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0" r:id="rId4"/>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p:regular r:id="rId27"/>
      <p:bold r:id="rId28"/>
      <p:italic r:id="rId29"/>
      <p:boldItalic r:id="rId30"/>
    </p:embeddedFont>
    <p:embeddedFont>
      <p:font typeface="Quattrocento Sans"/>
      <p:bold r:id="rId31"/>
      <p:boldItalic r:id="rId32"/>
    </p:embeddedFont>
    <p:embeddedFont>
      <p:font typeface="Robo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9AA0A6"/>
          </p15:clr>
        </p15:guide>
        <p15:guide id="2" pos="3837">
          <p15:clr>
            <a:srgbClr val="9AA0A6"/>
          </p15:clr>
        </p15:guide>
        <p15:guide id="3" pos="288">
          <p15:clr>
            <a:srgbClr val="9AA0A6"/>
          </p15:clr>
        </p15:guide>
        <p15:guide id="4" pos="7418">
          <p15:clr>
            <a:srgbClr val="9AA0A6"/>
          </p15:clr>
        </p15:guide>
        <p15:guide id="5" orient="horz" pos="288">
          <p15:clr>
            <a:srgbClr val="9AA0A6"/>
          </p15:clr>
        </p15:guide>
        <p15:guide id="6" orient="horz" pos="40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37"/>
        <p:guide pos="288"/>
        <p:guide pos="7418"/>
        <p:guide pos="288" orient="horz"/>
        <p:guide pos="403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bold.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Light-regular.fntdata"/><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35" Type="http://schemas.openxmlformats.org/officeDocument/2006/relationships/font" Target="fonts/RobotoLight-italic.fntdata"/><Relationship Id="rId12" Type="http://schemas.openxmlformats.org/officeDocument/2006/relationships/slide" Target="slides/slide6.xml"/><Relationship Id="rId34" Type="http://schemas.openxmlformats.org/officeDocument/2006/relationships/font" Target="fonts/Robo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software.ne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ancescocirillo.com/pages/pomodoro-technique" TargetMode="External"/><Relationship Id="rId3" Type="http://schemas.openxmlformats.org/officeDocument/2006/relationships/hyperlink" Target="https://tomato-timer.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idaconverter.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ea4527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ea452754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0ebd10453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0ebd10453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 is very common now that users have more than one monitor; even laptop users often dock a screen which gives them two screens.  People even sometimes use tablets as second screens.  All of these can use different resolutions.  Prior to 10.3 this made our apps look </a:t>
            </a:r>
            <a:r>
              <a:rPr i="1" lang="en-US"/>
              <a:t>bad</a:t>
            </a:r>
            <a:r>
              <a:rPr lang="en-US"/>
              <a:t>.  Not so now.  Also note that the “Enable runtime themes” needs to be checked for the themes to work (it’s checked by default).  Execution level is actually pretty important and is a recent feature too.  It controls the user permission level at which the app runs - default is “as invoker” but you might not want that.  “Highest available” and “Administrator” are also options.</a:t>
            </a:r>
            <a:endParaRPr/>
          </a:p>
        </p:txBody>
      </p:sp>
      <p:sp>
        <p:nvSpPr>
          <p:cNvPr id="452" name="Google Shape;452;g60ebd10453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0ebd10453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0ebd10453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Certs available from various sources - I personally use </a:t>
            </a:r>
            <a:r>
              <a:rPr lang="en-US" u="sng">
                <a:solidFill>
                  <a:schemeClr val="hlink"/>
                </a:solidFill>
                <a:hlinkClick r:id="rId2"/>
              </a:rPr>
              <a:t>https://ksoftware.net</a:t>
            </a:r>
            <a:r>
              <a:rPr lang="en-US"/>
              <a:t> (the certs are validate and supplied by Commodo)</a:t>
            </a:r>
            <a:endParaRPr/>
          </a:p>
        </p:txBody>
      </p:sp>
      <p:sp>
        <p:nvSpPr>
          <p:cNvPr id="464" name="Google Shape;464;g60ebd10453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f270c31bd_7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f270c31bd_7_2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Marco showed a way to do notifications in his webinar - there is a component which makes this a </a:t>
            </a:r>
            <a:r>
              <a:rPr b="1" lang="en-US"/>
              <a:t>lot</a:t>
            </a:r>
            <a:r>
              <a:rPr lang="en-US"/>
              <a:t> easier for mere mortals!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24dae487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24dae4875_2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Marco showed a way to do notifications in his webinar - there is a component which makes this a </a:t>
            </a:r>
            <a:r>
              <a:rPr b="1" lang="en-US"/>
              <a:t>lot</a:t>
            </a:r>
            <a:r>
              <a:rPr lang="en-US"/>
              <a:t> easier for mere mortals!  The Bluetooth LE devices are becoming much more common now - for example several large motor insurers here in the USA use beacons which you put in your car and is used to identify the vehicle and driver and links to a mobile app to report back driving using sensors such as the </a:t>
            </a:r>
            <a:r>
              <a:rPr lang="en-US"/>
              <a:t>accelerometer.</a:t>
            </a:r>
            <a:r>
              <a:rPr lang="en-US"/>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0ebd10453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0ebd10453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themes can be a quick way to make your apps look “Windows 10” even if they’re on older versions of Windows.  The themes do </a:t>
            </a:r>
            <a:r>
              <a:rPr b="1" lang="en-US"/>
              <a:t>not</a:t>
            </a:r>
            <a:r>
              <a:rPr lang="en-US"/>
              <a:t> need Windows 10; they’re graphical enhancements which do not reply on specific APIs.  They even work on Windows XP (I tested this!)  Use GetIt to find a load more too.</a:t>
            </a:r>
            <a:endParaRPr/>
          </a:p>
        </p:txBody>
      </p:sp>
      <p:sp>
        <p:nvSpPr>
          <p:cNvPr id="493" name="Google Shape;493;g60ebd10453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624dae4875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24dae4875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that these are VCL apps - Firemonkey is also great for Windows 10 but the two technologies are very different.</a:t>
            </a:r>
            <a:endParaRPr/>
          </a:p>
        </p:txBody>
      </p:sp>
      <p:sp>
        <p:nvSpPr>
          <p:cNvPr id="500" name="Google Shape;500;g624dae4875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624dae4875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24dae4875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There’s a caveat to this.  You might not be looking to have the ‘Metropolis UI’ in your apps - it’s quite a specific look.</a:t>
            </a:r>
            <a:endParaRPr/>
          </a:p>
        </p:txBody>
      </p:sp>
      <p:sp>
        <p:nvSpPr>
          <p:cNvPr id="513" name="Google Shape;513;g624dae4875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0ebd10453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0ebd10453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60ebd10453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0ebd10453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0ebd10453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Based on </a:t>
            </a:r>
            <a:r>
              <a:rPr lang="en-US" u="sng">
                <a:solidFill>
                  <a:schemeClr val="hlink"/>
                </a:solidFill>
                <a:hlinkClick r:id="rId2"/>
              </a:rPr>
              <a:t>https://francescocirillo.com/pages/pomodoro-technique</a:t>
            </a:r>
            <a:r>
              <a:rPr lang="en-US"/>
              <a:t> and </a:t>
            </a:r>
            <a:r>
              <a:rPr lang="en-US" u="sng">
                <a:solidFill>
                  <a:schemeClr val="hlink"/>
                </a:solidFill>
                <a:hlinkClick r:id="rId3"/>
              </a:rPr>
              <a:t>https://tomato-timer.com</a:t>
            </a:r>
            <a:r>
              <a:rPr lang="en-US"/>
              <a:t> </a:t>
            </a:r>
            <a:endParaRPr/>
          </a:p>
        </p:txBody>
      </p:sp>
      <p:sp>
        <p:nvSpPr>
          <p:cNvPr id="528" name="Google Shape;528;g60ebd10453_1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61359510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1359510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61359510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fe234e8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fe234e89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ea452754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ea452754a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fe234e8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fe234e89f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fe234e8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fe234e89f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f2736acb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f2736acbd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33e7b59a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3e7b59a67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304800" rtl="0" algn="l">
              <a:spcBef>
                <a:spcPts val="0"/>
              </a:spcBef>
              <a:spcAft>
                <a:spcPts val="700"/>
              </a:spcAft>
              <a:buClr>
                <a:schemeClr val="dk1"/>
              </a:buClr>
              <a:buSzPts val="1100"/>
              <a:buFont typeface="Arial"/>
              <a:buNone/>
            </a:pPr>
            <a:r>
              <a:rPr lang="en-US" sz="1400">
                <a:highlight>
                  <a:schemeClr val="lt1"/>
                </a:highlight>
                <a:latin typeface="Roboto Light"/>
                <a:ea typeface="Roboto Light"/>
                <a:cs typeface="Roboto Light"/>
                <a:sym typeface="Roboto Light"/>
              </a:rPr>
              <a:t>Use these features - don’t fall into the “Visual Basic 6” or “it looks like it was designed for Windows 95” trap</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f270c31bd_7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f270c31bd_7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Brief discussion about Delphi 7, Delphi 2009 and Delphi XE versions.  Discuss Rio community edition free, plus trials.  Plus Mida convertor </a:t>
            </a:r>
            <a:r>
              <a:rPr lang="en-US" u="sng">
                <a:solidFill>
                  <a:schemeClr val="hlink"/>
                </a:solidFill>
                <a:hlinkClick r:id="rId2"/>
              </a:rPr>
              <a:t>http://midaconverter.com</a:t>
            </a:r>
            <a:r>
              <a:rPr lang="en-US"/>
              <a:t> etc</a:t>
            </a:r>
            <a:endParaRPr/>
          </a:p>
          <a:p>
            <a:pPr indent="0" lvl="0" marL="0" rtl="0" algn="l">
              <a:spcBef>
                <a:spcPts val="0"/>
              </a:spcBef>
              <a:spcAft>
                <a:spcPts val="0"/>
              </a:spcAft>
              <a:buNone/>
            </a:pPr>
            <a:r>
              <a:rPr lang="en-US"/>
              <a:t>We’re going to be concentrating on VCL apps today but Firemonkey adds a whole new dimension to things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f270c31bd_7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f270c31bd_7_2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APPx comes with Windows 10 Anniversary Update. It has to be the latest version of Windows 10. Look in "Update History" for Windows Build 1607. That's the one you need.</a:t>
            </a:r>
            <a:endParaRPr/>
          </a:p>
          <a:p>
            <a:pPr indent="0" lvl="0" marL="0" rtl="0" algn="l">
              <a:spcBef>
                <a:spcPts val="0"/>
              </a:spcBef>
              <a:spcAft>
                <a:spcPts val="0"/>
              </a:spcAft>
              <a:buNone/>
            </a:pPr>
            <a:r>
              <a:rPr lang="en-US"/>
              <a:t>RAD Studio 10.1 Berlin Update 2 Anniversary Edition. It has to be "Update 2". If you are not sure, you can check the version of RAD Studio in "Help - About"</a:t>
            </a:r>
            <a:endParaRPr/>
          </a:p>
          <a:p>
            <a:pPr indent="0" lvl="0" marL="0" rtl="0" algn="l">
              <a:spcBef>
                <a:spcPts val="0"/>
              </a:spcBef>
              <a:spcAft>
                <a:spcPts val="0"/>
              </a:spcAft>
              <a:buNone/>
            </a:pPr>
            <a:r>
              <a:rPr lang="en-US"/>
              <a:t>Windows 10 SDK (installed with RAD Studio)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0ebd10453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0ebd10453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especially important now with Windows 2019 server as I’m seeing more customers who insist on apps being “64 bit only” which is a growing trend for hardware manufacturers such as Apple both on mobile and, in time, desktop</a:t>
            </a:r>
            <a:endParaRPr/>
          </a:p>
        </p:txBody>
      </p:sp>
      <p:sp>
        <p:nvSpPr>
          <p:cNvPr id="442" name="Google Shape;442;g60ebd10453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5.png"/><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5.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5.png"/><Relationship Id="rId4" Type="http://schemas.openxmlformats.org/officeDocument/2006/relationships/image" Target="../media/image32.png"/><Relationship Id="rId5"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2.png"/><Relationship Id="rId4" Type="http://schemas.openxmlformats.org/officeDocument/2006/relationships/image" Target="../media/image4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3.jpg"/><Relationship Id="rId4" Type="http://schemas.openxmlformats.org/officeDocument/2006/relationships/image" Target="../media/image46.png"/><Relationship Id="rId5" Type="http://schemas.openxmlformats.org/officeDocument/2006/relationships/image" Target="../media/image3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46.png"/><Relationship Id="rId4" Type="http://schemas.openxmlformats.org/officeDocument/2006/relationships/image" Target="../media/image3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63.png"/><Relationship Id="rId4" Type="http://schemas.openxmlformats.org/officeDocument/2006/relationships/image" Target="../media/image3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3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6821695"/>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7" name="Google Shape;17;p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8" name="Google Shape;18;p2"/>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binar Logistics Delphi">
  <p:cSld name="Blank Delphi _1_1">
    <p:spTree>
      <p:nvGrpSpPr>
        <p:cNvPr id="62" name="Shape 62"/>
        <p:cNvGrpSpPr/>
        <p:nvPr/>
      </p:nvGrpSpPr>
      <p:grpSpPr>
        <a:xfrm>
          <a:off x="0" y="0"/>
          <a:ext cx="0" cy="0"/>
          <a:chOff x="0" y="0"/>
          <a:chExt cx="0" cy="0"/>
        </a:xfrm>
      </p:grpSpPr>
      <p:sp>
        <p:nvSpPr>
          <p:cNvPr id="63" name="Google Shape;63;p11"/>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id="64" name="Google Shape;64;p11"/>
          <p:cNvPicPr preferRelativeResize="0"/>
          <p:nvPr/>
        </p:nvPicPr>
        <p:blipFill rotWithShape="1">
          <a:blip r:embed="rId2">
            <a:alphaModFix/>
          </a:blip>
          <a:srcRect b="0" l="0" r="0" t="0"/>
          <a:stretch/>
        </p:blipFill>
        <p:spPr>
          <a:xfrm>
            <a:off x="10911016" y="254550"/>
            <a:ext cx="860610" cy="914398"/>
          </a:xfrm>
          <a:prstGeom prst="rect">
            <a:avLst/>
          </a:prstGeom>
          <a:noFill/>
          <a:ln>
            <a:noFill/>
          </a:ln>
        </p:spPr>
      </p:pic>
      <p:sp>
        <p:nvSpPr>
          <p:cNvPr id="65" name="Google Shape;65;p11"/>
          <p:cNvSpPr txBox="1"/>
          <p:nvPr/>
        </p:nvSpPr>
        <p:spPr>
          <a:xfrm>
            <a:off x="0" y="4698350"/>
            <a:ext cx="121920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a:solidFill>
                  <a:schemeClr val="dk1"/>
                </a:solidFill>
              </a:rPr>
              <a:t>This webinar is being recorded for future playback. </a:t>
            </a:r>
            <a:endParaRPr i="1">
              <a:solidFill>
                <a:schemeClr val="dk1"/>
              </a:solidFill>
            </a:endParaRPr>
          </a:p>
          <a:p>
            <a:pPr indent="0" lvl="0" marL="0" rtl="0" algn="ctr">
              <a:spcBef>
                <a:spcPts val="0"/>
              </a:spcBef>
              <a:spcAft>
                <a:spcPts val="0"/>
              </a:spcAft>
              <a:buNone/>
            </a:pPr>
            <a:r>
              <a:rPr i="1" lang="en-US">
                <a:solidFill>
                  <a:schemeClr val="dk1"/>
                </a:solidFill>
              </a:rPr>
              <a:t>Recordings will be available on Embarcadero’s YouTube channel </a:t>
            </a:r>
            <a:endParaRPr i="1">
              <a:solidFill>
                <a:schemeClr val="dk1"/>
              </a:solidFill>
            </a:endParaRPr>
          </a:p>
        </p:txBody>
      </p:sp>
      <p:sp>
        <p:nvSpPr>
          <p:cNvPr id="66" name="Google Shape;66;p11"/>
          <p:cNvSpPr txBox="1"/>
          <p:nvPr/>
        </p:nvSpPr>
        <p:spPr>
          <a:xfrm>
            <a:off x="2069725" y="3489675"/>
            <a:ext cx="97806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IT’S OK TO ASK QUESTIONS! Use the Q&amp;A Panel on the Right </a:t>
            </a:r>
            <a:endParaRPr sz="2400"/>
          </a:p>
        </p:txBody>
      </p:sp>
      <p:sp>
        <p:nvSpPr>
          <p:cNvPr id="67" name="Google Shape;67;p11"/>
          <p:cNvSpPr txBox="1"/>
          <p:nvPr/>
        </p:nvSpPr>
        <p:spPr>
          <a:xfrm>
            <a:off x="2069725" y="1997175"/>
            <a:ext cx="97278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For quality purposes, all lines except the presenter are muted</a:t>
            </a:r>
            <a:endParaRPr sz="2400"/>
          </a:p>
        </p:txBody>
      </p:sp>
      <p:pic>
        <p:nvPicPr>
          <p:cNvPr id="68" name="Google Shape;68;p11"/>
          <p:cNvPicPr preferRelativeResize="0"/>
          <p:nvPr/>
        </p:nvPicPr>
        <p:blipFill>
          <a:blip r:embed="rId3">
            <a:alphaModFix/>
          </a:blip>
          <a:stretch>
            <a:fillRect/>
          </a:stretch>
        </p:blipFill>
        <p:spPr>
          <a:xfrm>
            <a:off x="703825" y="1516225"/>
            <a:ext cx="1365888" cy="1365888"/>
          </a:xfrm>
          <a:prstGeom prst="rect">
            <a:avLst/>
          </a:prstGeom>
          <a:noFill/>
          <a:ln>
            <a:noFill/>
          </a:ln>
        </p:spPr>
      </p:pic>
      <p:pic>
        <p:nvPicPr>
          <p:cNvPr id="69" name="Google Shape;69;p11"/>
          <p:cNvPicPr preferRelativeResize="0"/>
          <p:nvPr/>
        </p:nvPicPr>
        <p:blipFill>
          <a:blip r:embed="rId4">
            <a:alphaModFix/>
          </a:blip>
          <a:stretch>
            <a:fillRect/>
          </a:stretch>
        </p:blipFill>
        <p:spPr>
          <a:xfrm>
            <a:off x="341450" y="2958425"/>
            <a:ext cx="2090650" cy="1567974"/>
          </a:xfrm>
          <a:prstGeom prst="rect">
            <a:avLst/>
          </a:prstGeom>
          <a:noFill/>
          <a:ln>
            <a:noFill/>
          </a:ln>
        </p:spPr>
      </p:pic>
      <p:sp>
        <p:nvSpPr>
          <p:cNvPr id="70" name="Google Shape;70;p1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71" name="Google Shape;71;p11"/>
          <p:cNvPicPr preferRelativeResize="0"/>
          <p:nvPr/>
        </p:nvPicPr>
        <p:blipFill rotWithShape="1">
          <a:blip r:embed="rId5">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elphi single content">
  <p:cSld name="Blank Delphi _1_1_1">
    <p:spTree>
      <p:nvGrpSpPr>
        <p:cNvPr id="72" name="Shape 72"/>
        <p:cNvGrpSpPr/>
        <p:nvPr/>
      </p:nvGrpSpPr>
      <p:grpSpPr>
        <a:xfrm>
          <a:off x="0" y="0"/>
          <a:ext cx="0" cy="0"/>
          <a:chOff x="0" y="0"/>
          <a:chExt cx="0" cy="0"/>
        </a:xfrm>
      </p:grpSpPr>
      <p:pic>
        <p:nvPicPr>
          <p:cNvPr id="73" name="Google Shape;73;p12"/>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74" name="Google Shape;74;p12"/>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75" name="Google Shape;75;p12"/>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2"/>
          <p:cNvSpPr txBox="1"/>
          <p:nvPr>
            <p:ph idx="1" type="body"/>
          </p:nvPr>
        </p:nvSpPr>
        <p:spPr>
          <a:xfrm>
            <a:off x="571025" y="1317150"/>
            <a:ext cx="11132700" cy="4859700"/>
          </a:xfrm>
          <a:prstGeom prst="rect">
            <a:avLst/>
          </a:prstGeom>
          <a:noFill/>
          <a:ln>
            <a:noFill/>
          </a:ln>
        </p:spPr>
        <p:txBody>
          <a:bodyPr anchorCtr="0" anchor="t" bIns="45700" lIns="91425" spcFirstLastPara="1" rIns="91425" wrap="square" tIns="45700">
            <a:noAutofit/>
          </a:bodyPr>
          <a:lstStyle>
            <a:lvl1pPr indent="-400050" lvl="0" marL="457200" marR="0" rtl="0" algn="l">
              <a:lnSpc>
                <a:spcPct val="90000"/>
              </a:lnSpc>
              <a:spcBef>
                <a:spcPts val="1000"/>
              </a:spcBef>
              <a:spcAft>
                <a:spcPts val="0"/>
              </a:spcAft>
              <a:buClr>
                <a:srgbClr val="595959"/>
              </a:buClr>
              <a:buSzPts val="2700"/>
              <a:buFont typeface="Arial"/>
              <a:buChar char="•"/>
              <a:defRPr b="0" i="0" sz="2700" u="none" cap="none" strike="noStrike">
                <a:solidFill>
                  <a:srgbClr val="595959"/>
                </a:solidFill>
                <a:latin typeface="Quattrocento Sans"/>
                <a:ea typeface="Quattrocento Sans"/>
                <a:cs typeface="Quattrocento Sans"/>
                <a:sym typeface="Quattrocento Sans"/>
              </a:defRPr>
            </a:lvl1pPr>
            <a:lvl2pPr indent="-368300" lvl="1" marL="914400" marR="0" rtl="0" algn="l">
              <a:lnSpc>
                <a:spcPct val="90000"/>
              </a:lnSpc>
              <a:spcBef>
                <a:spcPts val="500"/>
              </a:spcBef>
              <a:spcAft>
                <a:spcPts val="0"/>
              </a:spcAft>
              <a:buClr>
                <a:srgbClr val="595959"/>
              </a:buClr>
              <a:buSzPts val="2200"/>
              <a:buFont typeface="Arial"/>
              <a:buChar char="•"/>
              <a:defRPr b="0" i="0" sz="2200" u="none" cap="none" strike="noStrike">
                <a:solidFill>
                  <a:srgbClr val="595959"/>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78" name="Google Shape;78;p12"/>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Delphi  ">
  <p:cSld name="Blank Delphi _1_1_1_1">
    <p:spTree>
      <p:nvGrpSpPr>
        <p:cNvPr id="79" name="Shape 79"/>
        <p:cNvGrpSpPr/>
        <p:nvPr/>
      </p:nvGrpSpPr>
      <p:grpSpPr>
        <a:xfrm>
          <a:off x="0" y="0"/>
          <a:ext cx="0" cy="0"/>
          <a:chOff x="0" y="0"/>
          <a:chExt cx="0" cy="0"/>
        </a:xfrm>
      </p:grpSpPr>
      <p:pic>
        <p:nvPicPr>
          <p:cNvPr id="80" name="Google Shape;80;p13"/>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81" name="Google Shape;81;p13"/>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82" name="Google Shape;82;p13"/>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3"/>
          <p:cNvSpPr txBox="1"/>
          <p:nvPr>
            <p:ph idx="1" type="body"/>
          </p:nvPr>
        </p:nvSpPr>
        <p:spPr>
          <a:xfrm>
            <a:off x="580400" y="1295425"/>
            <a:ext cx="5301600" cy="485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1pPr>
            <a:lvl2pPr indent="-342900" lvl="1" marL="9144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2pPr>
            <a:lvl3pPr indent="-342900" lvl="2" marL="13716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3pPr>
            <a:lvl4pPr indent="-342900" lvl="3" marL="18288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4pPr>
            <a:lvl5pPr indent="-342900" lvl="4" marL="22860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5pPr>
            <a:lvl6pPr indent="-342900" lvl="5" marL="27432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6pPr>
            <a:lvl7pPr indent="-342900" lvl="6" marL="32004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7pPr>
            <a:lvl8pPr indent="-342900" lvl="7" marL="36576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8pPr>
            <a:lvl9pPr indent="-342900" lvl="8" marL="41148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9pPr>
          </a:lstStyle>
          <a:p/>
        </p:txBody>
      </p:sp>
      <p:sp>
        <p:nvSpPr>
          <p:cNvPr id="84" name="Google Shape;84;p13"/>
          <p:cNvSpPr txBox="1"/>
          <p:nvPr>
            <p:ph idx="2" type="body"/>
          </p:nvPr>
        </p:nvSpPr>
        <p:spPr>
          <a:xfrm>
            <a:off x="6284268" y="1295425"/>
            <a:ext cx="5301600" cy="485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sz="1800">
                <a:solidFill>
                  <a:srgbClr val="666666"/>
                </a:solidFill>
                <a:latin typeface="Calibri"/>
                <a:ea typeface="Calibri"/>
                <a:cs typeface="Calibri"/>
                <a:sym typeface="Calibri"/>
              </a:defRPr>
            </a:lvl1pPr>
            <a:lvl2pPr indent="-368300" lvl="1" marL="914400" marR="0" rtl="0" algn="l">
              <a:lnSpc>
                <a:spcPct val="90000"/>
              </a:lnSpc>
              <a:spcBef>
                <a:spcPts val="1000"/>
              </a:spcBef>
              <a:spcAft>
                <a:spcPts val="0"/>
              </a:spcAft>
              <a:buClr>
                <a:srgbClr val="666666"/>
              </a:buClr>
              <a:buSzPts val="2200"/>
              <a:buFont typeface="Arial"/>
              <a:buChar char="•"/>
              <a:defRPr sz="1800">
                <a:solidFill>
                  <a:srgbClr val="666666"/>
                </a:solidFill>
                <a:latin typeface="Calibri"/>
                <a:ea typeface="Calibri"/>
                <a:cs typeface="Calibri"/>
                <a:sym typeface="Calibri"/>
              </a:defRPr>
            </a:lvl2pPr>
            <a:lvl3pPr indent="-342900" lvl="2" marL="1371600" marR="0" rtl="0" algn="l">
              <a:lnSpc>
                <a:spcPct val="90000"/>
              </a:lnSpc>
              <a:spcBef>
                <a:spcPts val="1000"/>
              </a:spcBef>
              <a:spcAft>
                <a:spcPts val="0"/>
              </a:spcAft>
              <a:buClr>
                <a:srgbClr val="666666"/>
              </a:buClr>
              <a:buSzPts val="1800"/>
              <a:buFont typeface="Arial"/>
              <a:buChar char="•"/>
              <a:defRPr sz="1800">
                <a:solidFill>
                  <a:srgbClr val="666666"/>
                </a:solidFill>
                <a:latin typeface="Calibri"/>
                <a:ea typeface="Calibri"/>
                <a:cs typeface="Calibri"/>
                <a:sym typeface="Calibri"/>
              </a:defRPr>
            </a:lvl3pPr>
            <a:lvl4pPr indent="-330200" lvl="3" marL="1828800" marR="0" rtl="0" algn="l">
              <a:lnSpc>
                <a:spcPct val="90000"/>
              </a:lnSpc>
              <a:spcBef>
                <a:spcPts val="1000"/>
              </a:spcBef>
              <a:spcAft>
                <a:spcPts val="0"/>
              </a:spcAft>
              <a:buClr>
                <a:srgbClr val="666666"/>
              </a:buClr>
              <a:buSzPts val="1600"/>
              <a:buFont typeface="Arial"/>
              <a:buChar char="•"/>
              <a:defRPr sz="1800">
                <a:solidFill>
                  <a:srgbClr val="666666"/>
                </a:solidFill>
                <a:latin typeface="Calibri"/>
                <a:ea typeface="Calibri"/>
                <a:cs typeface="Calibri"/>
                <a:sym typeface="Calibri"/>
              </a:defRPr>
            </a:lvl4pPr>
            <a:lvl5pPr indent="-330200" lvl="4" marL="2286000" marR="0" rtl="0" algn="l">
              <a:lnSpc>
                <a:spcPct val="90000"/>
              </a:lnSpc>
              <a:spcBef>
                <a:spcPts val="1000"/>
              </a:spcBef>
              <a:spcAft>
                <a:spcPts val="0"/>
              </a:spcAft>
              <a:buClr>
                <a:srgbClr val="666666"/>
              </a:buClr>
              <a:buSzPts val="1600"/>
              <a:buFont typeface="Arial"/>
              <a:buChar char="•"/>
              <a:defRPr sz="1800">
                <a:solidFill>
                  <a:srgbClr val="666666"/>
                </a:solidFill>
                <a:latin typeface="Calibri"/>
                <a:ea typeface="Calibri"/>
                <a:cs typeface="Calibri"/>
                <a:sym typeface="Calibri"/>
              </a:defRPr>
            </a:lvl5pPr>
            <a:lvl6pPr indent="-342900" lvl="5" marL="2743200" marR="0" rtl="0" algn="l">
              <a:lnSpc>
                <a:spcPct val="90000"/>
              </a:lnSpc>
              <a:spcBef>
                <a:spcPts val="1000"/>
              </a:spcBef>
              <a:spcAft>
                <a:spcPts val="0"/>
              </a:spcAft>
              <a:buClr>
                <a:srgbClr val="666666"/>
              </a:buClr>
              <a:buSzPts val="1800"/>
              <a:buFont typeface="Arial"/>
              <a:buChar char="•"/>
              <a:defRPr sz="1800">
                <a:solidFill>
                  <a:srgbClr val="666666"/>
                </a:solidFill>
                <a:latin typeface="Calibri"/>
                <a:ea typeface="Calibri"/>
                <a:cs typeface="Calibri"/>
                <a:sym typeface="Calibri"/>
              </a:defRPr>
            </a:lvl6pPr>
            <a:lvl7pPr indent="-342900" lvl="6" marL="3200400" marR="0" rtl="0" algn="l">
              <a:lnSpc>
                <a:spcPct val="90000"/>
              </a:lnSpc>
              <a:spcBef>
                <a:spcPts val="1000"/>
              </a:spcBef>
              <a:spcAft>
                <a:spcPts val="0"/>
              </a:spcAft>
              <a:buClr>
                <a:srgbClr val="666666"/>
              </a:buClr>
              <a:buSzPts val="1800"/>
              <a:buFont typeface="Arial"/>
              <a:buChar char="•"/>
              <a:defRPr sz="1800">
                <a:solidFill>
                  <a:srgbClr val="666666"/>
                </a:solidFill>
                <a:latin typeface="Calibri"/>
                <a:ea typeface="Calibri"/>
                <a:cs typeface="Calibri"/>
                <a:sym typeface="Calibri"/>
              </a:defRPr>
            </a:lvl7pPr>
            <a:lvl8pPr indent="-342900" lvl="7" marL="3657600" marR="0" rtl="0" algn="l">
              <a:lnSpc>
                <a:spcPct val="90000"/>
              </a:lnSpc>
              <a:spcBef>
                <a:spcPts val="1000"/>
              </a:spcBef>
              <a:spcAft>
                <a:spcPts val="0"/>
              </a:spcAft>
              <a:buClr>
                <a:srgbClr val="666666"/>
              </a:buClr>
              <a:buSzPts val="1800"/>
              <a:buFont typeface="Arial"/>
              <a:buChar char="•"/>
              <a:defRPr sz="1800">
                <a:solidFill>
                  <a:srgbClr val="666666"/>
                </a:solidFill>
                <a:latin typeface="Calibri"/>
                <a:ea typeface="Calibri"/>
                <a:cs typeface="Calibri"/>
                <a:sym typeface="Calibri"/>
              </a:defRPr>
            </a:lvl8pPr>
            <a:lvl9pPr indent="-342900" lvl="8" marL="4114800" marR="0" rtl="0" algn="l">
              <a:lnSpc>
                <a:spcPct val="90000"/>
              </a:lnSpc>
              <a:spcBef>
                <a:spcPts val="1000"/>
              </a:spcBef>
              <a:spcAft>
                <a:spcPts val="0"/>
              </a:spcAft>
              <a:buClr>
                <a:srgbClr val="666666"/>
              </a:buClr>
              <a:buSzPts val="1800"/>
              <a:buFont typeface="Arial"/>
              <a:buChar char="•"/>
              <a:defRPr sz="1800">
                <a:solidFill>
                  <a:srgbClr val="666666"/>
                </a:solidFill>
                <a:latin typeface="Calibri"/>
                <a:ea typeface="Calibri"/>
                <a:cs typeface="Calibri"/>
                <a:sym typeface="Calibri"/>
              </a:defRPr>
            </a:lvl9pPr>
          </a:lstStyle>
          <a:p/>
        </p:txBody>
      </p:sp>
      <p:sp>
        <p:nvSpPr>
          <p:cNvPr id="85" name="Google Shape;85;p1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86" name="Google Shape;86;p13"/>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mage Delphi">
  <p:cSld name="Blank Delphi _1_1_1_1_2">
    <p:spTree>
      <p:nvGrpSpPr>
        <p:cNvPr id="87" name="Shape 87"/>
        <p:cNvGrpSpPr/>
        <p:nvPr/>
      </p:nvGrpSpPr>
      <p:grpSpPr>
        <a:xfrm>
          <a:off x="0" y="0"/>
          <a:ext cx="0" cy="0"/>
          <a:chOff x="0" y="0"/>
          <a:chExt cx="0" cy="0"/>
        </a:xfrm>
      </p:grpSpPr>
      <p:pic>
        <p:nvPicPr>
          <p:cNvPr id="88" name="Google Shape;88;p14"/>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89" name="Google Shape;89;p14"/>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90" name="Google Shape;90;p14"/>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4"/>
          <p:cNvSpPr txBox="1"/>
          <p:nvPr>
            <p:ph idx="1" type="body"/>
          </p:nvPr>
        </p:nvSpPr>
        <p:spPr>
          <a:xfrm>
            <a:off x="732800" y="1295425"/>
            <a:ext cx="5145600" cy="485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92" name="Google Shape;92;p14"/>
          <p:cNvSpPr/>
          <p:nvPr/>
        </p:nvSpPr>
        <p:spPr>
          <a:xfrm>
            <a:off x="6208250" y="1295425"/>
            <a:ext cx="5145600" cy="485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Insert image here</a:t>
            </a:r>
            <a:endParaRPr/>
          </a:p>
        </p:txBody>
      </p:sp>
      <p:sp>
        <p:nvSpPr>
          <p:cNvPr id="93" name="Google Shape;93;p14"/>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94" name="Google Shape;94;p14"/>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Delphi  ">
  <p:cSld name="Blank Delphi _1_1_1_1_1">
    <p:spTree>
      <p:nvGrpSpPr>
        <p:cNvPr id="95" name="Shape 95"/>
        <p:cNvGrpSpPr/>
        <p:nvPr/>
      </p:nvGrpSpPr>
      <p:grpSpPr>
        <a:xfrm>
          <a:off x="0" y="0"/>
          <a:ext cx="0" cy="0"/>
          <a:chOff x="0" y="0"/>
          <a:chExt cx="0" cy="0"/>
        </a:xfrm>
      </p:grpSpPr>
      <p:pic>
        <p:nvPicPr>
          <p:cNvPr id="96" name="Google Shape;96;p15"/>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97" name="Google Shape;97;p15"/>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98" name="Google Shape;98;p15"/>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15"/>
          <p:cNvSpPr txBox="1"/>
          <p:nvPr>
            <p:ph idx="1" type="body"/>
          </p:nvPr>
        </p:nvSpPr>
        <p:spPr>
          <a:xfrm>
            <a:off x="580400" y="1295425"/>
            <a:ext cx="3504900" cy="48597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sz="1600">
                <a:solidFill>
                  <a:srgbClr val="666666"/>
                </a:solidFill>
                <a:latin typeface="Calibri"/>
                <a:ea typeface="Calibri"/>
                <a:cs typeface="Calibri"/>
                <a:sym typeface="Calibri"/>
              </a:defRPr>
            </a:lvl1pPr>
            <a:lvl2pPr indent="-342900" lvl="1" marL="9144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2pPr>
            <a:lvl3pPr indent="-342900" lvl="2" marL="13716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3pPr>
            <a:lvl4pPr indent="-342900" lvl="3" marL="18288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4pPr>
            <a:lvl5pPr indent="-342900" lvl="4" marL="22860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5pPr>
            <a:lvl6pPr indent="-342900" lvl="5" marL="27432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6pPr>
            <a:lvl7pPr indent="-342900" lvl="6" marL="32004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7pPr>
            <a:lvl8pPr indent="-342900" lvl="7" marL="36576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8pPr>
            <a:lvl9pPr indent="-342900" lvl="8" marL="4114800" marR="0" rtl="0" algn="l">
              <a:lnSpc>
                <a:spcPct val="90000"/>
              </a:lnSpc>
              <a:spcBef>
                <a:spcPts val="1000"/>
              </a:spcBef>
              <a:spcAft>
                <a:spcPts val="0"/>
              </a:spcAft>
              <a:buClr>
                <a:srgbClr val="666666"/>
              </a:buClr>
              <a:buSzPts val="1800"/>
              <a:buFont typeface="Calibri"/>
              <a:buChar char="•"/>
              <a:defRPr sz="1600">
                <a:solidFill>
                  <a:srgbClr val="666666"/>
                </a:solidFill>
                <a:latin typeface="Calibri"/>
                <a:ea typeface="Calibri"/>
                <a:cs typeface="Calibri"/>
                <a:sym typeface="Calibri"/>
              </a:defRPr>
            </a:lvl9pPr>
          </a:lstStyle>
          <a:p/>
        </p:txBody>
      </p:sp>
      <p:sp>
        <p:nvSpPr>
          <p:cNvPr id="100" name="Google Shape;100;p15"/>
          <p:cNvSpPr txBox="1"/>
          <p:nvPr>
            <p:ph idx="2" type="body"/>
          </p:nvPr>
        </p:nvSpPr>
        <p:spPr>
          <a:xfrm>
            <a:off x="4351289" y="1295425"/>
            <a:ext cx="3504900" cy="48597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sz="1600">
                <a:solidFill>
                  <a:srgbClr val="666666"/>
                </a:solidFill>
                <a:latin typeface="Calibri"/>
                <a:ea typeface="Calibri"/>
                <a:cs typeface="Calibri"/>
                <a:sym typeface="Calibri"/>
              </a:defRPr>
            </a:lvl1pPr>
            <a:lvl2pPr indent="-368300" lvl="1" marL="914400" marR="0" rtl="0" algn="l">
              <a:lnSpc>
                <a:spcPct val="90000"/>
              </a:lnSpc>
              <a:spcBef>
                <a:spcPts val="1000"/>
              </a:spcBef>
              <a:spcAft>
                <a:spcPts val="0"/>
              </a:spcAft>
              <a:buClr>
                <a:srgbClr val="666666"/>
              </a:buClr>
              <a:buSzPts val="2200"/>
              <a:buFont typeface="Arial"/>
              <a:buChar char="•"/>
              <a:defRPr sz="1600">
                <a:solidFill>
                  <a:srgbClr val="666666"/>
                </a:solidFill>
                <a:latin typeface="Calibri"/>
                <a:ea typeface="Calibri"/>
                <a:cs typeface="Calibri"/>
                <a:sym typeface="Calibri"/>
              </a:defRPr>
            </a:lvl2pPr>
            <a:lvl3pPr indent="-342900" lvl="2" marL="13716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3pPr>
            <a:lvl4pPr indent="-330200" lvl="3" marL="1828800" marR="0" rtl="0" algn="l">
              <a:lnSpc>
                <a:spcPct val="90000"/>
              </a:lnSpc>
              <a:spcBef>
                <a:spcPts val="1000"/>
              </a:spcBef>
              <a:spcAft>
                <a:spcPts val="0"/>
              </a:spcAft>
              <a:buClr>
                <a:srgbClr val="666666"/>
              </a:buClr>
              <a:buSzPts val="1600"/>
              <a:buFont typeface="Arial"/>
              <a:buChar char="•"/>
              <a:defRPr sz="1600">
                <a:solidFill>
                  <a:srgbClr val="666666"/>
                </a:solidFill>
                <a:latin typeface="Calibri"/>
                <a:ea typeface="Calibri"/>
                <a:cs typeface="Calibri"/>
                <a:sym typeface="Calibri"/>
              </a:defRPr>
            </a:lvl4pPr>
            <a:lvl5pPr indent="-330200" lvl="4" marL="2286000" marR="0" rtl="0" algn="l">
              <a:lnSpc>
                <a:spcPct val="90000"/>
              </a:lnSpc>
              <a:spcBef>
                <a:spcPts val="1000"/>
              </a:spcBef>
              <a:spcAft>
                <a:spcPts val="0"/>
              </a:spcAft>
              <a:buClr>
                <a:srgbClr val="666666"/>
              </a:buClr>
              <a:buSzPts val="1600"/>
              <a:buFont typeface="Arial"/>
              <a:buChar char="•"/>
              <a:defRPr sz="1600">
                <a:solidFill>
                  <a:srgbClr val="666666"/>
                </a:solidFill>
                <a:latin typeface="Calibri"/>
                <a:ea typeface="Calibri"/>
                <a:cs typeface="Calibri"/>
                <a:sym typeface="Calibri"/>
              </a:defRPr>
            </a:lvl5pPr>
            <a:lvl6pPr indent="-342900" lvl="5" marL="27432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6pPr>
            <a:lvl7pPr indent="-342900" lvl="6" marL="32004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7pPr>
            <a:lvl8pPr indent="-342900" lvl="7" marL="36576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8pPr>
            <a:lvl9pPr indent="-342900" lvl="8" marL="41148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9pPr>
          </a:lstStyle>
          <a:p/>
        </p:txBody>
      </p:sp>
      <p:sp>
        <p:nvSpPr>
          <p:cNvPr id="101" name="Google Shape;101;p15"/>
          <p:cNvSpPr txBox="1"/>
          <p:nvPr>
            <p:ph idx="3" type="body"/>
          </p:nvPr>
        </p:nvSpPr>
        <p:spPr>
          <a:xfrm>
            <a:off x="8122189" y="1295425"/>
            <a:ext cx="3504900" cy="48597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sz="1600">
                <a:solidFill>
                  <a:srgbClr val="666666"/>
                </a:solidFill>
                <a:latin typeface="Calibri"/>
                <a:ea typeface="Calibri"/>
                <a:cs typeface="Calibri"/>
                <a:sym typeface="Calibri"/>
              </a:defRPr>
            </a:lvl1pPr>
            <a:lvl2pPr indent="-368300" lvl="1" marL="914400" marR="0" rtl="0" algn="l">
              <a:lnSpc>
                <a:spcPct val="90000"/>
              </a:lnSpc>
              <a:spcBef>
                <a:spcPts val="1000"/>
              </a:spcBef>
              <a:spcAft>
                <a:spcPts val="0"/>
              </a:spcAft>
              <a:buClr>
                <a:srgbClr val="595959"/>
              </a:buClr>
              <a:buSzPts val="2200"/>
              <a:buFont typeface="Arial"/>
              <a:buChar char="•"/>
              <a:defRPr sz="1600">
                <a:latin typeface="Calibri"/>
                <a:ea typeface="Calibri"/>
                <a:cs typeface="Calibri"/>
                <a:sym typeface="Calibri"/>
              </a:defRPr>
            </a:lvl2pPr>
            <a:lvl3pPr indent="-342900" lvl="2" marL="1371600" marR="0" rtl="0" algn="l">
              <a:lnSpc>
                <a:spcPct val="90000"/>
              </a:lnSpc>
              <a:spcBef>
                <a:spcPts val="1000"/>
              </a:spcBef>
              <a:spcAft>
                <a:spcPts val="0"/>
              </a:spcAft>
              <a:buClr>
                <a:srgbClr val="595959"/>
              </a:buClr>
              <a:buSzPts val="1800"/>
              <a:buFont typeface="Arial"/>
              <a:buChar char="•"/>
              <a:defRPr sz="1600">
                <a:latin typeface="Calibri"/>
                <a:ea typeface="Calibri"/>
                <a:cs typeface="Calibri"/>
                <a:sym typeface="Calibri"/>
              </a:defRPr>
            </a:lvl3pPr>
            <a:lvl4pPr indent="-330200" lvl="3" marL="1828800" marR="0" rtl="0" algn="l">
              <a:lnSpc>
                <a:spcPct val="90000"/>
              </a:lnSpc>
              <a:spcBef>
                <a:spcPts val="1000"/>
              </a:spcBef>
              <a:spcAft>
                <a:spcPts val="0"/>
              </a:spcAft>
              <a:buClr>
                <a:srgbClr val="595959"/>
              </a:buClr>
              <a:buSzPts val="1600"/>
              <a:buFont typeface="Arial"/>
              <a:buChar char="•"/>
              <a:defRPr sz="1600">
                <a:latin typeface="Calibri"/>
                <a:ea typeface="Calibri"/>
                <a:cs typeface="Calibri"/>
                <a:sym typeface="Calibri"/>
              </a:defRPr>
            </a:lvl4pPr>
            <a:lvl5pPr indent="-330200" lvl="4" marL="2286000" marR="0" rtl="0" algn="l">
              <a:lnSpc>
                <a:spcPct val="90000"/>
              </a:lnSpc>
              <a:spcBef>
                <a:spcPts val="1000"/>
              </a:spcBef>
              <a:spcAft>
                <a:spcPts val="0"/>
              </a:spcAft>
              <a:buClr>
                <a:srgbClr val="666666"/>
              </a:buClr>
              <a:buSzPts val="1600"/>
              <a:buFont typeface="Arial"/>
              <a:buChar char="•"/>
              <a:defRPr sz="1600">
                <a:solidFill>
                  <a:srgbClr val="666666"/>
                </a:solidFill>
                <a:latin typeface="Calibri"/>
                <a:ea typeface="Calibri"/>
                <a:cs typeface="Calibri"/>
                <a:sym typeface="Calibri"/>
              </a:defRPr>
            </a:lvl5pPr>
            <a:lvl6pPr indent="-342900" lvl="5" marL="27432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6pPr>
            <a:lvl7pPr indent="-342900" lvl="6" marL="32004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7pPr>
            <a:lvl8pPr indent="-342900" lvl="7" marL="36576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8pPr>
            <a:lvl9pPr indent="-342900" lvl="8" marL="4114800" marR="0" rtl="0" algn="l">
              <a:lnSpc>
                <a:spcPct val="90000"/>
              </a:lnSpc>
              <a:spcBef>
                <a:spcPts val="1000"/>
              </a:spcBef>
              <a:spcAft>
                <a:spcPts val="0"/>
              </a:spcAft>
              <a:buClr>
                <a:srgbClr val="666666"/>
              </a:buClr>
              <a:buSzPts val="1800"/>
              <a:buFont typeface="Arial"/>
              <a:buChar char="•"/>
              <a:defRPr sz="1600">
                <a:solidFill>
                  <a:srgbClr val="666666"/>
                </a:solidFill>
                <a:latin typeface="Calibri"/>
                <a:ea typeface="Calibri"/>
                <a:cs typeface="Calibri"/>
                <a:sym typeface="Calibri"/>
              </a:defRPr>
            </a:lvl9pPr>
          </a:lstStyle>
          <a:p/>
        </p:txBody>
      </p:sp>
      <p:sp>
        <p:nvSpPr>
          <p:cNvPr id="102" name="Google Shape;102;p15"/>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03" name="Google Shape;103;p15"/>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elphi  1 1 1 1 1 1">
  <p:cSld name="Blank Delphi _1_1_1_1_1_1">
    <p:spTree>
      <p:nvGrpSpPr>
        <p:cNvPr id="104" name="Shape 104"/>
        <p:cNvGrpSpPr/>
        <p:nvPr/>
      </p:nvGrpSpPr>
      <p:grpSpPr>
        <a:xfrm>
          <a:off x="0" y="0"/>
          <a:ext cx="0" cy="0"/>
          <a:chOff x="0" y="0"/>
          <a:chExt cx="0" cy="0"/>
        </a:xfrm>
      </p:grpSpPr>
      <p:pic>
        <p:nvPicPr>
          <p:cNvPr id="105" name="Google Shape;105;p16"/>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106" name="Google Shape;106;p16"/>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07" name="Google Shape;107;p16"/>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Google Shape;108;p16"/>
          <p:cNvSpPr/>
          <p:nvPr/>
        </p:nvSpPr>
        <p:spPr>
          <a:xfrm>
            <a:off x="-44950" y="1710675"/>
            <a:ext cx="3035700" cy="38544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16"/>
          <p:cNvSpPr/>
          <p:nvPr/>
        </p:nvSpPr>
        <p:spPr>
          <a:xfrm>
            <a:off x="2984748" y="1710681"/>
            <a:ext cx="9193500" cy="3854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0" name="Google Shape;110;p16"/>
          <p:cNvSpPr txBox="1"/>
          <p:nvPr>
            <p:ph idx="1" type="subTitle"/>
          </p:nvPr>
        </p:nvSpPr>
        <p:spPr>
          <a:xfrm>
            <a:off x="332575" y="3968100"/>
            <a:ext cx="2329200" cy="1051800"/>
          </a:xfrm>
          <a:prstGeom prst="rect">
            <a:avLst/>
          </a:prstGeom>
        </p:spPr>
        <p:txBody>
          <a:bodyPr anchorCtr="0" anchor="t" bIns="45700" lIns="91425" spcFirstLastPara="1" rIns="91425" wrap="square" tIns="45700">
            <a:noAutofit/>
          </a:bodyPr>
          <a:lstStyle>
            <a:lvl1pPr lvl="0" rtl="0" algn="ctr">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111" name="Google Shape;111;p16"/>
          <p:cNvSpPr txBox="1"/>
          <p:nvPr>
            <p:ph idx="2" type="body"/>
          </p:nvPr>
        </p:nvSpPr>
        <p:spPr>
          <a:xfrm>
            <a:off x="335647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12" name="Google Shape;112;p16"/>
          <p:cNvSpPr txBox="1"/>
          <p:nvPr>
            <p:ph idx="3" type="body"/>
          </p:nvPr>
        </p:nvSpPr>
        <p:spPr>
          <a:xfrm>
            <a:off x="769607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13" name="Google Shape;113;p16"/>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14" name="Google Shape;114;p16"/>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elphi  1 1 1 1 1 1 1">
  <p:cSld name="Blank Delphi _1_1_1_1_1_1_1">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117" name="Google Shape;117;p17"/>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18" name="Google Shape;118;p17"/>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9" name="Google Shape;119;p17"/>
          <p:cNvSpPr/>
          <p:nvPr/>
        </p:nvSpPr>
        <p:spPr>
          <a:xfrm>
            <a:off x="9194925" y="1710675"/>
            <a:ext cx="3035700" cy="3854400"/>
          </a:xfrm>
          <a:prstGeom prst="rect">
            <a:avLst/>
          </a:prstGeom>
          <a:solidFill>
            <a:srgbClr val="8CC6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0" name="Google Shape;120;p17"/>
          <p:cNvSpPr/>
          <p:nvPr/>
        </p:nvSpPr>
        <p:spPr>
          <a:xfrm>
            <a:off x="-2" y="1710681"/>
            <a:ext cx="9193500" cy="3854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17"/>
          <p:cNvSpPr txBox="1"/>
          <p:nvPr>
            <p:ph idx="1" type="subTitle"/>
          </p:nvPr>
        </p:nvSpPr>
        <p:spPr>
          <a:xfrm>
            <a:off x="9572450" y="3968100"/>
            <a:ext cx="2329200" cy="1051800"/>
          </a:xfrm>
          <a:prstGeom prst="rect">
            <a:avLst/>
          </a:prstGeom>
        </p:spPr>
        <p:txBody>
          <a:bodyPr anchorCtr="0" anchor="t" bIns="45700" lIns="91425" spcFirstLastPara="1" rIns="91425" wrap="square" tIns="45700">
            <a:noAutofit/>
          </a:bodyPr>
          <a:lstStyle>
            <a:lvl1pPr lvl="0" rtl="0" algn="ctr">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122" name="Google Shape;122;p17"/>
          <p:cNvSpPr txBox="1"/>
          <p:nvPr>
            <p:ph idx="2" type="body"/>
          </p:nvPr>
        </p:nvSpPr>
        <p:spPr>
          <a:xfrm>
            <a:off x="37172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23" name="Google Shape;123;p17"/>
          <p:cNvSpPr txBox="1"/>
          <p:nvPr>
            <p:ph idx="3" type="body"/>
          </p:nvPr>
        </p:nvSpPr>
        <p:spPr>
          <a:xfrm>
            <a:off x="471132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24" name="Google Shape;124;p17"/>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25" name="Google Shape;125;p17"/>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elphi  1 1 1 1 1 1 1 1">
  <p:cSld name="Blank Delphi _1_1_1_1_1_1_1_1">
    <p:spTree>
      <p:nvGrpSpPr>
        <p:cNvPr id="126" name="Shape 126"/>
        <p:cNvGrpSpPr/>
        <p:nvPr/>
      </p:nvGrpSpPr>
      <p:grpSpPr>
        <a:xfrm>
          <a:off x="0" y="0"/>
          <a:ext cx="0" cy="0"/>
          <a:chOff x="0" y="0"/>
          <a:chExt cx="0" cy="0"/>
        </a:xfrm>
      </p:grpSpPr>
      <p:pic>
        <p:nvPicPr>
          <p:cNvPr id="127" name="Google Shape;127;p18"/>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128" name="Google Shape;128;p18"/>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29" name="Google Shape;129;p18"/>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0" name="Google Shape;130;p18"/>
          <p:cNvSpPr/>
          <p:nvPr/>
        </p:nvSpPr>
        <p:spPr>
          <a:xfrm>
            <a:off x="-44950" y="1710675"/>
            <a:ext cx="3035700" cy="3854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1" name="Google Shape;131;p18"/>
          <p:cNvSpPr/>
          <p:nvPr/>
        </p:nvSpPr>
        <p:spPr>
          <a:xfrm>
            <a:off x="2984748" y="1710681"/>
            <a:ext cx="9193500" cy="3854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2" name="Google Shape;132;p18"/>
          <p:cNvSpPr txBox="1"/>
          <p:nvPr>
            <p:ph idx="1" type="subTitle"/>
          </p:nvPr>
        </p:nvSpPr>
        <p:spPr>
          <a:xfrm>
            <a:off x="332575" y="3968100"/>
            <a:ext cx="2329200" cy="1051800"/>
          </a:xfrm>
          <a:prstGeom prst="rect">
            <a:avLst/>
          </a:prstGeom>
        </p:spPr>
        <p:txBody>
          <a:bodyPr anchorCtr="0" anchor="t" bIns="45700" lIns="91425" spcFirstLastPara="1" rIns="91425" wrap="square" tIns="45700">
            <a:noAutofit/>
          </a:bodyPr>
          <a:lstStyle>
            <a:lvl1pPr lvl="0" rtl="0" algn="ctr">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133" name="Google Shape;133;p18"/>
          <p:cNvSpPr txBox="1"/>
          <p:nvPr>
            <p:ph idx="2" type="body"/>
          </p:nvPr>
        </p:nvSpPr>
        <p:spPr>
          <a:xfrm>
            <a:off x="335647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34" name="Google Shape;134;p18"/>
          <p:cNvSpPr txBox="1"/>
          <p:nvPr>
            <p:ph idx="3" type="body"/>
          </p:nvPr>
        </p:nvSpPr>
        <p:spPr>
          <a:xfrm>
            <a:off x="7696075" y="2071575"/>
            <a:ext cx="4033200" cy="3047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1pPr>
            <a:lvl2pPr indent="-342900" lvl="1" marL="9144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666666"/>
              </a:buClr>
              <a:buSzPts val="1800"/>
              <a:buFont typeface="Calibri"/>
              <a:buChar char="•"/>
              <a:defRPr i="0" sz="1800" u="none" cap="none" strike="noStrike">
                <a:solidFill>
                  <a:srgbClr val="666666"/>
                </a:solidFill>
                <a:latin typeface="Calibri"/>
                <a:ea typeface="Calibri"/>
                <a:cs typeface="Calibri"/>
                <a:sym typeface="Calibri"/>
              </a:defRPr>
            </a:lvl5pPr>
            <a:lvl6pPr indent="-342900" lvl="5" marL="27432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6pPr>
            <a:lvl7pPr indent="-342900" lvl="6" marL="32004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7pPr>
            <a:lvl8pPr indent="-342900" lvl="7" marL="36576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8pPr>
            <a:lvl9pPr indent="-342900" lvl="8" marL="4114800" marR="0" rtl="0" algn="l">
              <a:lnSpc>
                <a:spcPct val="90000"/>
              </a:lnSpc>
              <a:spcBef>
                <a:spcPts val="500"/>
              </a:spcBef>
              <a:spcAft>
                <a:spcPts val="0"/>
              </a:spcAft>
              <a:buClr>
                <a:srgbClr val="666666"/>
              </a:buClr>
              <a:buSzPts val="1800"/>
              <a:buFont typeface="Calibri"/>
              <a:buChar char="•"/>
              <a:defRPr i="0" u="none" cap="none" strike="noStrike">
                <a:solidFill>
                  <a:srgbClr val="666666"/>
                </a:solidFill>
              </a:defRPr>
            </a:lvl9pPr>
          </a:lstStyle>
          <a:p/>
        </p:txBody>
      </p:sp>
      <p:sp>
        <p:nvSpPr>
          <p:cNvPr id="135" name="Google Shape;135;p18"/>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36" name="Google Shape;136;p18"/>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X Webinar Logistics">
  <p:cSld name="CUSTOM_3">
    <p:spTree>
      <p:nvGrpSpPr>
        <p:cNvPr id="137" name="Shape 137"/>
        <p:cNvGrpSpPr/>
        <p:nvPr/>
      </p:nvGrpSpPr>
      <p:grpSpPr>
        <a:xfrm>
          <a:off x="0" y="0"/>
          <a:ext cx="0" cy="0"/>
          <a:chOff x="0" y="0"/>
          <a:chExt cx="0" cy="0"/>
        </a:xfrm>
      </p:grpSpPr>
      <p:sp>
        <p:nvSpPr>
          <p:cNvPr id="138" name="Google Shape;138;p19"/>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39" name="Google Shape;139;p19"/>
          <p:cNvSpPr txBox="1"/>
          <p:nvPr/>
        </p:nvSpPr>
        <p:spPr>
          <a:xfrm>
            <a:off x="0" y="4698350"/>
            <a:ext cx="121920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a:solidFill>
                  <a:schemeClr val="dk1"/>
                </a:solidFill>
              </a:rPr>
              <a:t>This webinar is being recorded for future playback. </a:t>
            </a:r>
            <a:endParaRPr i="1">
              <a:solidFill>
                <a:schemeClr val="dk1"/>
              </a:solidFill>
            </a:endParaRPr>
          </a:p>
          <a:p>
            <a:pPr indent="0" lvl="0" marL="0" rtl="0" algn="ctr">
              <a:spcBef>
                <a:spcPts val="0"/>
              </a:spcBef>
              <a:spcAft>
                <a:spcPts val="0"/>
              </a:spcAft>
              <a:buNone/>
            </a:pPr>
            <a:r>
              <a:rPr i="1" lang="en-US">
                <a:solidFill>
                  <a:schemeClr val="dk1"/>
                </a:solidFill>
              </a:rPr>
              <a:t>Recordings will be available on Embarcadero’s YouTube channel </a:t>
            </a:r>
            <a:endParaRPr i="1">
              <a:solidFill>
                <a:schemeClr val="dk1"/>
              </a:solidFill>
            </a:endParaRPr>
          </a:p>
        </p:txBody>
      </p:sp>
      <p:sp>
        <p:nvSpPr>
          <p:cNvPr id="140" name="Google Shape;140;p19"/>
          <p:cNvSpPr txBox="1"/>
          <p:nvPr/>
        </p:nvSpPr>
        <p:spPr>
          <a:xfrm>
            <a:off x="2069725" y="3489675"/>
            <a:ext cx="97806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IT’S OK TO ASK QUESTIONS! Use the Q&amp;A Panel on the Right </a:t>
            </a:r>
            <a:endParaRPr sz="2400"/>
          </a:p>
        </p:txBody>
      </p:sp>
      <p:sp>
        <p:nvSpPr>
          <p:cNvPr id="141" name="Google Shape;141;p19"/>
          <p:cNvSpPr txBox="1"/>
          <p:nvPr/>
        </p:nvSpPr>
        <p:spPr>
          <a:xfrm>
            <a:off x="2069725" y="1997175"/>
            <a:ext cx="97278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For quality purposes, all lines except the presenter are muted</a:t>
            </a:r>
            <a:endParaRPr sz="2400"/>
          </a:p>
        </p:txBody>
      </p:sp>
      <p:pic>
        <p:nvPicPr>
          <p:cNvPr id="142" name="Google Shape;142;p19"/>
          <p:cNvPicPr preferRelativeResize="0"/>
          <p:nvPr/>
        </p:nvPicPr>
        <p:blipFill>
          <a:blip r:embed="rId2">
            <a:alphaModFix/>
          </a:blip>
          <a:stretch>
            <a:fillRect/>
          </a:stretch>
        </p:blipFill>
        <p:spPr>
          <a:xfrm>
            <a:off x="703825" y="1516225"/>
            <a:ext cx="1365888" cy="1365888"/>
          </a:xfrm>
          <a:prstGeom prst="rect">
            <a:avLst/>
          </a:prstGeom>
          <a:noFill/>
          <a:ln>
            <a:noFill/>
          </a:ln>
        </p:spPr>
      </p:pic>
      <p:pic>
        <p:nvPicPr>
          <p:cNvPr id="143" name="Google Shape;143;p19"/>
          <p:cNvPicPr preferRelativeResize="0"/>
          <p:nvPr/>
        </p:nvPicPr>
        <p:blipFill>
          <a:blip r:embed="rId3">
            <a:alphaModFix/>
          </a:blip>
          <a:stretch>
            <a:fillRect/>
          </a:stretch>
        </p:blipFill>
        <p:spPr>
          <a:xfrm>
            <a:off x="341450" y="2958425"/>
            <a:ext cx="2090650" cy="1567974"/>
          </a:xfrm>
          <a:prstGeom prst="rect">
            <a:avLst/>
          </a:prstGeom>
          <a:noFill/>
          <a:ln>
            <a:noFill/>
          </a:ln>
        </p:spPr>
      </p:pic>
      <p:pic>
        <p:nvPicPr>
          <p:cNvPr id="144" name="Google Shape;144;p19"/>
          <p:cNvPicPr preferRelativeResize="0"/>
          <p:nvPr/>
        </p:nvPicPr>
        <p:blipFill rotWithShape="1">
          <a:blip r:embed="rId4">
            <a:alphaModFix/>
          </a:blip>
          <a:srcRect b="0" l="0" r="0" t="0"/>
          <a:stretch/>
        </p:blipFill>
        <p:spPr>
          <a:xfrm>
            <a:off x="10911016" y="254550"/>
            <a:ext cx="860611" cy="914399"/>
          </a:xfrm>
          <a:prstGeom prst="rect">
            <a:avLst/>
          </a:prstGeom>
          <a:noFill/>
          <a:ln>
            <a:noFill/>
          </a:ln>
        </p:spPr>
      </p:pic>
      <p:sp>
        <p:nvSpPr>
          <p:cNvPr id="145" name="Google Shape;145;p19"/>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46" name="Google Shape;146;p19"/>
          <p:cNvPicPr preferRelativeResize="0"/>
          <p:nvPr/>
        </p:nvPicPr>
        <p:blipFill rotWithShape="1">
          <a:blip r:embed="rId5">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Builder">
  <p:cSld name="Blank CBuilder">
    <p:spTree>
      <p:nvGrpSpPr>
        <p:cNvPr id="147" name="Shape 147"/>
        <p:cNvGrpSpPr/>
        <p:nvPr/>
      </p:nvGrpSpPr>
      <p:grpSpPr>
        <a:xfrm>
          <a:off x="0" y="0"/>
          <a:ext cx="0" cy="0"/>
          <a:chOff x="0" y="0"/>
          <a:chExt cx="0" cy="0"/>
        </a:xfrm>
      </p:grpSpPr>
      <p:pic>
        <p:nvPicPr>
          <p:cNvPr id="148" name="Google Shape;148;p20"/>
          <p:cNvPicPr preferRelativeResize="0"/>
          <p:nvPr/>
        </p:nvPicPr>
        <p:blipFill rotWithShape="1">
          <a:blip r:embed="rId2">
            <a:alphaModFix/>
          </a:blip>
          <a:srcRect b="0" l="0" r="0" t="0"/>
          <a:stretch/>
        </p:blipFill>
        <p:spPr>
          <a:xfrm>
            <a:off x="10911016" y="254550"/>
            <a:ext cx="860611" cy="914399"/>
          </a:xfrm>
          <a:prstGeom prst="rect">
            <a:avLst/>
          </a:prstGeom>
          <a:noFill/>
          <a:ln>
            <a:noFill/>
          </a:ln>
        </p:spPr>
      </p:pic>
      <p:sp>
        <p:nvSpPr>
          <p:cNvPr id="149" name="Google Shape;149;p20"/>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50" name="Google Shape;150;p20"/>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1" name="Google Shape;151;p20"/>
          <p:cNvSpPr txBox="1"/>
          <p:nvPr>
            <p:ph idx="1" type="body"/>
          </p:nvPr>
        </p:nvSpPr>
        <p:spPr>
          <a:xfrm>
            <a:off x="571025" y="1317150"/>
            <a:ext cx="11132700" cy="4859700"/>
          </a:xfrm>
          <a:prstGeom prst="rect">
            <a:avLst/>
          </a:prstGeom>
          <a:noFill/>
          <a:ln>
            <a:noFill/>
          </a:ln>
        </p:spPr>
        <p:txBody>
          <a:bodyPr anchorCtr="0" anchor="t" bIns="45700" lIns="91425" spcFirstLastPara="1" rIns="91425" wrap="square" tIns="45700">
            <a:noAutofit/>
          </a:bodyPr>
          <a:lstStyle>
            <a:lvl1pPr indent="-400050" lvl="0" marL="457200" marR="0" rtl="0" algn="l">
              <a:lnSpc>
                <a:spcPct val="90000"/>
              </a:lnSpc>
              <a:spcBef>
                <a:spcPts val="1000"/>
              </a:spcBef>
              <a:spcAft>
                <a:spcPts val="0"/>
              </a:spcAft>
              <a:buClr>
                <a:srgbClr val="595959"/>
              </a:buClr>
              <a:buSzPts val="2700"/>
              <a:buFont typeface="Arial"/>
              <a:buChar char="•"/>
              <a:defRPr b="0" i="0" sz="2700" u="none" cap="none" strike="noStrike">
                <a:solidFill>
                  <a:srgbClr val="595959"/>
                </a:solidFill>
                <a:latin typeface="Quattrocento Sans"/>
                <a:ea typeface="Quattrocento Sans"/>
                <a:cs typeface="Quattrocento Sans"/>
                <a:sym typeface="Quattrocento Sans"/>
              </a:defRPr>
            </a:lvl1pPr>
            <a:lvl2pPr indent="-368300" lvl="1" marL="914400" marR="0" rtl="0" algn="l">
              <a:lnSpc>
                <a:spcPct val="90000"/>
              </a:lnSpc>
              <a:spcBef>
                <a:spcPts val="500"/>
              </a:spcBef>
              <a:spcAft>
                <a:spcPts val="0"/>
              </a:spcAft>
              <a:buClr>
                <a:srgbClr val="595959"/>
              </a:buClr>
              <a:buSzPts val="2200"/>
              <a:buFont typeface="Arial"/>
              <a:buChar char="•"/>
              <a:defRPr b="0" i="0" sz="2200" u="none" cap="none" strike="noStrike">
                <a:solidFill>
                  <a:srgbClr val="595959"/>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2" name="Google Shape;152;p20"/>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53" name="Google Shape;153;p20"/>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logo">
  <p:cSld name="BLANK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p:nvPr/>
        </p:nvSpPr>
        <p:spPr>
          <a:xfrm>
            <a:off x="0" y="6821695"/>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1" name="Google Shape;21;p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X Webinar Logistics">
  <p:cSld name="CUSTOM_2">
    <p:spTree>
      <p:nvGrpSpPr>
        <p:cNvPr id="154" name="Shape 154"/>
        <p:cNvGrpSpPr/>
        <p:nvPr/>
      </p:nvGrpSpPr>
      <p:grpSpPr>
        <a:xfrm>
          <a:off x="0" y="0"/>
          <a:ext cx="0" cy="0"/>
          <a:chOff x="0" y="0"/>
          <a:chExt cx="0" cy="0"/>
        </a:xfrm>
      </p:grpSpPr>
      <p:sp>
        <p:nvSpPr>
          <p:cNvPr id="155" name="Google Shape;155;p21"/>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56" name="Google Shape;156;p21"/>
          <p:cNvSpPr txBox="1"/>
          <p:nvPr/>
        </p:nvSpPr>
        <p:spPr>
          <a:xfrm>
            <a:off x="0" y="4698350"/>
            <a:ext cx="121920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a:solidFill>
                  <a:schemeClr val="dk1"/>
                </a:solidFill>
              </a:rPr>
              <a:t>This webinar is being recorded for future playback. </a:t>
            </a:r>
            <a:endParaRPr i="1">
              <a:solidFill>
                <a:schemeClr val="dk1"/>
              </a:solidFill>
            </a:endParaRPr>
          </a:p>
          <a:p>
            <a:pPr indent="0" lvl="0" marL="0" rtl="0" algn="ctr">
              <a:spcBef>
                <a:spcPts val="0"/>
              </a:spcBef>
              <a:spcAft>
                <a:spcPts val="0"/>
              </a:spcAft>
              <a:buNone/>
            </a:pPr>
            <a:r>
              <a:rPr i="1" lang="en-US">
                <a:solidFill>
                  <a:schemeClr val="dk1"/>
                </a:solidFill>
              </a:rPr>
              <a:t>Recordings will be available on Embarcadero’s YouTube channel </a:t>
            </a:r>
            <a:endParaRPr i="1">
              <a:solidFill>
                <a:schemeClr val="dk1"/>
              </a:solidFill>
            </a:endParaRPr>
          </a:p>
        </p:txBody>
      </p:sp>
      <p:sp>
        <p:nvSpPr>
          <p:cNvPr id="157" name="Google Shape;157;p21"/>
          <p:cNvSpPr txBox="1"/>
          <p:nvPr/>
        </p:nvSpPr>
        <p:spPr>
          <a:xfrm>
            <a:off x="2069725" y="3489675"/>
            <a:ext cx="97806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IT’S OK TO ASK QUESTIONS! Use the Q&amp;A Panel on the Right </a:t>
            </a:r>
            <a:endParaRPr sz="2400"/>
          </a:p>
        </p:txBody>
      </p:sp>
      <p:sp>
        <p:nvSpPr>
          <p:cNvPr id="158" name="Google Shape;158;p21"/>
          <p:cNvSpPr txBox="1"/>
          <p:nvPr/>
        </p:nvSpPr>
        <p:spPr>
          <a:xfrm>
            <a:off x="2069725" y="1997175"/>
            <a:ext cx="97278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For quality purposes, all lines except the presenter are muted</a:t>
            </a:r>
            <a:endParaRPr sz="2400"/>
          </a:p>
        </p:txBody>
      </p:sp>
      <p:pic>
        <p:nvPicPr>
          <p:cNvPr id="159" name="Google Shape;159;p21"/>
          <p:cNvPicPr preferRelativeResize="0"/>
          <p:nvPr/>
        </p:nvPicPr>
        <p:blipFill>
          <a:blip r:embed="rId2">
            <a:alphaModFix/>
          </a:blip>
          <a:stretch>
            <a:fillRect/>
          </a:stretch>
        </p:blipFill>
        <p:spPr>
          <a:xfrm>
            <a:off x="703825" y="1516225"/>
            <a:ext cx="1365888" cy="1365888"/>
          </a:xfrm>
          <a:prstGeom prst="rect">
            <a:avLst/>
          </a:prstGeom>
          <a:noFill/>
          <a:ln>
            <a:noFill/>
          </a:ln>
        </p:spPr>
      </p:pic>
      <p:pic>
        <p:nvPicPr>
          <p:cNvPr id="160" name="Google Shape;160;p21"/>
          <p:cNvPicPr preferRelativeResize="0"/>
          <p:nvPr/>
        </p:nvPicPr>
        <p:blipFill>
          <a:blip r:embed="rId3">
            <a:alphaModFix/>
          </a:blip>
          <a:stretch>
            <a:fillRect/>
          </a:stretch>
        </p:blipFill>
        <p:spPr>
          <a:xfrm>
            <a:off x="341450" y="2958425"/>
            <a:ext cx="2090650" cy="1567974"/>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10911016" y="254550"/>
            <a:ext cx="860610" cy="914399"/>
          </a:xfrm>
          <a:prstGeom prst="rect">
            <a:avLst/>
          </a:prstGeom>
          <a:noFill/>
          <a:ln>
            <a:noFill/>
          </a:ln>
        </p:spPr>
      </p:pic>
      <p:sp>
        <p:nvSpPr>
          <p:cNvPr id="162" name="Google Shape;162;p2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63" name="Google Shape;163;p21"/>
          <p:cNvPicPr preferRelativeResize="0"/>
          <p:nvPr/>
        </p:nvPicPr>
        <p:blipFill rotWithShape="1">
          <a:blip r:embed="rId5">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AD Studio">
  <p:cSld name="Blank RAD Studio">
    <p:spTree>
      <p:nvGrpSpPr>
        <p:cNvPr id="164" name="Shape 164"/>
        <p:cNvGrpSpPr/>
        <p:nvPr/>
      </p:nvGrpSpPr>
      <p:grpSpPr>
        <a:xfrm>
          <a:off x="0" y="0"/>
          <a:ext cx="0" cy="0"/>
          <a:chOff x="0" y="0"/>
          <a:chExt cx="0" cy="0"/>
        </a:xfrm>
      </p:grpSpPr>
      <p:pic>
        <p:nvPicPr>
          <p:cNvPr id="165" name="Google Shape;165;p22"/>
          <p:cNvPicPr preferRelativeResize="0"/>
          <p:nvPr/>
        </p:nvPicPr>
        <p:blipFill rotWithShape="1">
          <a:blip r:embed="rId2">
            <a:alphaModFix/>
          </a:blip>
          <a:srcRect b="0" l="0" r="0" t="0"/>
          <a:stretch/>
        </p:blipFill>
        <p:spPr>
          <a:xfrm>
            <a:off x="10911016" y="254550"/>
            <a:ext cx="860610" cy="914399"/>
          </a:xfrm>
          <a:prstGeom prst="rect">
            <a:avLst/>
          </a:prstGeom>
          <a:noFill/>
          <a:ln>
            <a:noFill/>
          </a:ln>
        </p:spPr>
      </p:pic>
      <p:sp>
        <p:nvSpPr>
          <p:cNvPr id="166" name="Google Shape;166;p22"/>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67" name="Google Shape;167;p22"/>
          <p:cNvSpPr txBox="1"/>
          <p:nvPr>
            <p:ph type="title"/>
          </p:nvPr>
        </p:nvSpPr>
        <p:spPr>
          <a:xfrm>
            <a:off x="493850" y="365125"/>
            <a:ext cx="10860000" cy="715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8" name="Google Shape;168;p22"/>
          <p:cNvSpPr txBox="1"/>
          <p:nvPr>
            <p:ph idx="1" type="body"/>
          </p:nvPr>
        </p:nvSpPr>
        <p:spPr>
          <a:xfrm>
            <a:off x="571025" y="1317150"/>
            <a:ext cx="11132700" cy="4859700"/>
          </a:xfrm>
          <a:prstGeom prst="rect">
            <a:avLst/>
          </a:prstGeom>
          <a:noFill/>
          <a:ln>
            <a:noFill/>
          </a:ln>
        </p:spPr>
        <p:txBody>
          <a:bodyPr anchorCtr="0" anchor="t" bIns="45700" lIns="91425" spcFirstLastPara="1" rIns="91425" wrap="square" tIns="45700">
            <a:noAutofit/>
          </a:bodyPr>
          <a:lstStyle>
            <a:lvl1pPr indent="-400050" lvl="0" marL="457200" marR="0" rtl="0" algn="l">
              <a:lnSpc>
                <a:spcPct val="90000"/>
              </a:lnSpc>
              <a:spcBef>
                <a:spcPts val="1000"/>
              </a:spcBef>
              <a:spcAft>
                <a:spcPts val="0"/>
              </a:spcAft>
              <a:buClr>
                <a:srgbClr val="595959"/>
              </a:buClr>
              <a:buSzPts val="2700"/>
              <a:buFont typeface="Arial"/>
              <a:buChar char="•"/>
              <a:defRPr b="0" i="0" sz="2700" u="none" cap="none" strike="noStrike">
                <a:solidFill>
                  <a:srgbClr val="595959"/>
                </a:solidFill>
                <a:latin typeface="Quattrocento Sans"/>
                <a:ea typeface="Quattrocento Sans"/>
                <a:cs typeface="Quattrocento Sans"/>
                <a:sym typeface="Quattrocento Sans"/>
              </a:defRPr>
            </a:lvl1pPr>
            <a:lvl2pPr indent="-368300" lvl="1" marL="914400" marR="0" rtl="0" algn="l">
              <a:lnSpc>
                <a:spcPct val="90000"/>
              </a:lnSpc>
              <a:spcBef>
                <a:spcPts val="500"/>
              </a:spcBef>
              <a:spcAft>
                <a:spcPts val="0"/>
              </a:spcAft>
              <a:buClr>
                <a:srgbClr val="595959"/>
              </a:buClr>
              <a:buSzPts val="2200"/>
              <a:buFont typeface="Arial"/>
              <a:buChar char="•"/>
              <a:defRPr b="0" i="0" sz="2200" u="none" cap="none" strike="noStrike">
                <a:solidFill>
                  <a:srgbClr val="595959"/>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9" name="Google Shape;169;p2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70" name="Google Shape;170;p22"/>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binar Logistics InterBase">
  <p:cSld name="Blank InterBase">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2">
            <a:alphaModFix/>
          </a:blip>
          <a:srcRect b="0" l="0" r="0" t="0"/>
          <a:stretch/>
        </p:blipFill>
        <p:spPr>
          <a:xfrm>
            <a:off x="10911016" y="254550"/>
            <a:ext cx="860610" cy="914398"/>
          </a:xfrm>
          <a:prstGeom prst="rect">
            <a:avLst/>
          </a:prstGeom>
          <a:noFill/>
          <a:ln>
            <a:noFill/>
          </a:ln>
        </p:spPr>
      </p:pic>
      <p:sp>
        <p:nvSpPr>
          <p:cNvPr id="173" name="Google Shape;173;p23"/>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74" name="Google Shape;174;p23"/>
          <p:cNvSpPr txBox="1"/>
          <p:nvPr/>
        </p:nvSpPr>
        <p:spPr>
          <a:xfrm>
            <a:off x="0" y="4698350"/>
            <a:ext cx="121920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a:solidFill>
                  <a:schemeClr val="dk1"/>
                </a:solidFill>
              </a:rPr>
              <a:t>This webinar is being recorded for future playback. </a:t>
            </a:r>
            <a:endParaRPr i="1">
              <a:solidFill>
                <a:schemeClr val="dk1"/>
              </a:solidFill>
            </a:endParaRPr>
          </a:p>
          <a:p>
            <a:pPr indent="0" lvl="0" marL="0" rtl="0" algn="ctr">
              <a:spcBef>
                <a:spcPts val="0"/>
              </a:spcBef>
              <a:spcAft>
                <a:spcPts val="0"/>
              </a:spcAft>
              <a:buNone/>
            </a:pPr>
            <a:r>
              <a:rPr i="1" lang="en-US">
                <a:solidFill>
                  <a:schemeClr val="dk1"/>
                </a:solidFill>
              </a:rPr>
              <a:t>Recordings will be available on Embarcadero’s YouTube channel </a:t>
            </a:r>
            <a:endParaRPr i="1">
              <a:solidFill>
                <a:schemeClr val="dk1"/>
              </a:solidFill>
            </a:endParaRPr>
          </a:p>
        </p:txBody>
      </p:sp>
      <p:sp>
        <p:nvSpPr>
          <p:cNvPr id="175" name="Google Shape;175;p23"/>
          <p:cNvSpPr txBox="1"/>
          <p:nvPr/>
        </p:nvSpPr>
        <p:spPr>
          <a:xfrm>
            <a:off x="2069725" y="3489675"/>
            <a:ext cx="97806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IT’S OK TO ASK QUESTIONS! Use the Q&amp;A Panel on the Right </a:t>
            </a:r>
            <a:endParaRPr sz="2400"/>
          </a:p>
        </p:txBody>
      </p:sp>
      <p:sp>
        <p:nvSpPr>
          <p:cNvPr id="176" name="Google Shape;176;p23"/>
          <p:cNvSpPr txBox="1"/>
          <p:nvPr/>
        </p:nvSpPr>
        <p:spPr>
          <a:xfrm>
            <a:off x="2069725" y="1997175"/>
            <a:ext cx="97278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For quality purposes, all lines except the presenter are muted</a:t>
            </a:r>
            <a:endParaRPr sz="2400"/>
          </a:p>
        </p:txBody>
      </p:sp>
      <p:pic>
        <p:nvPicPr>
          <p:cNvPr id="177" name="Google Shape;177;p23"/>
          <p:cNvPicPr preferRelativeResize="0"/>
          <p:nvPr/>
        </p:nvPicPr>
        <p:blipFill>
          <a:blip r:embed="rId3">
            <a:alphaModFix/>
          </a:blip>
          <a:stretch>
            <a:fillRect/>
          </a:stretch>
        </p:blipFill>
        <p:spPr>
          <a:xfrm>
            <a:off x="703825" y="1516225"/>
            <a:ext cx="1365888" cy="1365888"/>
          </a:xfrm>
          <a:prstGeom prst="rect">
            <a:avLst/>
          </a:prstGeom>
          <a:noFill/>
          <a:ln>
            <a:noFill/>
          </a:ln>
        </p:spPr>
      </p:pic>
      <p:pic>
        <p:nvPicPr>
          <p:cNvPr id="178" name="Google Shape;178;p23"/>
          <p:cNvPicPr preferRelativeResize="0"/>
          <p:nvPr/>
        </p:nvPicPr>
        <p:blipFill>
          <a:blip r:embed="rId4">
            <a:alphaModFix/>
          </a:blip>
          <a:stretch>
            <a:fillRect/>
          </a:stretch>
        </p:blipFill>
        <p:spPr>
          <a:xfrm>
            <a:off x="341450" y="2958425"/>
            <a:ext cx="2090650" cy="1567974"/>
          </a:xfrm>
          <a:prstGeom prst="rect">
            <a:avLst/>
          </a:prstGeom>
          <a:noFill/>
          <a:ln>
            <a:noFill/>
          </a:ln>
        </p:spPr>
      </p:pic>
      <p:sp>
        <p:nvSpPr>
          <p:cNvPr id="179" name="Google Shape;179;p2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80" name="Google Shape;180;p23"/>
          <p:cNvPicPr preferRelativeResize="0"/>
          <p:nvPr/>
        </p:nvPicPr>
        <p:blipFill rotWithShape="1">
          <a:blip r:embed="rId5">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InterBase" type="obj">
  <p:cSld name="OBJECT">
    <p:spTree>
      <p:nvGrpSpPr>
        <p:cNvPr id="181" name="Shape 181"/>
        <p:cNvGrpSpPr/>
        <p:nvPr/>
      </p:nvGrpSpPr>
      <p:grpSpPr>
        <a:xfrm>
          <a:off x="0" y="0"/>
          <a:ext cx="0" cy="0"/>
          <a:chOff x="0" y="0"/>
          <a:chExt cx="0" cy="0"/>
        </a:xfrm>
      </p:grpSpPr>
      <p:sp>
        <p:nvSpPr>
          <p:cNvPr id="182" name="Google Shape;182;p24"/>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3" name="Google Shape;183;p24"/>
          <p:cNvSpPr txBox="1"/>
          <p:nvPr>
            <p:ph idx="1" type="body"/>
          </p:nvPr>
        </p:nvSpPr>
        <p:spPr>
          <a:xfrm>
            <a:off x="838201" y="1825625"/>
            <a:ext cx="10515600" cy="4351200"/>
          </a:xfrm>
          <a:prstGeom prst="rect">
            <a:avLst/>
          </a:prstGeom>
          <a:noFill/>
          <a:ln>
            <a:noFill/>
          </a:ln>
        </p:spPr>
        <p:txBody>
          <a:bodyPr anchorCtr="0" anchor="t" bIns="45700" lIns="91425" spcFirstLastPara="1" rIns="91425" wrap="square" tIns="45700">
            <a:noAutofit/>
          </a:bodyPr>
          <a:lstStyle>
            <a:lvl1pPr indent="-400050" lvl="0" marL="457200" marR="0" rtl="0" algn="l">
              <a:lnSpc>
                <a:spcPct val="90000"/>
              </a:lnSpc>
              <a:spcBef>
                <a:spcPts val="1000"/>
              </a:spcBef>
              <a:spcAft>
                <a:spcPts val="0"/>
              </a:spcAft>
              <a:buClr>
                <a:srgbClr val="595959"/>
              </a:buClr>
              <a:buSzPts val="2700"/>
              <a:buFont typeface="Arial"/>
              <a:buChar char="•"/>
              <a:defRPr b="0" i="0" sz="2700" u="none" cap="none" strike="noStrike">
                <a:solidFill>
                  <a:srgbClr val="595959"/>
                </a:solidFill>
                <a:latin typeface="Quattrocento Sans"/>
                <a:ea typeface="Quattrocento Sans"/>
                <a:cs typeface="Quattrocento Sans"/>
                <a:sym typeface="Quattrocento Sans"/>
              </a:defRPr>
            </a:lvl1pPr>
            <a:lvl2pPr indent="-368300" lvl="1" marL="914400" marR="0" rtl="0" algn="l">
              <a:lnSpc>
                <a:spcPct val="90000"/>
              </a:lnSpc>
              <a:spcBef>
                <a:spcPts val="500"/>
              </a:spcBef>
              <a:spcAft>
                <a:spcPts val="0"/>
              </a:spcAft>
              <a:buClr>
                <a:srgbClr val="595959"/>
              </a:buClr>
              <a:buSzPts val="2200"/>
              <a:buFont typeface="Arial"/>
              <a:buChar char="•"/>
              <a:defRPr b="0" i="0" sz="2200" u="none" cap="none" strike="noStrike">
                <a:solidFill>
                  <a:srgbClr val="595959"/>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4" name="Google Shape;184;p24"/>
          <p:cNvSpPr txBox="1"/>
          <p:nvPr>
            <p:ph idx="11" type="ftr"/>
          </p:nvPr>
        </p:nvSpPr>
        <p:spPr>
          <a:xfrm>
            <a:off x="4083526" y="6370551"/>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24"/>
          <p:cNvSpPr/>
          <p:nvPr/>
        </p:nvSpPr>
        <p:spPr>
          <a:xfrm>
            <a:off x="0" y="6821695"/>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id="186" name="Google Shape;186;p24"/>
          <p:cNvPicPr preferRelativeResize="0"/>
          <p:nvPr/>
        </p:nvPicPr>
        <p:blipFill rotWithShape="1">
          <a:blip r:embed="rId2">
            <a:alphaModFix/>
          </a:blip>
          <a:srcRect b="0" l="0" r="0" t="0"/>
          <a:stretch/>
        </p:blipFill>
        <p:spPr>
          <a:xfrm>
            <a:off x="10911016" y="254550"/>
            <a:ext cx="860610" cy="914398"/>
          </a:xfrm>
          <a:prstGeom prst="rect">
            <a:avLst/>
          </a:prstGeom>
          <a:noFill/>
          <a:ln>
            <a:noFill/>
          </a:ln>
        </p:spPr>
      </p:pic>
      <p:sp>
        <p:nvSpPr>
          <p:cNvPr id="187" name="Google Shape;187;p24"/>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188" name="Google Shape;188;p24"/>
          <p:cNvPicPr preferRelativeResize="0"/>
          <p:nvPr/>
        </p:nvPicPr>
        <p:blipFill rotWithShape="1">
          <a:blip r:embed="rId3">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Slide">
  <p:cSld name="Presenter Introduction_1">
    <p:spTree>
      <p:nvGrpSpPr>
        <p:cNvPr id="189" name="Shape 189"/>
        <p:cNvGrpSpPr/>
        <p:nvPr/>
      </p:nvGrpSpPr>
      <p:grpSpPr>
        <a:xfrm>
          <a:off x="0" y="0"/>
          <a:ext cx="0" cy="0"/>
          <a:chOff x="0" y="0"/>
          <a:chExt cx="0" cy="0"/>
        </a:xfrm>
      </p:grpSpPr>
      <p:sp>
        <p:nvSpPr>
          <p:cNvPr id="190" name="Google Shape;190;p25"/>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91" name="Google Shape;191;p25"/>
          <p:cNvSpPr txBox="1"/>
          <p:nvPr/>
        </p:nvSpPr>
        <p:spPr>
          <a:xfrm>
            <a:off x="232800" y="4110525"/>
            <a:ext cx="115740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QUESTIONS!</a:t>
            </a:r>
            <a:endParaRPr sz="2400"/>
          </a:p>
        </p:txBody>
      </p:sp>
      <p:pic>
        <p:nvPicPr>
          <p:cNvPr id="192" name="Google Shape;192;p25"/>
          <p:cNvPicPr preferRelativeResize="0"/>
          <p:nvPr/>
        </p:nvPicPr>
        <p:blipFill>
          <a:blip r:embed="rId2">
            <a:alphaModFix/>
          </a:blip>
          <a:stretch>
            <a:fillRect/>
          </a:stretch>
        </p:blipFill>
        <p:spPr>
          <a:xfrm>
            <a:off x="4216125" y="1805275"/>
            <a:ext cx="3507449" cy="2630575"/>
          </a:xfrm>
          <a:prstGeom prst="rect">
            <a:avLst/>
          </a:prstGeom>
          <a:noFill/>
          <a:ln>
            <a:noFill/>
          </a:ln>
        </p:spPr>
      </p:pic>
      <p:grpSp>
        <p:nvGrpSpPr>
          <p:cNvPr id="193" name="Google Shape;193;p25"/>
          <p:cNvGrpSpPr/>
          <p:nvPr/>
        </p:nvGrpSpPr>
        <p:grpSpPr>
          <a:xfrm>
            <a:off x="8271814" y="4879377"/>
            <a:ext cx="3920100" cy="522301"/>
            <a:chOff x="416242" y="5210108"/>
            <a:chExt cx="3920100" cy="522301"/>
          </a:xfrm>
        </p:grpSpPr>
        <p:sp>
          <p:nvSpPr>
            <p:cNvPr id="194" name="Google Shape;194;p25"/>
            <p:cNvSpPr/>
            <p:nvPr/>
          </p:nvSpPr>
          <p:spPr>
            <a:xfrm>
              <a:off x="416242" y="5286592"/>
              <a:ext cx="3920100" cy="369300"/>
            </a:xfrm>
            <a:prstGeom prst="rect">
              <a:avLst/>
            </a:prstGeom>
            <a:noFill/>
            <a:ln>
              <a:noFill/>
            </a:ln>
          </p:spPr>
          <p:txBody>
            <a:bodyPr anchorCtr="0" anchor="t" bIns="45700" lIns="45700" spcFirstLastPara="1" rIns="45700"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 @embarcaderotech</a:t>
              </a:r>
              <a:endParaRPr i="1" sz="1800">
                <a:solidFill>
                  <a:schemeClr val="dk1"/>
                </a:solidFill>
                <a:latin typeface="Calibri"/>
                <a:ea typeface="Calibri"/>
                <a:cs typeface="Calibri"/>
                <a:sym typeface="Calibri"/>
              </a:endParaRPr>
            </a:p>
          </p:txBody>
        </p:sp>
        <p:pic>
          <p:nvPicPr>
            <p:cNvPr id="195" name="Google Shape;195;p25"/>
            <p:cNvPicPr preferRelativeResize="0"/>
            <p:nvPr/>
          </p:nvPicPr>
          <p:blipFill rotWithShape="1">
            <a:blip r:embed="rId3">
              <a:alphaModFix/>
            </a:blip>
            <a:srcRect b="0" l="0" r="0" t="0"/>
            <a:stretch/>
          </p:blipFill>
          <p:spPr>
            <a:xfrm>
              <a:off x="934981" y="5210108"/>
              <a:ext cx="522301" cy="522301"/>
            </a:xfrm>
            <a:prstGeom prst="rect">
              <a:avLst/>
            </a:prstGeom>
            <a:noFill/>
            <a:ln>
              <a:noFill/>
            </a:ln>
          </p:spPr>
        </p:pic>
      </p:grpSp>
      <p:grpSp>
        <p:nvGrpSpPr>
          <p:cNvPr id="196" name="Google Shape;196;p25"/>
          <p:cNvGrpSpPr/>
          <p:nvPr/>
        </p:nvGrpSpPr>
        <p:grpSpPr>
          <a:xfrm>
            <a:off x="8782310" y="5401680"/>
            <a:ext cx="3409792" cy="433185"/>
            <a:chOff x="4509539" y="5137345"/>
            <a:chExt cx="3409792" cy="433185"/>
          </a:xfrm>
        </p:grpSpPr>
        <p:pic>
          <p:nvPicPr>
            <p:cNvPr id="197" name="Google Shape;197;p25"/>
            <p:cNvPicPr preferRelativeResize="0"/>
            <p:nvPr/>
          </p:nvPicPr>
          <p:blipFill rotWithShape="1">
            <a:blip r:embed="rId4">
              <a:alphaModFix/>
            </a:blip>
            <a:srcRect b="0" l="0" r="0" t="0"/>
            <a:stretch/>
          </p:blipFill>
          <p:spPr>
            <a:xfrm>
              <a:off x="4509539" y="5137345"/>
              <a:ext cx="433185" cy="433185"/>
            </a:xfrm>
            <a:prstGeom prst="rect">
              <a:avLst/>
            </a:prstGeom>
            <a:noFill/>
            <a:ln>
              <a:noFill/>
            </a:ln>
          </p:spPr>
        </p:pic>
        <p:sp>
          <p:nvSpPr>
            <p:cNvPr id="198" name="Google Shape;198;p25"/>
            <p:cNvSpPr/>
            <p:nvPr/>
          </p:nvSpPr>
          <p:spPr>
            <a:xfrm>
              <a:off x="4726131" y="5169271"/>
              <a:ext cx="3193200" cy="369300"/>
            </a:xfrm>
            <a:prstGeom prst="rect">
              <a:avLst/>
            </a:prstGeom>
            <a:noFill/>
            <a:ln>
              <a:noFill/>
            </a:ln>
          </p:spPr>
          <p:txBody>
            <a:bodyPr anchorCtr="0" anchor="t" bIns="45700" lIns="45700" spcFirstLastPara="1" rIns="45700"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 Embarcadero Technologies</a:t>
              </a:r>
              <a:endParaRPr i="1" sz="1800">
                <a:solidFill>
                  <a:schemeClr val="dk1"/>
                </a:solidFill>
                <a:latin typeface="Calibri"/>
                <a:ea typeface="Calibri"/>
                <a:cs typeface="Calibri"/>
                <a:sym typeface="Calibri"/>
              </a:endParaRPr>
            </a:p>
          </p:txBody>
        </p:sp>
      </p:grpSp>
      <p:sp>
        <p:nvSpPr>
          <p:cNvPr id="199" name="Google Shape;199;p25"/>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200" name="Google Shape;200;p25"/>
          <p:cNvPicPr preferRelativeResize="0"/>
          <p:nvPr/>
        </p:nvPicPr>
        <p:blipFill rotWithShape="1">
          <a:blip r:embed="rId5">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orld Map">
  <p:cSld name="Presenter Introduction_1_1">
    <p:spTree>
      <p:nvGrpSpPr>
        <p:cNvPr id="201" name="Shape 201"/>
        <p:cNvGrpSpPr/>
        <p:nvPr/>
      </p:nvGrpSpPr>
      <p:grpSpPr>
        <a:xfrm>
          <a:off x="0" y="0"/>
          <a:ext cx="0" cy="0"/>
          <a:chOff x="0" y="0"/>
          <a:chExt cx="0" cy="0"/>
        </a:xfrm>
      </p:grpSpPr>
      <p:sp>
        <p:nvSpPr>
          <p:cNvPr id="202" name="Google Shape;202;p26"/>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03" name="Google Shape;203;p26"/>
          <p:cNvSpPr/>
          <p:nvPr/>
        </p:nvSpPr>
        <p:spPr>
          <a:xfrm>
            <a:off x="718537" y="980249"/>
            <a:ext cx="10754916" cy="512340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205" name="Google Shape;205;p26"/>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Side Bar">
  <p:cSld name="Presenter Introduction_1_1_2">
    <p:spTree>
      <p:nvGrpSpPr>
        <p:cNvPr id="206" name="Shape 206"/>
        <p:cNvGrpSpPr/>
        <p:nvPr/>
      </p:nvGrpSpPr>
      <p:grpSpPr>
        <a:xfrm>
          <a:off x="0" y="0"/>
          <a:ext cx="0" cy="0"/>
          <a:chOff x="0" y="0"/>
          <a:chExt cx="0" cy="0"/>
        </a:xfrm>
      </p:grpSpPr>
      <p:sp>
        <p:nvSpPr>
          <p:cNvPr id="207" name="Google Shape;207;p27"/>
          <p:cNvSpPr/>
          <p:nvPr/>
        </p:nvSpPr>
        <p:spPr>
          <a:xfrm>
            <a:off x="-19550" y="-44925"/>
            <a:ext cx="3273300" cy="68580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8" name="Google Shape;208;p27"/>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09" name="Google Shape;209;p27"/>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10" name="Google Shape;210;p27"/>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1" name="Google Shape;211;p27"/>
          <p:cNvSpPr txBox="1"/>
          <p:nvPr>
            <p:ph idx="1" type="subTitle"/>
          </p:nvPr>
        </p:nvSpPr>
        <p:spPr>
          <a:xfrm>
            <a:off x="35350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Side Bar">
  <p:cSld name="Presenter Introduction_1_1_2_1">
    <p:spTree>
      <p:nvGrpSpPr>
        <p:cNvPr id="212" name="Shape 212"/>
        <p:cNvGrpSpPr/>
        <p:nvPr/>
      </p:nvGrpSpPr>
      <p:grpSpPr>
        <a:xfrm>
          <a:off x="0" y="0"/>
          <a:ext cx="0" cy="0"/>
          <a:chOff x="0" y="0"/>
          <a:chExt cx="0" cy="0"/>
        </a:xfrm>
      </p:grpSpPr>
      <p:sp>
        <p:nvSpPr>
          <p:cNvPr id="213" name="Google Shape;213;p28"/>
          <p:cNvSpPr/>
          <p:nvPr/>
        </p:nvSpPr>
        <p:spPr>
          <a:xfrm>
            <a:off x="-19550" y="-44925"/>
            <a:ext cx="3273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p28"/>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15" name="Google Shape;215;p28"/>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16" name="Google Shape;216;p28"/>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7" name="Google Shape;217;p28"/>
          <p:cNvSpPr txBox="1"/>
          <p:nvPr>
            <p:ph idx="1" type="subTitle"/>
          </p:nvPr>
        </p:nvSpPr>
        <p:spPr>
          <a:xfrm>
            <a:off x="35350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Side Bar">
  <p:cSld name="Presenter Introduction_1_1_2_1_1">
    <p:spTree>
      <p:nvGrpSpPr>
        <p:cNvPr id="218" name="Shape 218"/>
        <p:cNvGrpSpPr/>
        <p:nvPr/>
      </p:nvGrpSpPr>
      <p:grpSpPr>
        <a:xfrm>
          <a:off x="0" y="0"/>
          <a:ext cx="0" cy="0"/>
          <a:chOff x="0" y="0"/>
          <a:chExt cx="0" cy="0"/>
        </a:xfrm>
      </p:grpSpPr>
      <p:sp>
        <p:nvSpPr>
          <p:cNvPr id="219" name="Google Shape;219;p29"/>
          <p:cNvSpPr/>
          <p:nvPr/>
        </p:nvSpPr>
        <p:spPr>
          <a:xfrm>
            <a:off x="-19550" y="-44925"/>
            <a:ext cx="32733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0" name="Google Shape;220;p29"/>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21" name="Google Shape;221;p29"/>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22" name="Google Shape;222;p29"/>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29"/>
          <p:cNvSpPr txBox="1"/>
          <p:nvPr>
            <p:ph idx="1" type="subTitle"/>
          </p:nvPr>
        </p:nvSpPr>
        <p:spPr>
          <a:xfrm>
            <a:off x="35350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Right Bar">
  <p:cSld name="Presenter Introduction_1_1_2_2">
    <p:spTree>
      <p:nvGrpSpPr>
        <p:cNvPr id="224" name="Shape 224"/>
        <p:cNvGrpSpPr/>
        <p:nvPr/>
      </p:nvGrpSpPr>
      <p:grpSpPr>
        <a:xfrm>
          <a:off x="0" y="0"/>
          <a:ext cx="0" cy="0"/>
          <a:chOff x="0" y="0"/>
          <a:chExt cx="0" cy="0"/>
        </a:xfrm>
      </p:grpSpPr>
      <p:sp>
        <p:nvSpPr>
          <p:cNvPr id="225" name="Google Shape;225;p30"/>
          <p:cNvSpPr/>
          <p:nvPr/>
        </p:nvSpPr>
        <p:spPr>
          <a:xfrm>
            <a:off x="8918700" y="-44925"/>
            <a:ext cx="3273300" cy="68580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6" name="Google Shape;226;p30"/>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27" name="Google Shape;227;p30"/>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30"/>
          <p:cNvSpPr txBox="1"/>
          <p:nvPr>
            <p:ph idx="1" type="subTitle"/>
          </p:nvPr>
        </p:nvSpPr>
        <p:spPr>
          <a:xfrm>
            <a:off x="929175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29" name="Google Shape;229;p30"/>
          <p:cNvSpPr txBox="1"/>
          <p:nvPr>
            <p:ph idx="2" type="body"/>
          </p:nvPr>
        </p:nvSpPr>
        <p:spPr>
          <a:xfrm>
            <a:off x="838200" y="494350"/>
            <a:ext cx="7467000" cy="56826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1pPr>
            <a:lvl2pPr indent="-330200" lvl="1" marL="914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2pPr>
            <a:lvl3pPr indent="-330200" lvl="2" marL="1371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3pPr>
            <a:lvl4pPr indent="-330200" lvl="3" marL="18288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4pPr>
            <a:lvl5pPr indent="-330200" lvl="4" marL="22860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5pPr>
            <a:lvl6pPr indent="-330200" lvl="5" marL="27432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6pPr>
            <a:lvl7pPr indent="-330200" lvl="6" marL="3200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7pPr>
            <a:lvl8pPr indent="-330200" lvl="7" marL="3657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8pPr>
            <a:lvl9pPr indent="-330200" lvl="8" marL="41148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9pPr>
          </a:lstStyle>
          <a:p/>
        </p:txBody>
      </p:sp>
      <p:pic>
        <p:nvPicPr>
          <p:cNvPr descr="pasted-image.tiff" id="230" name="Google Shape;230;p30"/>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1524064"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4000"/>
              <a:buFont typeface="Quattrocento Sans"/>
              <a:buNone/>
              <a:defRPr b="1" i="0" sz="40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 name="Google Shape;24;p4"/>
          <p:cNvSpPr txBox="1"/>
          <p:nvPr>
            <p:ph idx="1" type="subTitle"/>
          </p:nvPr>
        </p:nvSpPr>
        <p:spPr>
          <a:xfrm>
            <a:off x="1524064"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rgbClr val="595959"/>
              </a:buClr>
              <a:buSzPts val="2000"/>
              <a:buFont typeface="Arial"/>
              <a:buNone/>
              <a:defRPr b="0" i="0" sz="2000" u="none" cap="none" strike="noStrike">
                <a:solidFill>
                  <a:srgbClr val="595959"/>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rgbClr val="595959"/>
              </a:buClr>
              <a:buSzPts val="1800"/>
              <a:buFont typeface="Arial"/>
              <a:buNone/>
              <a:defRPr b="0" i="0" sz="1800" u="none" cap="none" strike="noStrike">
                <a:solidFill>
                  <a:srgbClr val="595959"/>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rgbClr val="595959"/>
              </a:buClr>
              <a:buSzPts val="1600"/>
              <a:buFont typeface="Arial"/>
              <a:buNone/>
              <a:defRPr b="0" i="0" sz="1600" u="none" cap="none" strike="noStrike">
                <a:solidFill>
                  <a:srgbClr val="595959"/>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rgbClr val="595959"/>
              </a:buClr>
              <a:buSzPts val="1600"/>
              <a:buFont typeface="Arial"/>
              <a:buNone/>
              <a:defRPr b="0" i="0" sz="1600" u="none" cap="none" strike="noStrike">
                <a:solidFill>
                  <a:srgbClr val="595959"/>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5" name="Google Shape;25;p4"/>
          <p:cNvSpPr txBox="1"/>
          <p:nvPr>
            <p:ph idx="12" type="sldNum"/>
          </p:nvPr>
        </p:nvSpPr>
        <p:spPr>
          <a:xfrm>
            <a:off x="10020475" y="6427550"/>
            <a:ext cx="133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7" name="Google Shape;27;p4"/>
          <p:cNvSpPr txBox="1"/>
          <p:nvPr>
            <p:ph idx="2" type="body"/>
          </p:nvPr>
        </p:nvSpPr>
        <p:spPr>
          <a:xfrm>
            <a:off x="4535464" y="6427550"/>
            <a:ext cx="3121200" cy="365100"/>
          </a:xfrm>
          <a:prstGeom prst="rect">
            <a:avLst/>
          </a:prstGeom>
        </p:spPr>
        <p:txBody>
          <a:bodyPr anchorCtr="0" anchor="ctr" bIns="45700" lIns="91425" spcFirstLastPara="1" rIns="91425" wrap="square" tIns="45700">
            <a:noAutofit/>
          </a:bodyPr>
          <a:lstStyle>
            <a:lvl1pPr indent="-304800" lvl="0" marL="457200" rtl="0">
              <a:spcBef>
                <a:spcPts val="1000"/>
              </a:spcBef>
              <a:spcAft>
                <a:spcPts val="0"/>
              </a:spcAft>
              <a:buSzPts val="1200"/>
              <a:buFont typeface="Calibri"/>
              <a:buChar char="•"/>
              <a:defRPr sz="1200">
                <a:latin typeface="Calibri"/>
                <a:ea typeface="Calibri"/>
                <a:cs typeface="Calibri"/>
                <a:sym typeface="Calibri"/>
              </a:defRPr>
            </a:lvl1pPr>
            <a:lvl2pPr indent="-304800" lvl="1" marL="914400" rtl="0">
              <a:spcBef>
                <a:spcPts val="500"/>
              </a:spcBef>
              <a:spcAft>
                <a:spcPts val="0"/>
              </a:spcAft>
              <a:buSzPts val="1200"/>
              <a:buFont typeface="Calibri"/>
              <a:buChar char="•"/>
              <a:defRPr sz="1200">
                <a:latin typeface="Calibri"/>
                <a:ea typeface="Calibri"/>
                <a:cs typeface="Calibri"/>
                <a:sym typeface="Calibri"/>
              </a:defRPr>
            </a:lvl2pPr>
            <a:lvl3pPr indent="-304800" lvl="2" marL="1371600" rtl="0">
              <a:spcBef>
                <a:spcPts val="500"/>
              </a:spcBef>
              <a:spcAft>
                <a:spcPts val="0"/>
              </a:spcAft>
              <a:buSzPts val="1200"/>
              <a:buFont typeface="Calibri"/>
              <a:buChar char="•"/>
              <a:defRPr sz="1200">
                <a:latin typeface="Calibri"/>
                <a:ea typeface="Calibri"/>
                <a:cs typeface="Calibri"/>
                <a:sym typeface="Calibri"/>
              </a:defRPr>
            </a:lvl3pPr>
            <a:lvl4pPr indent="-304800" lvl="3" marL="1828800" rtl="0">
              <a:spcBef>
                <a:spcPts val="500"/>
              </a:spcBef>
              <a:spcAft>
                <a:spcPts val="0"/>
              </a:spcAft>
              <a:buSzPts val="1200"/>
              <a:buFont typeface="Calibri"/>
              <a:buChar char="•"/>
              <a:defRPr sz="1200">
                <a:latin typeface="Calibri"/>
                <a:ea typeface="Calibri"/>
                <a:cs typeface="Calibri"/>
                <a:sym typeface="Calibri"/>
              </a:defRPr>
            </a:lvl4pPr>
            <a:lvl5pPr indent="-304800" lvl="4" marL="2286000" rtl="0">
              <a:spcBef>
                <a:spcPts val="500"/>
              </a:spcBef>
              <a:spcAft>
                <a:spcPts val="0"/>
              </a:spcAft>
              <a:buSzPts val="1200"/>
              <a:buFont typeface="Calibri"/>
              <a:buChar char="•"/>
              <a:defRPr sz="1200">
                <a:latin typeface="Calibri"/>
                <a:ea typeface="Calibri"/>
                <a:cs typeface="Calibri"/>
                <a:sym typeface="Calibri"/>
              </a:defRPr>
            </a:lvl5pPr>
            <a:lvl6pPr indent="-304800" lvl="5" marL="2743200" rtl="0">
              <a:spcBef>
                <a:spcPts val="500"/>
              </a:spcBef>
              <a:spcAft>
                <a:spcPts val="0"/>
              </a:spcAft>
              <a:buSzPts val="1200"/>
              <a:buFont typeface="Calibri"/>
              <a:buChar char="•"/>
              <a:defRPr sz="1200"/>
            </a:lvl6pPr>
            <a:lvl7pPr indent="-304800" lvl="6" marL="3200400" rtl="0" algn="ctr">
              <a:spcBef>
                <a:spcPts val="500"/>
              </a:spcBef>
              <a:spcAft>
                <a:spcPts val="0"/>
              </a:spcAft>
              <a:buSzPts val="1200"/>
              <a:buFont typeface="Calibri"/>
              <a:buChar char="•"/>
              <a:defRPr sz="1200"/>
            </a:lvl7pPr>
            <a:lvl8pPr indent="-304800" lvl="7" marL="3657600" rtl="0">
              <a:spcBef>
                <a:spcPts val="500"/>
              </a:spcBef>
              <a:spcAft>
                <a:spcPts val="0"/>
              </a:spcAft>
              <a:buSzPts val="1200"/>
              <a:buFont typeface="Calibri"/>
              <a:buChar char="•"/>
              <a:defRPr sz="1200"/>
            </a:lvl8pPr>
            <a:lvl9pPr indent="-304800" lvl="8" marL="4114800" rtl="0">
              <a:spcBef>
                <a:spcPts val="500"/>
              </a:spcBef>
              <a:spcAft>
                <a:spcPts val="0"/>
              </a:spcAft>
              <a:buSzPts val="1200"/>
              <a:buFont typeface="Calibri"/>
              <a:buChar char="•"/>
              <a:defRPr sz="1200"/>
            </a:lvl9pPr>
          </a:lstStyle>
          <a:p/>
        </p:txBody>
      </p:sp>
      <p:pic>
        <p:nvPicPr>
          <p:cNvPr descr="pasted-image.tiff" id="28" name="Google Shape;28;p4"/>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Right Bar">
  <p:cSld name="Presenter Introduction_1_1_2_1_2">
    <p:spTree>
      <p:nvGrpSpPr>
        <p:cNvPr id="231" name="Shape 231"/>
        <p:cNvGrpSpPr/>
        <p:nvPr/>
      </p:nvGrpSpPr>
      <p:grpSpPr>
        <a:xfrm>
          <a:off x="0" y="0"/>
          <a:ext cx="0" cy="0"/>
          <a:chOff x="0" y="0"/>
          <a:chExt cx="0" cy="0"/>
        </a:xfrm>
      </p:grpSpPr>
      <p:sp>
        <p:nvSpPr>
          <p:cNvPr id="232" name="Google Shape;232;p31"/>
          <p:cNvSpPr/>
          <p:nvPr/>
        </p:nvSpPr>
        <p:spPr>
          <a:xfrm>
            <a:off x="8918700" y="-44925"/>
            <a:ext cx="3273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3" name="Google Shape;233;p31"/>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34" name="Google Shape;234;p3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5" name="Google Shape;235;p31"/>
          <p:cNvSpPr txBox="1"/>
          <p:nvPr>
            <p:ph idx="1" type="subTitle"/>
          </p:nvPr>
        </p:nvSpPr>
        <p:spPr>
          <a:xfrm>
            <a:off x="929175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36" name="Google Shape;236;p31"/>
          <p:cNvSpPr txBox="1"/>
          <p:nvPr>
            <p:ph idx="2" type="body"/>
          </p:nvPr>
        </p:nvSpPr>
        <p:spPr>
          <a:xfrm>
            <a:off x="838200" y="494350"/>
            <a:ext cx="7467000" cy="56826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1pPr>
            <a:lvl2pPr indent="-330200" lvl="1" marL="914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2pPr>
            <a:lvl3pPr indent="-330200" lvl="2" marL="1371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3pPr>
            <a:lvl4pPr indent="-330200" lvl="3" marL="18288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4pPr>
            <a:lvl5pPr indent="-330200" lvl="4" marL="22860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5pPr>
            <a:lvl6pPr indent="-330200" lvl="5" marL="27432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6pPr>
            <a:lvl7pPr indent="-330200" lvl="6" marL="3200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7pPr>
            <a:lvl8pPr indent="-330200" lvl="7" marL="3657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8pPr>
            <a:lvl9pPr indent="-330200" lvl="8" marL="41148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9pPr>
          </a:lstStyle>
          <a:p/>
        </p:txBody>
      </p:sp>
      <p:pic>
        <p:nvPicPr>
          <p:cNvPr descr="pasted-image.tiff" id="237" name="Google Shape;237;p31"/>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Right Bar">
  <p:cSld name="Presenter Introduction_1_1_2_1_1_1">
    <p:spTree>
      <p:nvGrpSpPr>
        <p:cNvPr id="238" name="Shape 238"/>
        <p:cNvGrpSpPr/>
        <p:nvPr/>
      </p:nvGrpSpPr>
      <p:grpSpPr>
        <a:xfrm>
          <a:off x="0" y="0"/>
          <a:ext cx="0" cy="0"/>
          <a:chOff x="0" y="0"/>
          <a:chExt cx="0" cy="0"/>
        </a:xfrm>
      </p:grpSpPr>
      <p:sp>
        <p:nvSpPr>
          <p:cNvPr id="239" name="Google Shape;239;p32"/>
          <p:cNvSpPr/>
          <p:nvPr/>
        </p:nvSpPr>
        <p:spPr>
          <a:xfrm>
            <a:off x="8918700" y="-44925"/>
            <a:ext cx="32733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0" name="Google Shape;240;p32"/>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41" name="Google Shape;241;p3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32"/>
          <p:cNvSpPr txBox="1"/>
          <p:nvPr>
            <p:ph idx="1" type="subTitle"/>
          </p:nvPr>
        </p:nvSpPr>
        <p:spPr>
          <a:xfrm>
            <a:off x="9291750" y="336850"/>
            <a:ext cx="25257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43" name="Google Shape;243;p32"/>
          <p:cNvSpPr txBox="1"/>
          <p:nvPr>
            <p:ph idx="2" type="body"/>
          </p:nvPr>
        </p:nvSpPr>
        <p:spPr>
          <a:xfrm>
            <a:off x="838200" y="494350"/>
            <a:ext cx="7467000" cy="56826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1pPr>
            <a:lvl2pPr indent="-330200" lvl="1" marL="914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2pPr>
            <a:lvl3pPr indent="-330200" lvl="2" marL="1371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latin typeface="Calibri"/>
                <a:ea typeface="Calibri"/>
                <a:cs typeface="Calibri"/>
                <a:sym typeface="Calibri"/>
              </a:defRPr>
            </a:lvl3pPr>
            <a:lvl4pPr indent="-330200" lvl="3" marL="18288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4pPr>
            <a:lvl5pPr indent="-330200" lvl="4" marL="2286000" marR="0" rtl="0" algn="l">
              <a:lnSpc>
                <a:spcPct val="90000"/>
              </a:lnSpc>
              <a:spcBef>
                <a:spcPts val="500"/>
              </a:spcBef>
              <a:spcAft>
                <a:spcPts val="0"/>
              </a:spcAft>
              <a:buClr>
                <a:srgbClr val="666666"/>
              </a:buClr>
              <a:buSzPts val="1600"/>
              <a:buFont typeface="Calibri"/>
              <a:buChar char="•"/>
              <a:defRPr i="0" u="none" cap="none" strike="noStrike">
                <a:solidFill>
                  <a:srgbClr val="666666"/>
                </a:solidFill>
                <a:latin typeface="Calibri"/>
                <a:ea typeface="Calibri"/>
                <a:cs typeface="Calibri"/>
                <a:sym typeface="Calibri"/>
              </a:defRPr>
            </a:lvl5pPr>
            <a:lvl6pPr indent="-330200" lvl="5" marL="27432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6pPr>
            <a:lvl7pPr indent="-330200" lvl="6" marL="32004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7pPr>
            <a:lvl8pPr indent="-330200" lvl="7" marL="36576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8pPr>
            <a:lvl9pPr indent="-330200" lvl="8" marL="4114800" marR="0" rtl="0" algn="l">
              <a:lnSpc>
                <a:spcPct val="90000"/>
              </a:lnSpc>
              <a:spcBef>
                <a:spcPts val="500"/>
              </a:spcBef>
              <a:spcAft>
                <a:spcPts val="0"/>
              </a:spcAft>
              <a:buClr>
                <a:srgbClr val="666666"/>
              </a:buClr>
              <a:buSzPts val="1600"/>
              <a:buFont typeface="Calibri"/>
              <a:buChar char="•"/>
              <a:defRPr i="0" sz="1600" u="none" cap="none" strike="noStrike">
                <a:solidFill>
                  <a:srgbClr val="666666"/>
                </a:solidFill>
              </a:defRPr>
            </a:lvl9pPr>
          </a:lstStyle>
          <a:p/>
        </p:txBody>
      </p:sp>
      <p:pic>
        <p:nvPicPr>
          <p:cNvPr descr="pasted-image.tiff" id="244" name="Google Shape;244;p32"/>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ull Slide">
  <p:cSld name="Presenter Introduction_1_1_2_2_1">
    <p:spTree>
      <p:nvGrpSpPr>
        <p:cNvPr id="245" name="Shape 245"/>
        <p:cNvGrpSpPr/>
        <p:nvPr/>
      </p:nvGrpSpPr>
      <p:grpSpPr>
        <a:xfrm>
          <a:off x="0" y="0"/>
          <a:ext cx="0" cy="0"/>
          <a:chOff x="0" y="0"/>
          <a:chExt cx="0" cy="0"/>
        </a:xfrm>
      </p:grpSpPr>
      <p:sp>
        <p:nvSpPr>
          <p:cNvPr id="246" name="Google Shape;246;p33"/>
          <p:cNvSpPr/>
          <p:nvPr/>
        </p:nvSpPr>
        <p:spPr>
          <a:xfrm>
            <a:off x="0" y="-44925"/>
            <a:ext cx="12192000" cy="68580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7" name="Google Shape;247;p33"/>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48" name="Google Shape;248;p33"/>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49" name="Google Shape;249;p3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0" name="Google Shape;250;p33"/>
          <p:cNvSpPr txBox="1"/>
          <p:nvPr>
            <p:ph idx="1" type="subTitle"/>
          </p:nvPr>
        </p:nvSpPr>
        <p:spPr>
          <a:xfrm>
            <a:off x="708000" y="2188425"/>
            <a:ext cx="49635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pic>
        <p:nvPicPr>
          <p:cNvPr id="251" name="Google Shape;251;p33"/>
          <p:cNvPicPr preferRelativeResize="0"/>
          <p:nvPr/>
        </p:nvPicPr>
        <p:blipFill rotWithShape="1">
          <a:blip r:embed="rId3">
            <a:alphaModFix/>
          </a:blip>
          <a:srcRect b="0" l="0" r="0" t="0"/>
          <a:stretch/>
        </p:blipFill>
        <p:spPr>
          <a:xfrm>
            <a:off x="6498907" y="1743306"/>
            <a:ext cx="4854900" cy="3371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ull Slide">
  <p:cSld name="Presenter Introduction_1_1_2_1_2_1">
    <p:spTree>
      <p:nvGrpSpPr>
        <p:cNvPr id="252" name="Shape 252"/>
        <p:cNvGrpSpPr/>
        <p:nvPr/>
      </p:nvGrpSpPr>
      <p:grpSpPr>
        <a:xfrm>
          <a:off x="0" y="0"/>
          <a:ext cx="0" cy="0"/>
          <a:chOff x="0" y="0"/>
          <a:chExt cx="0" cy="0"/>
        </a:xfrm>
      </p:grpSpPr>
      <p:sp>
        <p:nvSpPr>
          <p:cNvPr id="253" name="Google Shape;253;p34"/>
          <p:cNvSpPr/>
          <p:nvPr/>
        </p:nvSpPr>
        <p:spPr>
          <a:xfrm>
            <a:off x="0" y="-44925"/>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4" name="Google Shape;254;p34"/>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55" name="Google Shape;255;p34"/>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56" name="Google Shape;256;p34"/>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34"/>
          <p:cNvSpPr txBox="1"/>
          <p:nvPr>
            <p:ph idx="1" type="subTitle"/>
          </p:nvPr>
        </p:nvSpPr>
        <p:spPr>
          <a:xfrm>
            <a:off x="5824350" y="2343525"/>
            <a:ext cx="55293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pic>
        <p:nvPicPr>
          <p:cNvPr id="258" name="Google Shape;258;p34"/>
          <p:cNvPicPr preferRelativeResize="0"/>
          <p:nvPr/>
        </p:nvPicPr>
        <p:blipFill rotWithShape="1">
          <a:blip r:embed="rId3">
            <a:alphaModFix/>
          </a:blip>
          <a:srcRect b="0" l="0" r="0" t="0"/>
          <a:stretch/>
        </p:blipFill>
        <p:spPr>
          <a:xfrm>
            <a:off x="571037" y="1145095"/>
            <a:ext cx="2197500" cy="4149000"/>
          </a:xfrm>
          <a:prstGeom prst="rect">
            <a:avLst/>
          </a:prstGeom>
          <a:noFill/>
          <a:ln>
            <a:noFill/>
          </a:ln>
          <a:effectLst>
            <a:outerShdw sx="1000" rotWithShape="0" algn="ctr" sy="1000">
              <a:srgbClr val="000000"/>
            </a:outerShdw>
          </a:effectLst>
        </p:spPr>
      </p:pic>
      <p:pic>
        <p:nvPicPr>
          <p:cNvPr id="259" name="Google Shape;259;p34"/>
          <p:cNvPicPr preferRelativeResize="0"/>
          <p:nvPr/>
        </p:nvPicPr>
        <p:blipFill rotWithShape="1">
          <a:blip r:embed="rId4">
            <a:alphaModFix/>
          </a:blip>
          <a:srcRect b="0" l="0" r="0" t="0"/>
          <a:stretch/>
        </p:blipFill>
        <p:spPr>
          <a:xfrm>
            <a:off x="3102153" y="1221006"/>
            <a:ext cx="2086800" cy="4073100"/>
          </a:xfrm>
          <a:prstGeom prst="rect">
            <a:avLst/>
          </a:prstGeom>
          <a:noFill/>
          <a:ln>
            <a:noFill/>
          </a:ln>
          <a:effectLst>
            <a:outerShdw sx="1000" rotWithShape="0" algn="ctr" sy="1000">
              <a:srgbClr val="000000"/>
            </a:outerShdw>
          </a:effectLst>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ull Slide">
  <p:cSld name="Presenter Introduction_1_1_2_1_1_1_1">
    <p:spTree>
      <p:nvGrpSpPr>
        <p:cNvPr id="260" name="Shape 260"/>
        <p:cNvGrpSpPr/>
        <p:nvPr/>
      </p:nvGrpSpPr>
      <p:grpSpPr>
        <a:xfrm>
          <a:off x="0" y="0"/>
          <a:ext cx="0" cy="0"/>
          <a:chOff x="0" y="0"/>
          <a:chExt cx="0" cy="0"/>
        </a:xfrm>
      </p:grpSpPr>
      <p:sp>
        <p:nvSpPr>
          <p:cNvPr id="261" name="Google Shape;261;p35"/>
          <p:cNvSpPr/>
          <p:nvPr/>
        </p:nvSpPr>
        <p:spPr>
          <a:xfrm>
            <a:off x="0" y="-44925"/>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2" name="Google Shape;262;p35"/>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63" name="Google Shape;263;p35"/>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64" name="Google Shape;264;p35"/>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65" name="Google Shape;265;p35"/>
          <p:cNvPicPr preferRelativeResize="0"/>
          <p:nvPr/>
        </p:nvPicPr>
        <p:blipFill rotWithShape="1">
          <a:blip r:embed="rId3">
            <a:alphaModFix/>
          </a:blip>
          <a:srcRect b="0" l="0" r="0" t="0"/>
          <a:stretch/>
        </p:blipFill>
        <p:spPr>
          <a:xfrm>
            <a:off x="8209191" y="1459670"/>
            <a:ext cx="3144600" cy="4104300"/>
          </a:xfrm>
          <a:prstGeom prst="rect">
            <a:avLst/>
          </a:prstGeom>
          <a:noFill/>
          <a:ln>
            <a:noFill/>
          </a:ln>
          <a:effectLst>
            <a:outerShdw sx="1000" rotWithShape="0" algn="ctr" sy="1000">
              <a:srgbClr val="000000"/>
            </a:outerShdw>
          </a:effectLst>
        </p:spPr>
      </p:pic>
      <p:sp>
        <p:nvSpPr>
          <p:cNvPr id="266" name="Google Shape;266;p35"/>
          <p:cNvSpPr txBox="1"/>
          <p:nvPr>
            <p:ph idx="1" type="subTitle"/>
          </p:nvPr>
        </p:nvSpPr>
        <p:spPr>
          <a:xfrm>
            <a:off x="708000" y="2188425"/>
            <a:ext cx="6779100" cy="2081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mparison ">
  <p:cSld name="Presenter Introduction_1_1_1">
    <p:spTree>
      <p:nvGrpSpPr>
        <p:cNvPr id="267" name="Shape 267"/>
        <p:cNvGrpSpPr/>
        <p:nvPr/>
      </p:nvGrpSpPr>
      <p:grpSpPr>
        <a:xfrm>
          <a:off x="0" y="0"/>
          <a:ext cx="0" cy="0"/>
          <a:chOff x="0" y="0"/>
          <a:chExt cx="0" cy="0"/>
        </a:xfrm>
      </p:grpSpPr>
      <p:sp>
        <p:nvSpPr>
          <p:cNvPr id="268" name="Google Shape;268;p36"/>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pic>
        <p:nvPicPr>
          <p:cNvPr descr="pasted-image.tiff" id="269" name="Google Shape;269;p36"/>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
        <p:nvSpPr>
          <p:cNvPr id="270" name="Google Shape;270;p36"/>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1" name="Google Shape;271;p36"/>
          <p:cNvSpPr/>
          <p:nvPr/>
        </p:nvSpPr>
        <p:spPr>
          <a:xfrm>
            <a:off x="9182151" y="0"/>
            <a:ext cx="3059700" cy="6818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2" name="Google Shape;272;p36"/>
          <p:cNvSpPr txBox="1"/>
          <p:nvPr>
            <p:ph idx="1" type="subTitle"/>
          </p:nvPr>
        </p:nvSpPr>
        <p:spPr>
          <a:xfrm>
            <a:off x="9530866" y="1961486"/>
            <a:ext cx="2361000" cy="2069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73" name="Google Shape;273;p36"/>
          <p:cNvSpPr/>
          <p:nvPr/>
        </p:nvSpPr>
        <p:spPr>
          <a:xfrm>
            <a:off x="6122368" y="0"/>
            <a:ext cx="3059700" cy="6818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4" name="Google Shape;274;p36"/>
          <p:cNvSpPr txBox="1"/>
          <p:nvPr>
            <p:ph idx="2" type="subTitle"/>
          </p:nvPr>
        </p:nvSpPr>
        <p:spPr>
          <a:xfrm>
            <a:off x="6471084" y="1961486"/>
            <a:ext cx="2361000" cy="2069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75" name="Google Shape;275;p36"/>
          <p:cNvSpPr/>
          <p:nvPr/>
        </p:nvSpPr>
        <p:spPr>
          <a:xfrm>
            <a:off x="3061184" y="0"/>
            <a:ext cx="3059700" cy="6818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36"/>
          <p:cNvSpPr txBox="1"/>
          <p:nvPr>
            <p:ph idx="3" type="subTitle"/>
          </p:nvPr>
        </p:nvSpPr>
        <p:spPr>
          <a:xfrm>
            <a:off x="3409900" y="1961486"/>
            <a:ext cx="2361000" cy="2069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77" name="Google Shape;277;p36"/>
          <p:cNvSpPr/>
          <p:nvPr/>
        </p:nvSpPr>
        <p:spPr>
          <a:xfrm>
            <a:off x="-25" y="0"/>
            <a:ext cx="3100800" cy="68181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8" name="Google Shape;278;p36"/>
          <p:cNvSpPr txBox="1"/>
          <p:nvPr>
            <p:ph idx="4" type="subTitle"/>
          </p:nvPr>
        </p:nvSpPr>
        <p:spPr>
          <a:xfrm>
            <a:off x="348716" y="1961486"/>
            <a:ext cx="2361000" cy="2069100"/>
          </a:xfrm>
          <a:prstGeom prst="rect">
            <a:avLst/>
          </a:prstGeom>
        </p:spPr>
        <p:txBody>
          <a:bodyPr anchorCtr="0" anchor="t" bIns="45700" lIns="91425" spcFirstLastPara="1" rIns="91425" wrap="square" tIns="45700">
            <a:noAutofit/>
          </a:bodyPr>
          <a:lstStyle>
            <a:lvl1pPr lvl="0" rtl="0">
              <a:spcBef>
                <a:spcPts val="1000"/>
              </a:spcBef>
              <a:spcAft>
                <a:spcPts val="0"/>
              </a:spcAft>
              <a:buNone/>
              <a:defRPr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279" name="Google Shape;279;p36"/>
          <p:cNvSpPr txBox="1"/>
          <p:nvPr>
            <p:ph idx="5" type="body"/>
          </p:nvPr>
        </p:nvSpPr>
        <p:spPr>
          <a:xfrm>
            <a:off x="348725" y="2813300"/>
            <a:ext cx="2361000" cy="3748200"/>
          </a:xfrm>
          <a:prstGeom prst="rect">
            <a:avLst/>
          </a:prstGeom>
          <a:noFill/>
          <a:ln>
            <a:noFill/>
          </a:ln>
        </p:spPr>
        <p:txBody>
          <a:bodyPr anchorCtr="0" anchor="t" bIns="45700" lIns="91425" spcFirstLastPara="1" rIns="91425" wrap="square" tIns="45700">
            <a:noAutofit/>
          </a:bodyPr>
          <a:lstStyle>
            <a:lvl1pPr indent="-317500" lvl="0" marL="457200" marR="0" rtl="0">
              <a:lnSpc>
                <a:spcPct val="90000"/>
              </a:lnSpc>
              <a:spcBef>
                <a:spcPts val="10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1pPr>
            <a:lvl2pPr indent="-317500" lvl="1" marL="914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2pPr>
            <a:lvl3pPr indent="-317500" lvl="2" marL="1371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3pPr>
            <a:lvl4pPr indent="-317500" lvl="3" marL="1828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4pPr>
            <a:lvl5pPr indent="-317500" lvl="4" marL="22860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5pPr>
            <a:lvl6pPr indent="-317500" lvl="5" marL="27432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6pPr>
            <a:lvl7pPr indent="-317500" lvl="6" marL="3200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7pPr>
            <a:lvl8pPr indent="-317500" lvl="7" marL="3657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8pPr>
            <a:lvl9pPr indent="-317500" lvl="8" marL="4114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9pPr>
          </a:lstStyle>
          <a:p/>
        </p:txBody>
      </p:sp>
      <p:sp>
        <p:nvSpPr>
          <p:cNvPr id="280" name="Google Shape;280;p36"/>
          <p:cNvSpPr txBox="1"/>
          <p:nvPr>
            <p:ph idx="6" type="body"/>
          </p:nvPr>
        </p:nvSpPr>
        <p:spPr>
          <a:xfrm>
            <a:off x="6471013" y="2813300"/>
            <a:ext cx="2361000" cy="3748200"/>
          </a:xfrm>
          <a:prstGeom prst="rect">
            <a:avLst/>
          </a:prstGeom>
          <a:noFill/>
          <a:ln>
            <a:noFill/>
          </a:ln>
        </p:spPr>
        <p:txBody>
          <a:bodyPr anchorCtr="0" anchor="t" bIns="45700" lIns="91425" spcFirstLastPara="1" rIns="91425" wrap="square" tIns="45700">
            <a:noAutofit/>
          </a:bodyPr>
          <a:lstStyle>
            <a:lvl1pPr indent="-317500" lvl="0" marL="457200" marR="0" rtl="0">
              <a:lnSpc>
                <a:spcPct val="90000"/>
              </a:lnSpc>
              <a:spcBef>
                <a:spcPts val="10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1pPr>
            <a:lvl2pPr indent="-317500" lvl="1" marL="914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2pPr>
            <a:lvl3pPr indent="-317500" lvl="2" marL="1371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3pPr>
            <a:lvl4pPr indent="-317500" lvl="3" marL="1828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4pPr>
            <a:lvl5pPr indent="-317500" lvl="4" marL="22860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5pPr>
            <a:lvl6pPr indent="-317500" lvl="5" marL="27432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6pPr>
            <a:lvl7pPr indent="-317500" lvl="6" marL="3200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7pPr>
            <a:lvl8pPr indent="-317500" lvl="7" marL="3657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8pPr>
            <a:lvl9pPr indent="-317500" lvl="8" marL="4114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9pPr>
          </a:lstStyle>
          <a:p/>
        </p:txBody>
      </p:sp>
      <p:sp>
        <p:nvSpPr>
          <p:cNvPr id="281" name="Google Shape;281;p36"/>
          <p:cNvSpPr txBox="1"/>
          <p:nvPr>
            <p:ph idx="7" type="body"/>
          </p:nvPr>
        </p:nvSpPr>
        <p:spPr>
          <a:xfrm>
            <a:off x="9533550" y="2813300"/>
            <a:ext cx="2361000" cy="3748200"/>
          </a:xfrm>
          <a:prstGeom prst="rect">
            <a:avLst/>
          </a:prstGeom>
          <a:noFill/>
          <a:ln>
            <a:noFill/>
          </a:ln>
        </p:spPr>
        <p:txBody>
          <a:bodyPr anchorCtr="0" anchor="t" bIns="45700" lIns="91425" spcFirstLastPara="1" rIns="91425" wrap="square" tIns="45700">
            <a:noAutofit/>
          </a:bodyPr>
          <a:lstStyle>
            <a:lvl1pPr indent="-317500" lvl="0" marL="457200" marR="0" rtl="0">
              <a:lnSpc>
                <a:spcPct val="90000"/>
              </a:lnSpc>
              <a:spcBef>
                <a:spcPts val="10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1pPr>
            <a:lvl2pPr indent="-317500" lvl="1" marL="914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2pPr>
            <a:lvl3pPr indent="-317500" lvl="2" marL="1371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3pPr>
            <a:lvl4pPr indent="-317500" lvl="3" marL="1828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4pPr>
            <a:lvl5pPr indent="-317500" lvl="4" marL="22860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5pPr>
            <a:lvl6pPr indent="-317500" lvl="5" marL="27432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6pPr>
            <a:lvl7pPr indent="-317500" lvl="6" marL="3200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7pPr>
            <a:lvl8pPr indent="-317500" lvl="7" marL="3657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8pPr>
            <a:lvl9pPr indent="-317500" lvl="8" marL="4114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9pPr>
          </a:lstStyle>
          <a:p/>
        </p:txBody>
      </p:sp>
      <p:sp>
        <p:nvSpPr>
          <p:cNvPr id="282" name="Google Shape;282;p36"/>
          <p:cNvSpPr txBox="1"/>
          <p:nvPr>
            <p:ph idx="8" type="body"/>
          </p:nvPr>
        </p:nvSpPr>
        <p:spPr>
          <a:xfrm>
            <a:off x="3431075" y="2813300"/>
            <a:ext cx="2361000" cy="3748200"/>
          </a:xfrm>
          <a:prstGeom prst="rect">
            <a:avLst/>
          </a:prstGeom>
          <a:noFill/>
          <a:ln>
            <a:noFill/>
          </a:ln>
        </p:spPr>
        <p:txBody>
          <a:bodyPr anchorCtr="0" anchor="t" bIns="45700" lIns="91425" spcFirstLastPara="1" rIns="91425" wrap="square" tIns="45700">
            <a:noAutofit/>
          </a:bodyPr>
          <a:lstStyle>
            <a:lvl1pPr indent="-317500" lvl="0" marL="457200" marR="0" rtl="0">
              <a:lnSpc>
                <a:spcPct val="90000"/>
              </a:lnSpc>
              <a:spcBef>
                <a:spcPts val="10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1pPr>
            <a:lvl2pPr indent="-317500" lvl="1" marL="914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2pPr>
            <a:lvl3pPr indent="-317500" lvl="2" marL="1371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3pPr>
            <a:lvl4pPr indent="-317500" lvl="3" marL="1828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4pPr>
            <a:lvl5pPr indent="-317500" lvl="4" marL="22860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latin typeface="Calibri"/>
                <a:ea typeface="Calibri"/>
                <a:cs typeface="Calibri"/>
                <a:sym typeface="Calibri"/>
              </a:defRPr>
            </a:lvl5pPr>
            <a:lvl6pPr indent="-317500" lvl="5" marL="27432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6pPr>
            <a:lvl7pPr indent="-317500" lvl="6" marL="32004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7pPr>
            <a:lvl8pPr indent="-317500" lvl="7" marL="36576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8pPr>
            <a:lvl9pPr indent="-317500" lvl="8" marL="4114800" marR="0" rtl="0">
              <a:lnSpc>
                <a:spcPct val="90000"/>
              </a:lnSpc>
              <a:spcBef>
                <a:spcPts val="500"/>
              </a:spcBef>
              <a:spcAft>
                <a:spcPts val="0"/>
              </a:spcAft>
              <a:buClr>
                <a:srgbClr val="FFFFFF"/>
              </a:buClr>
              <a:buSzPts val="1400"/>
              <a:buFont typeface="Calibri"/>
              <a:buChar char="•"/>
              <a:defRPr i="0" sz="1400" u="none" cap="none" strike="noStrike">
                <a:solidFill>
                  <a:srgbClr val="FFFFFF"/>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Presenter Picture Placeholders_1">
    <p:spTree>
      <p:nvGrpSpPr>
        <p:cNvPr id="283" name="Shape 283"/>
        <p:cNvGrpSpPr/>
        <p:nvPr/>
      </p:nvGrpSpPr>
      <p:grpSpPr>
        <a:xfrm>
          <a:off x="0" y="0"/>
          <a:ext cx="0" cy="0"/>
          <a:chOff x="0" y="0"/>
          <a:chExt cx="0" cy="0"/>
        </a:xfrm>
      </p:grpSpPr>
      <p:sp>
        <p:nvSpPr>
          <p:cNvPr id="284" name="Google Shape;284;p37"/>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85" name="Google Shape;285;p37"/>
          <p:cNvSpPr txBox="1"/>
          <p:nvPr/>
        </p:nvSpPr>
        <p:spPr>
          <a:xfrm>
            <a:off x="1097280" y="2893646"/>
            <a:ext cx="9997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rgbClr val="EB2D2E"/>
                </a:solidFill>
                <a:latin typeface="Quattrocento Sans"/>
                <a:ea typeface="Quattrocento Sans"/>
                <a:cs typeface="Quattrocento Sans"/>
                <a:sym typeface="Quattrocento Sans"/>
              </a:rPr>
              <a:t>Thank you</a:t>
            </a:r>
            <a:endParaRPr/>
          </a:p>
        </p:txBody>
      </p:sp>
      <p:sp>
        <p:nvSpPr>
          <p:cNvPr id="286" name="Google Shape;286;p37"/>
          <p:cNvSpPr txBox="1"/>
          <p:nvPr/>
        </p:nvSpPr>
        <p:spPr>
          <a:xfrm>
            <a:off x="0" y="3724650"/>
            <a:ext cx="12192000" cy="71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a:solidFill>
                  <a:schemeClr val="dk1"/>
                </a:solidFill>
              </a:rPr>
              <a:t>This webinar is being recorded for future playback. </a:t>
            </a:r>
            <a:endParaRPr i="1">
              <a:solidFill>
                <a:schemeClr val="dk1"/>
              </a:solidFill>
            </a:endParaRPr>
          </a:p>
          <a:p>
            <a:pPr indent="0" lvl="0" marL="0" rtl="0" algn="ctr">
              <a:spcBef>
                <a:spcPts val="0"/>
              </a:spcBef>
              <a:spcAft>
                <a:spcPts val="0"/>
              </a:spcAft>
              <a:buNone/>
            </a:pPr>
            <a:r>
              <a:rPr i="1" lang="en-US">
                <a:solidFill>
                  <a:schemeClr val="dk1"/>
                </a:solidFill>
              </a:rPr>
              <a:t>Recordings will be available on Embarcadero’s YouTube channel </a:t>
            </a:r>
            <a:endParaRPr i="1">
              <a:solidFill>
                <a:schemeClr val="dk1"/>
              </a:solidFill>
            </a:endParaRPr>
          </a:p>
        </p:txBody>
      </p:sp>
      <p:sp>
        <p:nvSpPr>
          <p:cNvPr id="287" name="Google Shape;287;p37"/>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288" name="Google Shape;288;p37"/>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289" name="Shape 289"/>
        <p:cNvGrpSpPr/>
        <p:nvPr/>
      </p:nvGrpSpPr>
      <p:grpSpPr>
        <a:xfrm>
          <a:off x="0" y="0"/>
          <a:ext cx="0" cy="0"/>
          <a:chOff x="0" y="0"/>
          <a:chExt cx="0" cy="0"/>
        </a:xfrm>
      </p:grpSpPr>
      <p:sp>
        <p:nvSpPr>
          <p:cNvPr id="290" name="Google Shape;290;p38"/>
          <p:cNvSpPr/>
          <p:nvPr/>
        </p:nvSpPr>
        <p:spPr>
          <a:xfrm>
            <a:off x="-49925" y="-49925"/>
            <a:ext cx="12241800" cy="6858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292" name="Google Shape;292;p38"/>
          <p:cNvSpPr txBox="1"/>
          <p:nvPr>
            <p:ph type="ctrTitle"/>
          </p:nvPr>
        </p:nvSpPr>
        <p:spPr>
          <a:xfrm>
            <a:off x="1524064" y="11985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FFFFFF"/>
              </a:buClr>
              <a:buSzPts val="4000"/>
              <a:buFont typeface="Quattrocento Sans"/>
              <a:buNone/>
              <a:defRPr b="1" i="0" sz="4000" u="none" cap="none" strike="noStrike">
                <a:solidFill>
                  <a:srgbClr val="FFFFFF"/>
                </a:solidFill>
                <a:latin typeface="Quattrocento Sans"/>
                <a:ea typeface="Quattrocento Sans"/>
                <a:cs typeface="Quattrocento Sans"/>
                <a:sym typeface="Quattrocento Sans"/>
              </a:defRPr>
            </a:lvl1pPr>
            <a:lvl2pPr lvl="1" rtl="0">
              <a:spcBef>
                <a:spcPts val="0"/>
              </a:spcBef>
              <a:spcAft>
                <a:spcPts val="0"/>
              </a:spcAft>
              <a:buClr>
                <a:srgbClr val="FFFFFF"/>
              </a:buClr>
              <a:buSzPts val="1400"/>
              <a:buNone/>
              <a:defRPr sz="1800">
                <a:solidFill>
                  <a:srgbClr val="FFFFFF"/>
                </a:solidFill>
              </a:defRPr>
            </a:lvl2pPr>
            <a:lvl3pPr lvl="2" rtl="0">
              <a:spcBef>
                <a:spcPts val="0"/>
              </a:spcBef>
              <a:spcAft>
                <a:spcPts val="0"/>
              </a:spcAft>
              <a:buClr>
                <a:srgbClr val="FFFFFF"/>
              </a:buClr>
              <a:buSzPts val="1400"/>
              <a:buNone/>
              <a:defRPr sz="1800">
                <a:solidFill>
                  <a:srgbClr val="FFFFFF"/>
                </a:solidFill>
              </a:defRPr>
            </a:lvl3pPr>
            <a:lvl4pPr lvl="3" rtl="0">
              <a:spcBef>
                <a:spcPts val="0"/>
              </a:spcBef>
              <a:spcAft>
                <a:spcPts val="0"/>
              </a:spcAft>
              <a:buClr>
                <a:srgbClr val="FFFFFF"/>
              </a:buClr>
              <a:buSzPts val="1400"/>
              <a:buNone/>
              <a:defRPr sz="1800">
                <a:solidFill>
                  <a:srgbClr val="FFFFFF"/>
                </a:solidFill>
              </a:defRPr>
            </a:lvl4pPr>
            <a:lvl5pPr lvl="4" rtl="0">
              <a:spcBef>
                <a:spcPts val="0"/>
              </a:spcBef>
              <a:spcAft>
                <a:spcPts val="0"/>
              </a:spcAft>
              <a:buClr>
                <a:srgbClr val="FFFFFF"/>
              </a:buClr>
              <a:buSzPts val="1400"/>
              <a:buNone/>
              <a:defRPr sz="1800">
                <a:solidFill>
                  <a:srgbClr val="FFFFFF"/>
                </a:solidFill>
              </a:defRPr>
            </a:lvl5pPr>
            <a:lvl6pPr lvl="5" rtl="0">
              <a:spcBef>
                <a:spcPts val="0"/>
              </a:spcBef>
              <a:spcAft>
                <a:spcPts val="0"/>
              </a:spcAft>
              <a:buClr>
                <a:srgbClr val="FFFFFF"/>
              </a:buClr>
              <a:buSzPts val="1400"/>
              <a:buNone/>
              <a:defRPr sz="1800">
                <a:solidFill>
                  <a:srgbClr val="FFFFFF"/>
                </a:solidFill>
              </a:defRPr>
            </a:lvl6pPr>
            <a:lvl7pPr lvl="6" rtl="0">
              <a:spcBef>
                <a:spcPts val="0"/>
              </a:spcBef>
              <a:spcAft>
                <a:spcPts val="0"/>
              </a:spcAft>
              <a:buClr>
                <a:srgbClr val="FFFFFF"/>
              </a:buClr>
              <a:buSzPts val="1400"/>
              <a:buNone/>
              <a:defRPr sz="1800">
                <a:solidFill>
                  <a:srgbClr val="FFFFFF"/>
                </a:solidFill>
              </a:defRPr>
            </a:lvl7pPr>
            <a:lvl8pPr lvl="7" rtl="0">
              <a:spcBef>
                <a:spcPts val="0"/>
              </a:spcBef>
              <a:spcAft>
                <a:spcPts val="0"/>
              </a:spcAft>
              <a:buClr>
                <a:srgbClr val="FFFFFF"/>
              </a:buClr>
              <a:buSzPts val="1400"/>
              <a:buNone/>
              <a:defRPr sz="1800">
                <a:solidFill>
                  <a:srgbClr val="FFFFFF"/>
                </a:solidFill>
              </a:defRPr>
            </a:lvl8pPr>
            <a:lvl9pPr lvl="8" rtl="0">
              <a:spcBef>
                <a:spcPts val="0"/>
              </a:spcBef>
              <a:spcAft>
                <a:spcPts val="0"/>
              </a:spcAft>
              <a:buClr>
                <a:srgbClr val="FFFFFF"/>
              </a:buClr>
              <a:buSzPts val="1400"/>
              <a:buNone/>
              <a:defRPr sz="1800">
                <a:solidFill>
                  <a:srgbClr val="FFFFFF"/>
                </a:solidFill>
              </a:defRPr>
            </a:lvl9pPr>
          </a:lstStyle>
          <a:p/>
        </p:txBody>
      </p:sp>
      <p:sp>
        <p:nvSpPr>
          <p:cNvPr id="293" name="Google Shape;293;p38"/>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4" name="Shape 294"/>
        <p:cNvGrpSpPr/>
        <p:nvPr/>
      </p:nvGrpSpPr>
      <p:grpSpPr>
        <a:xfrm>
          <a:off x="0" y="0"/>
          <a:ext cx="0" cy="0"/>
          <a:chOff x="0" y="0"/>
          <a:chExt cx="0" cy="0"/>
        </a:xfrm>
      </p:grpSpPr>
      <p:sp>
        <p:nvSpPr>
          <p:cNvPr id="295" name="Google Shape;295;p39"/>
          <p:cNvSpPr txBox="1"/>
          <p:nvPr>
            <p:ph type="title"/>
          </p:nvPr>
        </p:nvSpPr>
        <p:spPr>
          <a:xfrm>
            <a:off x="477982" y="365125"/>
            <a:ext cx="10875600" cy="132570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dk1"/>
              </a:buClr>
              <a:buSzPts val="33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indent="0" lvl="1" rtl="0">
              <a:spcBef>
                <a:spcPts val="0"/>
              </a:spcBef>
              <a:spcAft>
                <a:spcPts val="0"/>
              </a:spcAft>
              <a:buSzPts val="1400"/>
              <a:buNone/>
              <a:defRPr sz="900"/>
            </a:lvl2pPr>
            <a:lvl3pPr indent="0" lvl="2" rtl="0">
              <a:spcBef>
                <a:spcPts val="0"/>
              </a:spcBef>
              <a:spcAft>
                <a:spcPts val="0"/>
              </a:spcAft>
              <a:buSzPts val="1400"/>
              <a:buNone/>
              <a:defRPr sz="900"/>
            </a:lvl3pPr>
            <a:lvl4pPr indent="0" lvl="3" rtl="0">
              <a:spcBef>
                <a:spcPts val="0"/>
              </a:spcBef>
              <a:spcAft>
                <a:spcPts val="0"/>
              </a:spcAft>
              <a:buSzPts val="1400"/>
              <a:buNone/>
              <a:defRPr sz="900"/>
            </a:lvl4pPr>
            <a:lvl5pPr indent="0" lvl="4" rtl="0">
              <a:spcBef>
                <a:spcPts val="0"/>
              </a:spcBef>
              <a:spcAft>
                <a:spcPts val="0"/>
              </a:spcAft>
              <a:buSzPts val="1400"/>
              <a:buNone/>
              <a:defRPr sz="900"/>
            </a:lvl5pPr>
            <a:lvl6pPr indent="0" lvl="5" rtl="0">
              <a:spcBef>
                <a:spcPts val="0"/>
              </a:spcBef>
              <a:spcAft>
                <a:spcPts val="0"/>
              </a:spcAft>
              <a:buSzPts val="1400"/>
              <a:buNone/>
              <a:defRPr sz="900"/>
            </a:lvl6pPr>
            <a:lvl7pPr indent="0" lvl="6" rtl="0">
              <a:spcBef>
                <a:spcPts val="0"/>
              </a:spcBef>
              <a:spcAft>
                <a:spcPts val="0"/>
              </a:spcAft>
              <a:buSzPts val="1400"/>
              <a:buNone/>
              <a:defRPr sz="900"/>
            </a:lvl7pPr>
            <a:lvl8pPr indent="0" lvl="7" rtl="0">
              <a:spcBef>
                <a:spcPts val="0"/>
              </a:spcBef>
              <a:spcAft>
                <a:spcPts val="0"/>
              </a:spcAft>
              <a:buSzPts val="1400"/>
              <a:buNone/>
              <a:defRPr sz="900"/>
            </a:lvl8pPr>
            <a:lvl9pPr indent="0" lvl="8" rtl="0">
              <a:spcBef>
                <a:spcPts val="0"/>
              </a:spcBef>
              <a:spcAft>
                <a:spcPts val="0"/>
              </a:spcAft>
              <a:buSzPts val="1400"/>
              <a:buNone/>
              <a:defRPr sz="900"/>
            </a:lvl9pPr>
          </a:lstStyle>
          <a:p/>
        </p:txBody>
      </p:sp>
      <p:sp>
        <p:nvSpPr>
          <p:cNvPr id="296" name="Google Shape;296;p39"/>
          <p:cNvSpPr txBox="1"/>
          <p:nvPr>
            <p:ph idx="11" type="ftr"/>
          </p:nvPr>
        </p:nvSpPr>
        <p:spPr>
          <a:xfrm>
            <a:off x="2067792" y="6488555"/>
            <a:ext cx="62151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2F2F2"/>
              </a:buClr>
              <a:buSzPts val="1400"/>
              <a:buFont typeface="Quattrocento Sans"/>
              <a:buNone/>
              <a:defRPr b="0" i="0" sz="1200" u="none" cap="none" strike="noStrike">
                <a:solidFill>
                  <a:srgbClr val="F2F2F2"/>
                </a:solidFill>
                <a:latin typeface="Quattrocento Sans"/>
                <a:ea typeface="Quattrocento Sans"/>
                <a:cs typeface="Quattrocento Sans"/>
                <a:sym typeface="Quattrocento Sans"/>
              </a:defRPr>
            </a:lvl1pPr>
            <a:lvl2pPr indent="0" lvl="1" marL="2413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2pPr>
            <a:lvl3pPr indent="0" lvl="2" marL="4572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3pPr>
            <a:lvl4pPr indent="0" lvl="3" marL="6985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4pPr>
            <a:lvl5pPr indent="0" lvl="4" marL="9144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5pPr>
            <a:lvl6pPr indent="0" lvl="5" marL="11557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6pPr>
            <a:lvl7pPr indent="0" lvl="6" marL="13716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7pPr>
            <a:lvl8pPr indent="0" lvl="7" marL="16129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8pPr>
            <a:lvl9pPr indent="0" lvl="8" marL="1828800" marR="0" rtl="0" algn="l">
              <a:lnSpc>
                <a:spcPct val="100000"/>
              </a:lnSpc>
              <a:spcBef>
                <a:spcPts val="0"/>
              </a:spcBef>
              <a:spcAft>
                <a:spcPts val="0"/>
              </a:spcAft>
              <a:buClr>
                <a:srgbClr val="000000"/>
              </a:buClr>
              <a:buSzPts val="1400"/>
              <a:buFont typeface="Arial"/>
              <a:buNone/>
              <a:defRPr b="0" i="0" sz="700" u="none" cap="none" strike="noStrike">
                <a:solidFill>
                  <a:srgbClr val="000000"/>
                </a:solidFill>
                <a:latin typeface="Arial"/>
                <a:ea typeface="Arial"/>
                <a:cs typeface="Arial"/>
                <a:sym typeface="Arial"/>
              </a:defRPr>
            </a:lvl9pPr>
          </a:lstStyle>
          <a:p/>
        </p:txBody>
      </p:sp>
      <p:sp>
        <p:nvSpPr>
          <p:cNvPr id="297" name="Google Shape;297;p39"/>
          <p:cNvSpPr txBox="1"/>
          <p:nvPr>
            <p:ph idx="12" type="sldNum"/>
          </p:nvPr>
        </p:nvSpPr>
        <p:spPr>
          <a:xfrm>
            <a:off x="9293646" y="6492875"/>
            <a:ext cx="2743200" cy="365100"/>
          </a:xfrm>
          <a:prstGeom prst="rect">
            <a:avLst/>
          </a:prstGeom>
          <a:noFill/>
          <a:ln>
            <a:noFill/>
          </a:ln>
        </p:spPr>
        <p:txBody>
          <a:bodyPr anchorCtr="0" anchor="ctr" bIns="22875" lIns="45700" spcFirstLastPara="1" rIns="45700" wrap="square" tIns="22875">
            <a:noAutofit/>
          </a:bodyPr>
          <a:lstStyle>
            <a:lvl1pPr indent="0" lvl="0"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F2F2F2"/>
              </a:buClr>
              <a:buFont typeface="Quattrocento Sans"/>
              <a:buNone/>
              <a:defRPr b="0" i="0" sz="1200" u="none" cap="none" strike="noStrike">
                <a:solidFill>
                  <a:srgbClr val="F2F2F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98" name="Shape 298"/>
        <p:cNvGrpSpPr/>
        <p:nvPr/>
      </p:nvGrpSpPr>
      <p:grpSpPr>
        <a:xfrm>
          <a:off x="0" y="0"/>
          <a:ext cx="0" cy="0"/>
          <a:chOff x="0" y="0"/>
          <a:chExt cx="0" cy="0"/>
        </a:xfrm>
      </p:grpSpPr>
      <p:sp>
        <p:nvSpPr>
          <p:cNvPr id="299" name="Google Shape;299;p40"/>
          <p:cNvSpPr txBox="1"/>
          <p:nvPr>
            <p:ph type="title"/>
          </p:nvPr>
        </p:nvSpPr>
        <p:spPr>
          <a:xfrm>
            <a:off x="477982" y="365125"/>
            <a:ext cx="10875600" cy="132570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dk1"/>
              </a:buClr>
              <a:buSzPts val="33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indent="0" lvl="1" rtl="0">
              <a:spcBef>
                <a:spcPts val="0"/>
              </a:spcBef>
              <a:spcAft>
                <a:spcPts val="0"/>
              </a:spcAft>
              <a:buSzPts val="1400"/>
              <a:buNone/>
              <a:defRPr sz="900"/>
            </a:lvl2pPr>
            <a:lvl3pPr indent="0" lvl="2" rtl="0">
              <a:spcBef>
                <a:spcPts val="0"/>
              </a:spcBef>
              <a:spcAft>
                <a:spcPts val="0"/>
              </a:spcAft>
              <a:buSzPts val="1400"/>
              <a:buNone/>
              <a:defRPr sz="900"/>
            </a:lvl3pPr>
            <a:lvl4pPr indent="0" lvl="3" rtl="0">
              <a:spcBef>
                <a:spcPts val="0"/>
              </a:spcBef>
              <a:spcAft>
                <a:spcPts val="0"/>
              </a:spcAft>
              <a:buSzPts val="1400"/>
              <a:buNone/>
              <a:defRPr sz="900"/>
            </a:lvl4pPr>
            <a:lvl5pPr indent="0" lvl="4" rtl="0">
              <a:spcBef>
                <a:spcPts val="0"/>
              </a:spcBef>
              <a:spcAft>
                <a:spcPts val="0"/>
              </a:spcAft>
              <a:buSzPts val="1400"/>
              <a:buNone/>
              <a:defRPr sz="900"/>
            </a:lvl5pPr>
            <a:lvl6pPr indent="0" lvl="5" rtl="0">
              <a:spcBef>
                <a:spcPts val="0"/>
              </a:spcBef>
              <a:spcAft>
                <a:spcPts val="0"/>
              </a:spcAft>
              <a:buSzPts val="1400"/>
              <a:buNone/>
              <a:defRPr sz="900"/>
            </a:lvl6pPr>
            <a:lvl7pPr indent="0" lvl="6" rtl="0">
              <a:spcBef>
                <a:spcPts val="0"/>
              </a:spcBef>
              <a:spcAft>
                <a:spcPts val="0"/>
              </a:spcAft>
              <a:buSzPts val="1400"/>
              <a:buNone/>
              <a:defRPr sz="900"/>
            </a:lvl7pPr>
            <a:lvl8pPr indent="0" lvl="7" rtl="0">
              <a:spcBef>
                <a:spcPts val="0"/>
              </a:spcBef>
              <a:spcAft>
                <a:spcPts val="0"/>
              </a:spcAft>
              <a:buSzPts val="1400"/>
              <a:buNone/>
              <a:defRPr sz="900"/>
            </a:lvl8pPr>
            <a:lvl9pPr indent="0" lvl="8" rtl="0">
              <a:spcBef>
                <a:spcPts val="0"/>
              </a:spcBef>
              <a:spcAft>
                <a:spcPts val="0"/>
              </a:spcAft>
              <a:buSzPts val="1400"/>
              <a:buNone/>
              <a:defRPr sz="900"/>
            </a:lvl9pPr>
          </a:lstStyle>
          <a:p/>
        </p:txBody>
      </p:sp>
      <p:sp>
        <p:nvSpPr>
          <p:cNvPr id="300" name="Google Shape;300;p40"/>
          <p:cNvSpPr txBox="1"/>
          <p:nvPr>
            <p:ph idx="1" type="body"/>
          </p:nvPr>
        </p:nvSpPr>
        <p:spPr>
          <a:xfrm>
            <a:off x="477982" y="1825625"/>
            <a:ext cx="10875600" cy="4351200"/>
          </a:xfrm>
          <a:prstGeom prst="rect">
            <a:avLst/>
          </a:prstGeom>
          <a:noFill/>
          <a:ln>
            <a:noFill/>
          </a:ln>
        </p:spPr>
        <p:txBody>
          <a:bodyPr anchorCtr="0" anchor="t" bIns="45700" lIns="91425" spcFirstLastPara="1" rIns="91425" wrap="square" tIns="45700">
            <a:noAutofit/>
          </a:bodyPr>
          <a:lstStyle>
            <a:lvl1pPr indent="-412750" lvl="0" marL="457200" marR="0" rtl="0" algn="l">
              <a:lnSpc>
                <a:spcPct val="90000"/>
              </a:lnSpc>
              <a:spcBef>
                <a:spcPts val="1100"/>
              </a:spcBef>
              <a:spcAft>
                <a:spcPts val="0"/>
              </a:spcAft>
              <a:buClr>
                <a:schemeClr val="dk1"/>
              </a:buClr>
              <a:buSzPts val="2900"/>
              <a:buFont typeface="Noto Sans Symbols"/>
              <a:buChar char="▪"/>
              <a:defRPr b="0" i="0" sz="29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Quattrocento Sans"/>
                <a:ea typeface="Quattrocento Sans"/>
                <a:cs typeface="Quattrocento Sans"/>
                <a:sym typeface="Quattrocento Sans"/>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Quattrocento Sans"/>
                <a:ea typeface="Quattrocento Sans"/>
                <a:cs typeface="Quattrocento Sans"/>
                <a:sym typeface="Quattrocento Sans"/>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01" name="Google Shape;301;p40"/>
          <p:cNvSpPr txBox="1"/>
          <p:nvPr>
            <p:ph idx="12" type="sldNum"/>
          </p:nvPr>
        </p:nvSpPr>
        <p:spPr>
          <a:xfrm>
            <a:off x="9293646" y="6492875"/>
            <a:ext cx="2743200" cy="365100"/>
          </a:xfrm>
          <a:prstGeom prst="rect">
            <a:avLst/>
          </a:prstGeom>
          <a:noFill/>
          <a:ln>
            <a:noFill/>
          </a:ln>
        </p:spPr>
        <p:txBody>
          <a:bodyPr anchorCtr="0" anchor="ctr" bIns="22875" lIns="45700" spcFirstLastPara="1" rIns="45700" wrap="square" tIns="22875">
            <a:noAutofit/>
          </a:bodyPr>
          <a:lstStyle>
            <a:lvl1pPr indent="0" lvl="0"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pasted-image.tiff" id="302" name="Google Shape;302;p40"/>
          <p:cNvPicPr preferRelativeResize="0"/>
          <p:nvPr/>
        </p:nvPicPr>
        <p:blipFill rotWithShape="1">
          <a:blip r:embed="rId2">
            <a:alphaModFix/>
          </a:blip>
          <a:srcRect b="0" l="0" r="0" t="0"/>
          <a:stretch/>
        </p:blipFill>
        <p:spPr>
          <a:xfrm>
            <a:off x="571022" y="6370213"/>
            <a:ext cx="2090648" cy="3657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X intro">
  <p:cSld name="CUSTOM_4">
    <p:spTree>
      <p:nvGrpSpPr>
        <p:cNvPr id="29" name="Shape 29"/>
        <p:cNvGrpSpPr/>
        <p:nvPr/>
      </p:nvGrpSpPr>
      <p:grpSpPr>
        <a:xfrm>
          <a:off x="0" y="0"/>
          <a:ext cx="0" cy="0"/>
          <a:chOff x="0" y="0"/>
          <a:chExt cx="0" cy="0"/>
        </a:xfrm>
      </p:grpSpPr>
      <p:pic>
        <p:nvPicPr>
          <p:cNvPr id="30" name="Google Shape;30;p5"/>
          <p:cNvPicPr preferRelativeResize="0"/>
          <p:nvPr/>
        </p:nvPicPr>
        <p:blipFill>
          <a:blip r:embed="rId2">
            <a:alphaModFix/>
          </a:blip>
          <a:stretch>
            <a:fillRect/>
          </a:stretch>
        </p:blipFill>
        <p:spPr>
          <a:xfrm>
            <a:off x="5058825" y="2067525"/>
            <a:ext cx="2074350" cy="2204001"/>
          </a:xfrm>
          <a:prstGeom prst="rect">
            <a:avLst/>
          </a:prstGeom>
          <a:noFill/>
          <a:ln>
            <a:noFill/>
          </a:ln>
        </p:spPr>
      </p:pic>
      <p:sp>
        <p:nvSpPr>
          <p:cNvPr id="31" name="Google Shape;31;p5"/>
          <p:cNvSpPr txBox="1"/>
          <p:nvPr>
            <p:ph type="ctrTitle"/>
          </p:nvPr>
        </p:nvSpPr>
        <p:spPr>
          <a:xfrm>
            <a:off x="0" y="2305875"/>
            <a:ext cx="12192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4000"/>
              <a:buFont typeface="Quattrocento Sans"/>
              <a:buNone/>
              <a:defRPr b="1" i="0" sz="40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2" name="Google Shape;32;p5"/>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er">
  <p:cSld name="CUSTOM_4">
    <p:bg>
      <p:bgPr>
        <a:blipFill>
          <a:blip r:embed="rId2">
            <a:alphaModFix/>
          </a:blip>
          <a:stretch>
            <a:fillRect/>
          </a:stretch>
        </a:blipFill>
      </p:bgPr>
    </p:bg>
    <p:spTree>
      <p:nvGrpSpPr>
        <p:cNvPr id="308" name="Shape 308"/>
        <p:cNvGrpSpPr/>
        <p:nvPr/>
      </p:nvGrpSpPr>
      <p:grpSpPr>
        <a:xfrm>
          <a:off x="0" y="0"/>
          <a:ext cx="0" cy="0"/>
          <a:chOff x="0" y="0"/>
          <a:chExt cx="0" cy="0"/>
        </a:xfrm>
      </p:grpSpPr>
      <p:pic>
        <p:nvPicPr>
          <p:cNvPr id="309" name="Google Shape;309;p42"/>
          <p:cNvPicPr preferRelativeResize="0"/>
          <p:nvPr/>
        </p:nvPicPr>
        <p:blipFill rotWithShape="1">
          <a:blip r:embed="rId3">
            <a:alphaModFix/>
          </a:blip>
          <a:srcRect b="8154" l="750" r="38255" t="30850"/>
          <a:stretch/>
        </p:blipFill>
        <p:spPr>
          <a:xfrm>
            <a:off x="-25" y="0"/>
            <a:ext cx="12192048" cy="6858000"/>
          </a:xfrm>
          <a:prstGeom prst="rect">
            <a:avLst/>
          </a:prstGeom>
          <a:noFill/>
          <a:ln>
            <a:noFill/>
          </a:ln>
        </p:spPr>
      </p:pic>
      <p:sp>
        <p:nvSpPr>
          <p:cNvPr id="310" name="Google Shape;310;p4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1" name="Google Shape;311;p42"/>
          <p:cNvSpPr txBox="1"/>
          <p:nvPr>
            <p:ph type="title"/>
          </p:nvPr>
        </p:nvSpPr>
        <p:spPr>
          <a:xfrm>
            <a:off x="491375" y="2273250"/>
            <a:ext cx="6113700" cy="2157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Roboto"/>
              <a:buNone/>
              <a:defRPr b="1" i="0" sz="36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2pPr>
            <a:lvl3pPr lvl="2"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3pPr>
            <a:lvl4pPr lvl="3"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4pPr>
            <a:lvl5pPr lvl="4"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5pPr>
            <a:lvl6pPr lvl="5"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6pPr>
            <a:lvl7pPr lvl="6"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7pPr>
            <a:lvl8pPr lvl="7"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8pPr>
            <a:lvl9pPr lvl="8" rtl="0">
              <a:spcBef>
                <a:spcPts val="0"/>
              </a:spcBef>
              <a:spcAft>
                <a:spcPts val="0"/>
              </a:spcAft>
              <a:buClr>
                <a:schemeClr val="lt1"/>
              </a:buClr>
              <a:buSzPts val="3600"/>
              <a:buFont typeface="Roboto"/>
              <a:buNone/>
              <a:defRPr b="1" sz="3600">
                <a:solidFill>
                  <a:schemeClr val="lt1"/>
                </a:solidFill>
                <a:latin typeface="Roboto"/>
                <a:ea typeface="Roboto"/>
                <a:cs typeface="Roboto"/>
                <a:sym typeface="Roboto"/>
              </a:defRPr>
            </a:lvl9pPr>
          </a:lstStyle>
          <a:p/>
        </p:txBody>
      </p:sp>
      <p:sp>
        <p:nvSpPr>
          <p:cNvPr id="312" name="Google Shape;312;p42"/>
          <p:cNvSpPr/>
          <p:nvPr/>
        </p:nvSpPr>
        <p:spPr>
          <a:xfrm>
            <a:off x="0" y="5779500"/>
            <a:ext cx="12192000" cy="10785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42"/>
          <p:cNvPicPr preferRelativeResize="0"/>
          <p:nvPr/>
        </p:nvPicPr>
        <p:blipFill>
          <a:blip r:embed="rId4">
            <a:alphaModFix/>
          </a:blip>
          <a:stretch>
            <a:fillRect/>
          </a:stretch>
        </p:blipFill>
        <p:spPr>
          <a:xfrm>
            <a:off x="479894" y="320431"/>
            <a:ext cx="3952875" cy="866775"/>
          </a:xfrm>
          <a:prstGeom prst="rect">
            <a:avLst/>
          </a:prstGeom>
          <a:noFill/>
          <a:ln>
            <a:noFill/>
          </a:ln>
        </p:spPr>
      </p:pic>
      <p:cxnSp>
        <p:nvCxnSpPr>
          <p:cNvPr id="314" name="Google Shape;314;p42"/>
          <p:cNvCxnSpPr/>
          <p:nvPr/>
        </p:nvCxnSpPr>
        <p:spPr>
          <a:xfrm>
            <a:off x="560150" y="1411625"/>
            <a:ext cx="10991100" cy="0"/>
          </a:xfrm>
          <a:prstGeom prst="straightConnector1">
            <a:avLst/>
          </a:prstGeom>
          <a:noFill/>
          <a:ln cap="flat" cmpd="sng" w="9525">
            <a:solidFill>
              <a:schemeClr val="lt1"/>
            </a:solidFill>
            <a:prstDash val="solid"/>
            <a:round/>
            <a:headEnd len="med" w="med" type="none"/>
            <a:tailEnd len="med" w="med" type="none"/>
          </a:ln>
        </p:spPr>
      </p:cxnSp>
      <p:pic>
        <p:nvPicPr>
          <p:cNvPr id="315" name="Google Shape;315;p42"/>
          <p:cNvPicPr preferRelativeResize="0"/>
          <p:nvPr/>
        </p:nvPicPr>
        <p:blipFill>
          <a:blip r:embed="rId5">
            <a:alphaModFix/>
          </a:blip>
          <a:stretch>
            <a:fillRect/>
          </a:stretch>
        </p:blipFill>
        <p:spPr>
          <a:xfrm>
            <a:off x="4239093" y="515161"/>
            <a:ext cx="3962400" cy="65722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 1">
  <p:cSld name="CUSTOM_4_1">
    <p:spTree>
      <p:nvGrpSpPr>
        <p:cNvPr id="316" name="Shape 316"/>
        <p:cNvGrpSpPr/>
        <p:nvPr/>
      </p:nvGrpSpPr>
      <p:grpSpPr>
        <a:xfrm>
          <a:off x="0" y="0"/>
          <a:ext cx="0" cy="0"/>
          <a:chOff x="0" y="0"/>
          <a:chExt cx="0" cy="0"/>
        </a:xfrm>
      </p:grpSpPr>
      <p:sp>
        <p:nvSpPr>
          <p:cNvPr id="317" name="Google Shape;317;p4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8" name="Google Shape;318;p43"/>
          <p:cNvSpPr txBox="1"/>
          <p:nvPr>
            <p:ph type="title"/>
          </p:nvPr>
        </p:nvSpPr>
        <p:spPr>
          <a:xfrm>
            <a:off x="560150" y="1447588"/>
            <a:ext cx="9416400" cy="735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000"/>
              <a:buFont typeface="Roboto"/>
              <a:buNone/>
              <a:defRPr b="1" i="0" sz="3000" u="none" cap="none" strike="noStrike">
                <a:solidFill>
                  <a:srgbClr val="595959"/>
                </a:solidFill>
                <a:latin typeface="Roboto"/>
                <a:ea typeface="Roboto"/>
                <a:cs typeface="Roboto"/>
                <a:sym typeface="Roboto"/>
              </a:defRPr>
            </a:lvl1pPr>
            <a:lvl2pPr lvl="1" rtl="0">
              <a:spcBef>
                <a:spcPts val="0"/>
              </a:spcBef>
              <a:spcAft>
                <a:spcPts val="0"/>
              </a:spcAft>
              <a:buSzPts val="3000"/>
              <a:buFont typeface="Roboto"/>
              <a:buNone/>
              <a:defRPr b="1" sz="3000">
                <a:latin typeface="Roboto"/>
                <a:ea typeface="Roboto"/>
                <a:cs typeface="Roboto"/>
                <a:sym typeface="Roboto"/>
              </a:defRPr>
            </a:lvl2pPr>
            <a:lvl3pPr lvl="2" rtl="0">
              <a:spcBef>
                <a:spcPts val="0"/>
              </a:spcBef>
              <a:spcAft>
                <a:spcPts val="0"/>
              </a:spcAft>
              <a:buSzPts val="3000"/>
              <a:buFont typeface="Roboto"/>
              <a:buNone/>
              <a:defRPr b="1" sz="3000">
                <a:latin typeface="Roboto"/>
                <a:ea typeface="Roboto"/>
                <a:cs typeface="Roboto"/>
                <a:sym typeface="Roboto"/>
              </a:defRPr>
            </a:lvl3pPr>
            <a:lvl4pPr lvl="3" rtl="0">
              <a:spcBef>
                <a:spcPts val="0"/>
              </a:spcBef>
              <a:spcAft>
                <a:spcPts val="0"/>
              </a:spcAft>
              <a:buSzPts val="3000"/>
              <a:buFont typeface="Roboto"/>
              <a:buNone/>
              <a:defRPr b="1" sz="3000">
                <a:latin typeface="Roboto"/>
                <a:ea typeface="Roboto"/>
                <a:cs typeface="Roboto"/>
                <a:sym typeface="Roboto"/>
              </a:defRPr>
            </a:lvl4pPr>
            <a:lvl5pPr lvl="4" rtl="0">
              <a:spcBef>
                <a:spcPts val="0"/>
              </a:spcBef>
              <a:spcAft>
                <a:spcPts val="0"/>
              </a:spcAft>
              <a:buSzPts val="3000"/>
              <a:buFont typeface="Roboto"/>
              <a:buNone/>
              <a:defRPr b="1" sz="3000">
                <a:latin typeface="Roboto"/>
                <a:ea typeface="Roboto"/>
                <a:cs typeface="Roboto"/>
                <a:sym typeface="Roboto"/>
              </a:defRPr>
            </a:lvl5pPr>
            <a:lvl6pPr lvl="5" rtl="0">
              <a:spcBef>
                <a:spcPts val="0"/>
              </a:spcBef>
              <a:spcAft>
                <a:spcPts val="0"/>
              </a:spcAft>
              <a:buSzPts val="3000"/>
              <a:buFont typeface="Roboto"/>
              <a:buNone/>
              <a:defRPr b="1" sz="3000">
                <a:latin typeface="Roboto"/>
                <a:ea typeface="Roboto"/>
                <a:cs typeface="Roboto"/>
                <a:sym typeface="Roboto"/>
              </a:defRPr>
            </a:lvl6pPr>
            <a:lvl7pPr lvl="6" rtl="0">
              <a:spcBef>
                <a:spcPts val="0"/>
              </a:spcBef>
              <a:spcAft>
                <a:spcPts val="0"/>
              </a:spcAft>
              <a:buSzPts val="3000"/>
              <a:buFont typeface="Roboto"/>
              <a:buNone/>
              <a:defRPr b="1" sz="3000">
                <a:latin typeface="Roboto"/>
                <a:ea typeface="Roboto"/>
                <a:cs typeface="Roboto"/>
                <a:sym typeface="Roboto"/>
              </a:defRPr>
            </a:lvl7pPr>
            <a:lvl8pPr lvl="7" rtl="0">
              <a:spcBef>
                <a:spcPts val="0"/>
              </a:spcBef>
              <a:spcAft>
                <a:spcPts val="0"/>
              </a:spcAft>
              <a:buSzPts val="3000"/>
              <a:buFont typeface="Roboto"/>
              <a:buNone/>
              <a:defRPr b="1" sz="3000">
                <a:latin typeface="Roboto"/>
                <a:ea typeface="Roboto"/>
                <a:cs typeface="Roboto"/>
                <a:sym typeface="Roboto"/>
              </a:defRPr>
            </a:lvl8pPr>
            <a:lvl9pPr lvl="8" rtl="0">
              <a:spcBef>
                <a:spcPts val="0"/>
              </a:spcBef>
              <a:spcAft>
                <a:spcPts val="0"/>
              </a:spcAft>
              <a:buSzPts val="3000"/>
              <a:buFont typeface="Roboto"/>
              <a:buNone/>
              <a:defRPr b="1" sz="3000">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 1 1">
  <p:cSld name="CUSTOM_4_1_1">
    <p:spTree>
      <p:nvGrpSpPr>
        <p:cNvPr id="319" name="Shape 319"/>
        <p:cNvGrpSpPr/>
        <p:nvPr/>
      </p:nvGrpSpPr>
      <p:grpSpPr>
        <a:xfrm>
          <a:off x="0" y="0"/>
          <a:ext cx="0" cy="0"/>
          <a:chOff x="0" y="0"/>
          <a:chExt cx="0" cy="0"/>
        </a:xfrm>
      </p:grpSpPr>
      <p:sp>
        <p:nvSpPr>
          <p:cNvPr id="320" name="Google Shape;320;p44"/>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1" name="Google Shape;321;p44"/>
          <p:cNvSpPr/>
          <p:nvPr/>
        </p:nvSpPr>
        <p:spPr>
          <a:xfrm>
            <a:off x="0" y="1466600"/>
            <a:ext cx="12192000" cy="53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CUSTOM_5">
    <p:bg>
      <p:bgPr>
        <a:solidFill>
          <a:srgbClr val="FFFFFF"/>
        </a:solidFill>
      </p:bgPr>
    </p:bg>
    <p:spTree>
      <p:nvGrpSpPr>
        <p:cNvPr id="322" name="Shape 322"/>
        <p:cNvGrpSpPr/>
        <p:nvPr/>
      </p:nvGrpSpPr>
      <p:grpSpPr>
        <a:xfrm>
          <a:off x="0" y="0"/>
          <a:ext cx="0" cy="0"/>
          <a:chOff x="0" y="0"/>
          <a:chExt cx="0" cy="0"/>
        </a:xfrm>
      </p:grpSpPr>
      <p:sp>
        <p:nvSpPr>
          <p:cNvPr id="323" name="Google Shape;323;p45"/>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24" name="Google Shape;324;p45"/>
          <p:cNvPicPr preferRelativeResize="0"/>
          <p:nvPr/>
        </p:nvPicPr>
        <p:blipFill rotWithShape="1">
          <a:blip r:embed="rId2">
            <a:alphaModFix/>
          </a:blip>
          <a:srcRect b="29128" l="750" r="38255" t="57653"/>
          <a:stretch/>
        </p:blipFill>
        <p:spPr>
          <a:xfrm>
            <a:off x="-25" y="0"/>
            <a:ext cx="12192048" cy="1486150"/>
          </a:xfrm>
          <a:prstGeom prst="rect">
            <a:avLst/>
          </a:prstGeom>
          <a:noFill/>
          <a:ln>
            <a:noFill/>
          </a:ln>
        </p:spPr>
      </p:pic>
      <p:pic>
        <p:nvPicPr>
          <p:cNvPr id="325" name="Google Shape;325;p45"/>
          <p:cNvPicPr preferRelativeResize="0"/>
          <p:nvPr/>
        </p:nvPicPr>
        <p:blipFill>
          <a:blip r:embed="rId3">
            <a:alphaModFix/>
          </a:blip>
          <a:stretch>
            <a:fillRect/>
          </a:stretch>
        </p:blipFill>
        <p:spPr>
          <a:xfrm>
            <a:off x="479894" y="320431"/>
            <a:ext cx="3952875" cy="866775"/>
          </a:xfrm>
          <a:prstGeom prst="rect">
            <a:avLst/>
          </a:prstGeom>
          <a:noFill/>
          <a:ln>
            <a:noFill/>
          </a:ln>
        </p:spPr>
      </p:pic>
      <p:pic>
        <p:nvPicPr>
          <p:cNvPr id="326" name="Google Shape;326;p45"/>
          <p:cNvPicPr preferRelativeResize="0"/>
          <p:nvPr/>
        </p:nvPicPr>
        <p:blipFill>
          <a:blip r:embed="rId4">
            <a:alphaModFix/>
          </a:blip>
          <a:stretch>
            <a:fillRect/>
          </a:stretch>
        </p:blipFill>
        <p:spPr>
          <a:xfrm>
            <a:off x="4239093" y="515161"/>
            <a:ext cx="3962400" cy="657225"/>
          </a:xfrm>
          <a:prstGeom prst="rect">
            <a:avLst/>
          </a:prstGeom>
          <a:noFill/>
          <a:ln>
            <a:noFill/>
          </a:ln>
        </p:spPr>
      </p:pic>
      <p:sp>
        <p:nvSpPr>
          <p:cNvPr id="327" name="Google Shape;327;p45"/>
          <p:cNvSpPr/>
          <p:nvPr/>
        </p:nvSpPr>
        <p:spPr>
          <a:xfrm>
            <a:off x="0" y="1486150"/>
            <a:ext cx="12192000" cy="5371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Blank Delphi _1_1_1_1">
    <p:spTree>
      <p:nvGrpSpPr>
        <p:cNvPr id="328" name="Shape 328"/>
        <p:cNvGrpSpPr/>
        <p:nvPr/>
      </p:nvGrpSpPr>
      <p:grpSpPr>
        <a:xfrm>
          <a:off x="0" y="0"/>
          <a:ext cx="0" cy="0"/>
          <a:chOff x="0" y="0"/>
          <a:chExt cx="0" cy="0"/>
        </a:xfrm>
      </p:grpSpPr>
      <p:sp>
        <p:nvSpPr>
          <p:cNvPr id="329" name="Google Shape;329;p46"/>
          <p:cNvSpPr txBox="1"/>
          <p:nvPr>
            <p:ph idx="1" type="body"/>
          </p:nvPr>
        </p:nvSpPr>
        <p:spPr>
          <a:xfrm>
            <a:off x="580400" y="2481225"/>
            <a:ext cx="5301600" cy="32928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666666"/>
              </a:buClr>
              <a:buSzPts val="1800"/>
              <a:buChar char="•"/>
              <a:defRPr>
                <a:solidFill>
                  <a:srgbClr val="666666"/>
                </a:solidFill>
              </a:defRPr>
            </a:lvl1pPr>
            <a:lvl2pPr indent="-349250" lvl="1" marL="914400" marR="0" rtl="0" algn="l">
              <a:lnSpc>
                <a:spcPct val="90000"/>
              </a:lnSpc>
              <a:spcBef>
                <a:spcPts val="1100"/>
              </a:spcBef>
              <a:spcAft>
                <a:spcPts val="0"/>
              </a:spcAft>
              <a:buClr>
                <a:srgbClr val="666666"/>
              </a:buClr>
              <a:buSzPts val="1900"/>
              <a:buFont typeface="Calibri"/>
              <a:buChar char="•"/>
              <a:defRPr>
                <a:solidFill>
                  <a:srgbClr val="666666"/>
                </a:solidFill>
              </a:defRPr>
            </a:lvl2pPr>
            <a:lvl3pPr indent="-342900" lvl="2" marL="1371600" marR="0" rtl="0" algn="l">
              <a:lnSpc>
                <a:spcPct val="90000"/>
              </a:lnSpc>
              <a:spcBef>
                <a:spcPts val="1100"/>
              </a:spcBef>
              <a:spcAft>
                <a:spcPts val="0"/>
              </a:spcAft>
              <a:buClr>
                <a:srgbClr val="666666"/>
              </a:buClr>
              <a:buSzPts val="1800"/>
              <a:buFont typeface="Calibri"/>
              <a:buChar char="•"/>
              <a:defRPr>
                <a:solidFill>
                  <a:srgbClr val="666666"/>
                </a:solidFill>
              </a:defRPr>
            </a:lvl3pPr>
            <a:lvl4pPr indent="-349250" lvl="3" marL="1828800" marR="0" rtl="0" algn="l">
              <a:lnSpc>
                <a:spcPct val="90000"/>
              </a:lnSpc>
              <a:spcBef>
                <a:spcPts val="1100"/>
              </a:spcBef>
              <a:spcAft>
                <a:spcPts val="0"/>
              </a:spcAft>
              <a:buClr>
                <a:srgbClr val="666666"/>
              </a:buClr>
              <a:buSzPts val="1900"/>
              <a:buFont typeface="Calibri"/>
              <a:buChar char="•"/>
              <a:defRPr>
                <a:solidFill>
                  <a:srgbClr val="666666"/>
                </a:solidFill>
              </a:defRPr>
            </a:lvl4pPr>
            <a:lvl5pPr indent="-349250" lvl="4" marL="2286000" marR="0" rtl="0" algn="l">
              <a:lnSpc>
                <a:spcPct val="90000"/>
              </a:lnSpc>
              <a:spcBef>
                <a:spcPts val="1100"/>
              </a:spcBef>
              <a:spcAft>
                <a:spcPts val="0"/>
              </a:spcAft>
              <a:buClr>
                <a:srgbClr val="666666"/>
              </a:buClr>
              <a:buSzPts val="1900"/>
              <a:buFont typeface="Calibri"/>
              <a:buChar char="•"/>
              <a:defRPr>
                <a:solidFill>
                  <a:srgbClr val="666666"/>
                </a:solidFill>
              </a:defRPr>
            </a:lvl5pPr>
            <a:lvl6pPr indent="-342900" lvl="5" marL="2743200" marR="0" rtl="0" algn="l">
              <a:lnSpc>
                <a:spcPct val="90000"/>
              </a:lnSpc>
              <a:spcBef>
                <a:spcPts val="1100"/>
              </a:spcBef>
              <a:spcAft>
                <a:spcPts val="0"/>
              </a:spcAft>
              <a:buClr>
                <a:srgbClr val="666666"/>
              </a:buClr>
              <a:buSzPts val="1800"/>
              <a:buFont typeface="Calibri"/>
              <a:buChar char="•"/>
              <a:defRPr>
                <a:solidFill>
                  <a:srgbClr val="666666"/>
                </a:solidFill>
              </a:defRPr>
            </a:lvl6pPr>
            <a:lvl7pPr indent="-342900" lvl="6" marL="3200400" marR="0" rtl="0" algn="l">
              <a:lnSpc>
                <a:spcPct val="90000"/>
              </a:lnSpc>
              <a:spcBef>
                <a:spcPts val="1100"/>
              </a:spcBef>
              <a:spcAft>
                <a:spcPts val="0"/>
              </a:spcAft>
              <a:buClr>
                <a:srgbClr val="666666"/>
              </a:buClr>
              <a:buSzPts val="1800"/>
              <a:buFont typeface="Calibri"/>
              <a:buChar char="•"/>
              <a:defRPr>
                <a:solidFill>
                  <a:srgbClr val="666666"/>
                </a:solidFill>
              </a:defRPr>
            </a:lvl7pPr>
            <a:lvl8pPr indent="-342900" lvl="7" marL="3657600" marR="0" rtl="0" algn="l">
              <a:lnSpc>
                <a:spcPct val="90000"/>
              </a:lnSpc>
              <a:spcBef>
                <a:spcPts val="1100"/>
              </a:spcBef>
              <a:spcAft>
                <a:spcPts val="0"/>
              </a:spcAft>
              <a:buClr>
                <a:srgbClr val="666666"/>
              </a:buClr>
              <a:buSzPts val="1800"/>
              <a:buFont typeface="Calibri"/>
              <a:buChar char="•"/>
              <a:defRPr>
                <a:solidFill>
                  <a:srgbClr val="666666"/>
                </a:solidFill>
              </a:defRPr>
            </a:lvl8pPr>
            <a:lvl9pPr indent="-342900" lvl="8" marL="4114800" marR="0" rtl="0" algn="l">
              <a:lnSpc>
                <a:spcPct val="90000"/>
              </a:lnSpc>
              <a:spcBef>
                <a:spcPts val="1100"/>
              </a:spcBef>
              <a:spcAft>
                <a:spcPts val="0"/>
              </a:spcAft>
              <a:buClr>
                <a:srgbClr val="666666"/>
              </a:buClr>
              <a:buSzPts val="1800"/>
              <a:buFont typeface="Calibri"/>
              <a:buChar char="•"/>
              <a:defRPr>
                <a:solidFill>
                  <a:srgbClr val="666666"/>
                </a:solidFill>
              </a:defRPr>
            </a:lvl9pPr>
          </a:lstStyle>
          <a:p/>
        </p:txBody>
      </p:sp>
      <p:sp>
        <p:nvSpPr>
          <p:cNvPr id="330" name="Google Shape;330;p46"/>
          <p:cNvSpPr txBox="1"/>
          <p:nvPr>
            <p:ph idx="2" type="body"/>
          </p:nvPr>
        </p:nvSpPr>
        <p:spPr>
          <a:xfrm>
            <a:off x="6284272" y="2481225"/>
            <a:ext cx="5301600" cy="32928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666666"/>
              </a:buClr>
              <a:buSzPts val="1800"/>
              <a:buChar char="•"/>
              <a:defRPr>
                <a:solidFill>
                  <a:srgbClr val="666666"/>
                </a:solidFill>
              </a:defRPr>
            </a:lvl1pPr>
            <a:lvl2pPr indent="-374650" lvl="1" marL="914400" marR="0" rtl="0" algn="l">
              <a:lnSpc>
                <a:spcPct val="90000"/>
              </a:lnSpc>
              <a:spcBef>
                <a:spcPts val="1100"/>
              </a:spcBef>
              <a:spcAft>
                <a:spcPts val="0"/>
              </a:spcAft>
              <a:buClr>
                <a:srgbClr val="666666"/>
              </a:buClr>
              <a:buSzPts val="2300"/>
              <a:buFont typeface="Arial"/>
              <a:buChar char="•"/>
              <a:defRPr>
                <a:solidFill>
                  <a:srgbClr val="666666"/>
                </a:solidFill>
              </a:defRPr>
            </a:lvl2pPr>
            <a:lvl3pPr indent="-349250" lvl="2" marL="1371600" marR="0" rtl="0" algn="l">
              <a:lnSpc>
                <a:spcPct val="90000"/>
              </a:lnSpc>
              <a:spcBef>
                <a:spcPts val="1100"/>
              </a:spcBef>
              <a:spcAft>
                <a:spcPts val="0"/>
              </a:spcAft>
              <a:buClr>
                <a:srgbClr val="666666"/>
              </a:buClr>
              <a:buSzPts val="1900"/>
              <a:buFont typeface="Arial"/>
              <a:buChar char="•"/>
              <a:defRPr>
                <a:solidFill>
                  <a:srgbClr val="666666"/>
                </a:solidFill>
              </a:defRPr>
            </a:lvl3pPr>
            <a:lvl4pPr indent="-330200" lvl="3" marL="1828800" marR="0" rtl="0" algn="l">
              <a:lnSpc>
                <a:spcPct val="90000"/>
              </a:lnSpc>
              <a:spcBef>
                <a:spcPts val="1100"/>
              </a:spcBef>
              <a:spcAft>
                <a:spcPts val="0"/>
              </a:spcAft>
              <a:buClr>
                <a:srgbClr val="666666"/>
              </a:buClr>
              <a:buSzPts val="1600"/>
              <a:buFont typeface="Arial"/>
              <a:buChar char="•"/>
              <a:defRPr>
                <a:solidFill>
                  <a:srgbClr val="666666"/>
                </a:solidFill>
              </a:defRPr>
            </a:lvl4pPr>
            <a:lvl5pPr indent="-330200" lvl="4" marL="2286000" marR="0" rtl="0" algn="l">
              <a:lnSpc>
                <a:spcPct val="90000"/>
              </a:lnSpc>
              <a:spcBef>
                <a:spcPts val="1100"/>
              </a:spcBef>
              <a:spcAft>
                <a:spcPts val="0"/>
              </a:spcAft>
              <a:buClr>
                <a:srgbClr val="666666"/>
              </a:buClr>
              <a:buSzPts val="1600"/>
              <a:buFont typeface="Arial"/>
              <a:buChar char="•"/>
              <a:defRPr>
                <a:solidFill>
                  <a:srgbClr val="666666"/>
                </a:solidFill>
              </a:defRPr>
            </a:lvl5pPr>
            <a:lvl6pPr indent="-349250" lvl="5" marL="2743200" marR="0" rtl="0" algn="l">
              <a:lnSpc>
                <a:spcPct val="90000"/>
              </a:lnSpc>
              <a:spcBef>
                <a:spcPts val="1100"/>
              </a:spcBef>
              <a:spcAft>
                <a:spcPts val="0"/>
              </a:spcAft>
              <a:buClr>
                <a:srgbClr val="666666"/>
              </a:buClr>
              <a:buSzPts val="1900"/>
              <a:buFont typeface="Arial"/>
              <a:buChar char="•"/>
              <a:defRPr>
                <a:solidFill>
                  <a:srgbClr val="666666"/>
                </a:solidFill>
              </a:defRPr>
            </a:lvl6pPr>
            <a:lvl7pPr indent="-349250" lvl="6" marL="3200400" marR="0" rtl="0" algn="l">
              <a:lnSpc>
                <a:spcPct val="90000"/>
              </a:lnSpc>
              <a:spcBef>
                <a:spcPts val="1100"/>
              </a:spcBef>
              <a:spcAft>
                <a:spcPts val="0"/>
              </a:spcAft>
              <a:buClr>
                <a:srgbClr val="666666"/>
              </a:buClr>
              <a:buSzPts val="1900"/>
              <a:buFont typeface="Arial"/>
              <a:buChar char="•"/>
              <a:defRPr>
                <a:solidFill>
                  <a:srgbClr val="666666"/>
                </a:solidFill>
              </a:defRPr>
            </a:lvl7pPr>
            <a:lvl8pPr indent="-349250" lvl="7" marL="3657600" marR="0" rtl="0" algn="l">
              <a:lnSpc>
                <a:spcPct val="90000"/>
              </a:lnSpc>
              <a:spcBef>
                <a:spcPts val="1100"/>
              </a:spcBef>
              <a:spcAft>
                <a:spcPts val="0"/>
              </a:spcAft>
              <a:buClr>
                <a:srgbClr val="666666"/>
              </a:buClr>
              <a:buSzPts val="1900"/>
              <a:buFont typeface="Arial"/>
              <a:buChar char="•"/>
              <a:defRPr>
                <a:solidFill>
                  <a:srgbClr val="666666"/>
                </a:solidFill>
              </a:defRPr>
            </a:lvl8pPr>
            <a:lvl9pPr indent="-349250" lvl="8" marL="4114800" marR="0" rtl="0" algn="l">
              <a:lnSpc>
                <a:spcPct val="90000"/>
              </a:lnSpc>
              <a:spcBef>
                <a:spcPts val="1100"/>
              </a:spcBef>
              <a:spcAft>
                <a:spcPts val="0"/>
              </a:spcAft>
              <a:buClr>
                <a:srgbClr val="666666"/>
              </a:buClr>
              <a:buSzPts val="1900"/>
              <a:buFont typeface="Arial"/>
              <a:buChar char="•"/>
              <a:defRPr>
                <a:solidFill>
                  <a:srgbClr val="666666"/>
                </a:solidFill>
              </a:defRPr>
            </a:lvl9pPr>
          </a:lstStyle>
          <a:p/>
        </p:txBody>
      </p:sp>
      <p:sp>
        <p:nvSpPr>
          <p:cNvPr id="331" name="Google Shape;331;p46"/>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2" name="Google Shape;332;p46"/>
          <p:cNvSpPr txBox="1"/>
          <p:nvPr>
            <p:ph type="title"/>
          </p:nvPr>
        </p:nvSpPr>
        <p:spPr>
          <a:xfrm>
            <a:off x="560150" y="1447588"/>
            <a:ext cx="9416400" cy="735600"/>
          </a:xfrm>
          <a:prstGeom prst="rect">
            <a:avLst/>
          </a:prstGeom>
          <a:noFill/>
          <a:ln>
            <a:noFill/>
          </a:ln>
        </p:spPr>
        <p:txBody>
          <a:bodyPr anchorCtr="0" anchor="ctr" bIns="45700" lIns="91425" spcFirstLastPara="1" rIns="91425" wrap="square" tIns="45700">
            <a:noAutofit/>
          </a:bodyPr>
          <a:lstStyle>
            <a:lvl1pPr lvl="0" marR="0" rtl="0">
              <a:lnSpc>
                <a:spcPct val="90000"/>
              </a:lnSpc>
              <a:spcBef>
                <a:spcPts val="0"/>
              </a:spcBef>
              <a:spcAft>
                <a:spcPts val="0"/>
              </a:spcAft>
              <a:buClr>
                <a:srgbClr val="585858"/>
              </a:buClr>
              <a:buSzPts val="3000"/>
              <a:buFont typeface="Roboto"/>
              <a:buNone/>
              <a:defRPr b="1" i="0" sz="3000" u="none" cap="none" strike="noStrike">
                <a:solidFill>
                  <a:srgbClr val="585858"/>
                </a:solidFill>
                <a:latin typeface="Roboto"/>
                <a:ea typeface="Roboto"/>
                <a:cs typeface="Roboto"/>
                <a:sym typeface="Roboto"/>
              </a:defRPr>
            </a:lvl1pPr>
            <a:lvl2pPr lvl="1"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2pPr>
            <a:lvl3pPr lvl="2"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3pPr>
            <a:lvl4pPr lvl="3"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4pPr>
            <a:lvl5pPr lvl="4"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5pPr>
            <a:lvl6pPr lvl="5"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6pPr>
            <a:lvl7pPr lvl="6"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7pPr>
            <a:lvl8pPr lvl="7"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8pPr>
            <a:lvl9pPr lvl="8"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p:cSld name="Blank Delphi _1_1_1_1_1">
    <p:spTree>
      <p:nvGrpSpPr>
        <p:cNvPr id="333" name="Shape 333"/>
        <p:cNvGrpSpPr/>
        <p:nvPr/>
      </p:nvGrpSpPr>
      <p:grpSpPr>
        <a:xfrm>
          <a:off x="0" y="0"/>
          <a:ext cx="0" cy="0"/>
          <a:chOff x="0" y="0"/>
          <a:chExt cx="0" cy="0"/>
        </a:xfrm>
      </p:grpSpPr>
      <p:sp>
        <p:nvSpPr>
          <p:cNvPr id="334" name="Google Shape;334;p47"/>
          <p:cNvSpPr txBox="1"/>
          <p:nvPr>
            <p:ph idx="1" type="body"/>
          </p:nvPr>
        </p:nvSpPr>
        <p:spPr>
          <a:xfrm>
            <a:off x="580400" y="2384900"/>
            <a:ext cx="3504900" cy="3389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666666"/>
              </a:buClr>
              <a:buSzPts val="1800"/>
              <a:buChar char="•"/>
              <a:defRPr>
                <a:solidFill>
                  <a:srgbClr val="666666"/>
                </a:solidFill>
              </a:defRPr>
            </a:lvl1pPr>
            <a:lvl2pPr indent="-349250" lvl="1" marL="914400" marR="0" rtl="0" algn="l">
              <a:lnSpc>
                <a:spcPct val="90000"/>
              </a:lnSpc>
              <a:spcBef>
                <a:spcPts val="1100"/>
              </a:spcBef>
              <a:spcAft>
                <a:spcPts val="0"/>
              </a:spcAft>
              <a:buClr>
                <a:srgbClr val="666666"/>
              </a:buClr>
              <a:buSzPts val="1900"/>
              <a:buFont typeface="Calibri"/>
              <a:buChar char="•"/>
              <a:defRPr>
                <a:solidFill>
                  <a:srgbClr val="666666"/>
                </a:solidFill>
              </a:defRPr>
            </a:lvl2pPr>
            <a:lvl3pPr indent="-342900" lvl="2" marL="1371600" marR="0" rtl="0" algn="l">
              <a:lnSpc>
                <a:spcPct val="90000"/>
              </a:lnSpc>
              <a:spcBef>
                <a:spcPts val="1100"/>
              </a:spcBef>
              <a:spcAft>
                <a:spcPts val="0"/>
              </a:spcAft>
              <a:buClr>
                <a:srgbClr val="666666"/>
              </a:buClr>
              <a:buSzPts val="1800"/>
              <a:buFont typeface="Calibri"/>
              <a:buChar char="•"/>
              <a:defRPr>
                <a:solidFill>
                  <a:srgbClr val="666666"/>
                </a:solidFill>
              </a:defRPr>
            </a:lvl3pPr>
            <a:lvl4pPr indent="-349250" lvl="3" marL="1828800" marR="0" rtl="0" algn="l">
              <a:lnSpc>
                <a:spcPct val="90000"/>
              </a:lnSpc>
              <a:spcBef>
                <a:spcPts val="1100"/>
              </a:spcBef>
              <a:spcAft>
                <a:spcPts val="0"/>
              </a:spcAft>
              <a:buClr>
                <a:srgbClr val="666666"/>
              </a:buClr>
              <a:buSzPts val="1900"/>
              <a:buFont typeface="Calibri"/>
              <a:buChar char="•"/>
              <a:defRPr>
                <a:solidFill>
                  <a:srgbClr val="666666"/>
                </a:solidFill>
              </a:defRPr>
            </a:lvl4pPr>
            <a:lvl5pPr indent="-349250" lvl="4" marL="2286000" marR="0" rtl="0" algn="l">
              <a:lnSpc>
                <a:spcPct val="90000"/>
              </a:lnSpc>
              <a:spcBef>
                <a:spcPts val="1100"/>
              </a:spcBef>
              <a:spcAft>
                <a:spcPts val="0"/>
              </a:spcAft>
              <a:buClr>
                <a:srgbClr val="666666"/>
              </a:buClr>
              <a:buSzPts val="1900"/>
              <a:buFont typeface="Calibri"/>
              <a:buChar char="•"/>
              <a:defRPr>
                <a:solidFill>
                  <a:srgbClr val="666666"/>
                </a:solidFill>
              </a:defRPr>
            </a:lvl5pPr>
            <a:lvl6pPr indent="-342900" lvl="5" marL="2743200" marR="0" rtl="0" algn="l">
              <a:lnSpc>
                <a:spcPct val="90000"/>
              </a:lnSpc>
              <a:spcBef>
                <a:spcPts val="1100"/>
              </a:spcBef>
              <a:spcAft>
                <a:spcPts val="0"/>
              </a:spcAft>
              <a:buClr>
                <a:srgbClr val="666666"/>
              </a:buClr>
              <a:buSzPts val="1800"/>
              <a:buFont typeface="Calibri"/>
              <a:buChar char="•"/>
              <a:defRPr>
                <a:solidFill>
                  <a:srgbClr val="666666"/>
                </a:solidFill>
              </a:defRPr>
            </a:lvl6pPr>
            <a:lvl7pPr indent="-342900" lvl="6" marL="3200400" marR="0" rtl="0" algn="l">
              <a:lnSpc>
                <a:spcPct val="90000"/>
              </a:lnSpc>
              <a:spcBef>
                <a:spcPts val="1100"/>
              </a:spcBef>
              <a:spcAft>
                <a:spcPts val="0"/>
              </a:spcAft>
              <a:buClr>
                <a:srgbClr val="666666"/>
              </a:buClr>
              <a:buSzPts val="1800"/>
              <a:buFont typeface="Calibri"/>
              <a:buChar char="•"/>
              <a:defRPr>
                <a:solidFill>
                  <a:srgbClr val="666666"/>
                </a:solidFill>
              </a:defRPr>
            </a:lvl7pPr>
            <a:lvl8pPr indent="-342900" lvl="7" marL="3657600" marR="0" rtl="0" algn="l">
              <a:lnSpc>
                <a:spcPct val="90000"/>
              </a:lnSpc>
              <a:spcBef>
                <a:spcPts val="1100"/>
              </a:spcBef>
              <a:spcAft>
                <a:spcPts val="0"/>
              </a:spcAft>
              <a:buClr>
                <a:srgbClr val="666666"/>
              </a:buClr>
              <a:buSzPts val="1800"/>
              <a:buFont typeface="Calibri"/>
              <a:buChar char="•"/>
              <a:defRPr>
                <a:solidFill>
                  <a:srgbClr val="666666"/>
                </a:solidFill>
              </a:defRPr>
            </a:lvl8pPr>
            <a:lvl9pPr indent="-342900" lvl="8" marL="4114800" marR="0" rtl="0" algn="l">
              <a:lnSpc>
                <a:spcPct val="90000"/>
              </a:lnSpc>
              <a:spcBef>
                <a:spcPts val="1100"/>
              </a:spcBef>
              <a:spcAft>
                <a:spcPts val="0"/>
              </a:spcAft>
              <a:buClr>
                <a:srgbClr val="666666"/>
              </a:buClr>
              <a:buSzPts val="1800"/>
              <a:buFont typeface="Calibri"/>
              <a:buChar char="•"/>
              <a:defRPr>
                <a:solidFill>
                  <a:srgbClr val="666666"/>
                </a:solidFill>
              </a:defRPr>
            </a:lvl9pPr>
          </a:lstStyle>
          <a:p/>
        </p:txBody>
      </p:sp>
      <p:sp>
        <p:nvSpPr>
          <p:cNvPr id="335" name="Google Shape;335;p47"/>
          <p:cNvSpPr txBox="1"/>
          <p:nvPr>
            <p:ph idx="2" type="body"/>
          </p:nvPr>
        </p:nvSpPr>
        <p:spPr>
          <a:xfrm>
            <a:off x="4351293" y="2384900"/>
            <a:ext cx="3504900" cy="3389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666666"/>
              </a:buClr>
              <a:buSzPts val="1800"/>
              <a:buChar char="•"/>
              <a:defRPr>
                <a:solidFill>
                  <a:srgbClr val="666666"/>
                </a:solidFill>
              </a:defRPr>
            </a:lvl1pPr>
            <a:lvl2pPr indent="-374650" lvl="1" marL="914400" marR="0" rtl="0" algn="l">
              <a:lnSpc>
                <a:spcPct val="90000"/>
              </a:lnSpc>
              <a:spcBef>
                <a:spcPts val="1100"/>
              </a:spcBef>
              <a:spcAft>
                <a:spcPts val="0"/>
              </a:spcAft>
              <a:buClr>
                <a:srgbClr val="666666"/>
              </a:buClr>
              <a:buSzPts val="2300"/>
              <a:buFont typeface="Arial"/>
              <a:buChar char="•"/>
              <a:defRPr>
                <a:solidFill>
                  <a:srgbClr val="666666"/>
                </a:solidFill>
              </a:defRPr>
            </a:lvl2pPr>
            <a:lvl3pPr indent="-349250" lvl="2" marL="1371600" marR="0" rtl="0" algn="l">
              <a:lnSpc>
                <a:spcPct val="90000"/>
              </a:lnSpc>
              <a:spcBef>
                <a:spcPts val="1100"/>
              </a:spcBef>
              <a:spcAft>
                <a:spcPts val="0"/>
              </a:spcAft>
              <a:buClr>
                <a:srgbClr val="666666"/>
              </a:buClr>
              <a:buSzPts val="1900"/>
              <a:buFont typeface="Arial"/>
              <a:buChar char="•"/>
              <a:defRPr>
                <a:solidFill>
                  <a:srgbClr val="666666"/>
                </a:solidFill>
              </a:defRPr>
            </a:lvl3pPr>
            <a:lvl4pPr indent="-330200" lvl="3" marL="1828800" marR="0" rtl="0" algn="l">
              <a:lnSpc>
                <a:spcPct val="90000"/>
              </a:lnSpc>
              <a:spcBef>
                <a:spcPts val="1100"/>
              </a:spcBef>
              <a:spcAft>
                <a:spcPts val="0"/>
              </a:spcAft>
              <a:buClr>
                <a:srgbClr val="666666"/>
              </a:buClr>
              <a:buSzPts val="1600"/>
              <a:buFont typeface="Arial"/>
              <a:buChar char="•"/>
              <a:defRPr>
                <a:solidFill>
                  <a:srgbClr val="666666"/>
                </a:solidFill>
              </a:defRPr>
            </a:lvl4pPr>
            <a:lvl5pPr indent="-330200" lvl="4" marL="2286000" marR="0" rtl="0" algn="l">
              <a:lnSpc>
                <a:spcPct val="90000"/>
              </a:lnSpc>
              <a:spcBef>
                <a:spcPts val="1100"/>
              </a:spcBef>
              <a:spcAft>
                <a:spcPts val="0"/>
              </a:spcAft>
              <a:buClr>
                <a:srgbClr val="666666"/>
              </a:buClr>
              <a:buSzPts val="1600"/>
              <a:buFont typeface="Arial"/>
              <a:buChar char="•"/>
              <a:defRPr>
                <a:solidFill>
                  <a:srgbClr val="666666"/>
                </a:solidFill>
              </a:defRPr>
            </a:lvl5pPr>
            <a:lvl6pPr indent="-349250" lvl="5" marL="2743200" marR="0" rtl="0" algn="l">
              <a:lnSpc>
                <a:spcPct val="90000"/>
              </a:lnSpc>
              <a:spcBef>
                <a:spcPts val="1100"/>
              </a:spcBef>
              <a:spcAft>
                <a:spcPts val="0"/>
              </a:spcAft>
              <a:buClr>
                <a:srgbClr val="666666"/>
              </a:buClr>
              <a:buSzPts val="1900"/>
              <a:buFont typeface="Arial"/>
              <a:buChar char="•"/>
              <a:defRPr>
                <a:solidFill>
                  <a:srgbClr val="666666"/>
                </a:solidFill>
              </a:defRPr>
            </a:lvl6pPr>
            <a:lvl7pPr indent="-349250" lvl="6" marL="3200400" marR="0" rtl="0" algn="l">
              <a:lnSpc>
                <a:spcPct val="90000"/>
              </a:lnSpc>
              <a:spcBef>
                <a:spcPts val="1100"/>
              </a:spcBef>
              <a:spcAft>
                <a:spcPts val="0"/>
              </a:spcAft>
              <a:buClr>
                <a:srgbClr val="666666"/>
              </a:buClr>
              <a:buSzPts val="1900"/>
              <a:buFont typeface="Arial"/>
              <a:buChar char="•"/>
              <a:defRPr>
                <a:solidFill>
                  <a:srgbClr val="666666"/>
                </a:solidFill>
              </a:defRPr>
            </a:lvl7pPr>
            <a:lvl8pPr indent="-349250" lvl="7" marL="3657600" marR="0" rtl="0" algn="l">
              <a:lnSpc>
                <a:spcPct val="90000"/>
              </a:lnSpc>
              <a:spcBef>
                <a:spcPts val="1100"/>
              </a:spcBef>
              <a:spcAft>
                <a:spcPts val="0"/>
              </a:spcAft>
              <a:buClr>
                <a:srgbClr val="666666"/>
              </a:buClr>
              <a:buSzPts val="1900"/>
              <a:buFont typeface="Arial"/>
              <a:buChar char="•"/>
              <a:defRPr>
                <a:solidFill>
                  <a:srgbClr val="666666"/>
                </a:solidFill>
              </a:defRPr>
            </a:lvl8pPr>
            <a:lvl9pPr indent="-349250" lvl="8" marL="4114800" marR="0" rtl="0" algn="l">
              <a:lnSpc>
                <a:spcPct val="90000"/>
              </a:lnSpc>
              <a:spcBef>
                <a:spcPts val="1100"/>
              </a:spcBef>
              <a:spcAft>
                <a:spcPts val="0"/>
              </a:spcAft>
              <a:buClr>
                <a:srgbClr val="666666"/>
              </a:buClr>
              <a:buSzPts val="1900"/>
              <a:buFont typeface="Arial"/>
              <a:buChar char="•"/>
              <a:defRPr>
                <a:solidFill>
                  <a:srgbClr val="666666"/>
                </a:solidFill>
              </a:defRPr>
            </a:lvl9pPr>
          </a:lstStyle>
          <a:p/>
        </p:txBody>
      </p:sp>
      <p:sp>
        <p:nvSpPr>
          <p:cNvPr id="336" name="Google Shape;336;p47"/>
          <p:cNvSpPr txBox="1"/>
          <p:nvPr>
            <p:ph idx="3" type="body"/>
          </p:nvPr>
        </p:nvSpPr>
        <p:spPr>
          <a:xfrm>
            <a:off x="8122197" y="2384900"/>
            <a:ext cx="3504900" cy="3389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666666"/>
              </a:buClr>
              <a:buSzPts val="1800"/>
              <a:buChar char="•"/>
              <a:defRPr>
                <a:solidFill>
                  <a:srgbClr val="666666"/>
                </a:solidFill>
              </a:defRPr>
            </a:lvl1pPr>
            <a:lvl2pPr indent="-374650" lvl="1" marL="914400" marR="0" rtl="0" algn="l">
              <a:lnSpc>
                <a:spcPct val="90000"/>
              </a:lnSpc>
              <a:spcBef>
                <a:spcPts val="1100"/>
              </a:spcBef>
              <a:spcAft>
                <a:spcPts val="0"/>
              </a:spcAft>
              <a:buClr>
                <a:srgbClr val="595959"/>
              </a:buClr>
              <a:buSzPts val="2300"/>
              <a:buFont typeface="Arial"/>
              <a:buChar char="•"/>
              <a:defRPr/>
            </a:lvl2pPr>
            <a:lvl3pPr indent="-349250" lvl="2" marL="1371600" marR="0" rtl="0" algn="l">
              <a:lnSpc>
                <a:spcPct val="90000"/>
              </a:lnSpc>
              <a:spcBef>
                <a:spcPts val="1100"/>
              </a:spcBef>
              <a:spcAft>
                <a:spcPts val="0"/>
              </a:spcAft>
              <a:buClr>
                <a:srgbClr val="595959"/>
              </a:buClr>
              <a:buSzPts val="1900"/>
              <a:buFont typeface="Arial"/>
              <a:buChar char="•"/>
              <a:defRPr/>
            </a:lvl3pPr>
            <a:lvl4pPr indent="-330200" lvl="3" marL="1828800" marR="0" rtl="0" algn="l">
              <a:lnSpc>
                <a:spcPct val="90000"/>
              </a:lnSpc>
              <a:spcBef>
                <a:spcPts val="1100"/>
              </a:spcBef>
              <a:spcAft>
                <a:spcPts val="0"/>
              </a:spcAft>
              <a:buClr>
                <a:srgbClr val="595959"/>
              </a:buClr>
              <a:buSzPts val="1600"/>
              <a:buFont typeface="Arial"/>
              <a:buChar char="•"/>
              <a:defRPr/>
            </a:lvl4pPr>
            <a:lvl5pPr indent="-330200" lvl="4" marL="2286000" marR="0" rtl="0" algn="l">
              <a:lnSpc>
                <a:spcPct val="90000"/>
              </a:lnSpc>
              <a:spcBef>
                <a:spcPts val="1100"/>
              </a:spcBef>
              <a:spcAft>
                <a:spcPts val="0"/>
              </a:spcAft>
              <a:buClr>
                <a:srgbClr val="666666"/>
              </a:buClr>
              <a:buSzPts val="1600"/>
              <a:buFont typeface="Arial"/>
              <a:buChar char="•"/>
              <a:defRPr>
                <a:solidFill>
                  <a:srgbClr val="666666"/>
                </a:solidFill>
              </a:defRPr>
            </a:lvl5pPr>
            <a:lvl6pPr indent="-349250" lvl="5" marL="2743200" marR="0" rtl="0" algn="l">
              <a:lnSpc>
                <a:spcPct val="90000"/>
              </a:lnSpc>
              <a:spcBef>
                <a:spcPts val="1100"/>
              </a:spcBef>
              <a:spcAft>
                <a:spcPts val="0"/>
              </a:spcAft>
              <a:buClr>
                <a:srgbClr val="666666"/>
              </a:buClr>
              <a:buSzPts val="1900"/>
              <a:buFont typeface="Arial"/>
              <a:buChar char="•"/>
              <a:defRPr>
                <a:solidFill>
                  <a:srgbClr val="666666"/>
                </a:solidFill>
              </a:defRPr>
            </a:lvl6pPr>
            <a:lvl7pPr indent="-349250" lvl="6" marL="3200400" marR="0" rtl="0" algn="l">
              <a:lnSpc>
                <a:spcPct val="90000"/>
              </a:lnSpc>
              <a:spcBef>
                <a:spcPts val="1100"/>
              </a:spcBef>
              <a:spcAft>
                <a:spcPts val="0"/>
              </a:spcAft>
              <a:buClr>
                <a:srgbClr val="666666"/>
              </a:buClr>
              <a:buSzPts val="1900"/>
              <a:buFont typeface="Arial"/>
              <a:buChar char="•"/>
              <a:defRPr>
                <a:solidFill>
                  <a:srgbClr val="666666"/>
                </a:solidFill>
              </a:defRPr>
            </a:lvl7pPr>
            <a:lvl8pPr indent="-349250" lvl="7" marL="3657600" marR="0" rtl="0" algn="l">
              <a:lnSpc>
                <a:spcPct val="90000"/>
              </a:lnSpc>
              <a:spcBef>
                <a:spcPts val="1100"/>
              </a:spcBef>
              <a:spcAft>
                <a:spcPts val="0"/>
              </a:spcAft>
              <a:buClr>
                <a:srgbClr val="666666"/>
              </a:buClr>
              <a:buSzPts val="1900"/>
              <a:buFont typeface="Arial"/>
              <a:buChar char="•"/>
              <a:defRPr>
                <a:solidFill>
                  <a:srgbClr val="666666"/>
                </a:solidFill>
              </a:defRPr>
            </a:lvl8pPr>
            <a:lvl9pPr indent="-349250" lvl="8" marL="4114800" marR="0" rtl="0" algn="l">
              <a:lnSpc>
                <a:spcPct val="90000"/>
              </a:lnSpc>
              <a:spcBef>
                <a:spcPts val="1100"/>
              </a:spcBef>
              <a:spcAft>
                <a:spcPts val="0"/>
              </a:spcAft>
              <a:buClr>
                <a:srgbClr val="666666"/>
              </a:buClr>
              <a:buSzPts val="1900"/>
              <a:buFont typeface="Arial"/>
              <a:buChar char="•"/>
              <a:defRPr>
                <a:solidFill>
                  <a:srgbClr val="666666"/>
                </a:solidFill>
              </a:defRPr>
            </a:lvl9pPr>
          </a:lstStyle>
          <a:p/>
        </p:txBody>
      </p:sp>
      <p:sp>
        <p:nvSpPr>
          <p:cNvPr id="337" name="Google Shape;337;p47"/>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8" name="Google Shape;338;p47"/>
          <p:cNvSpPr txBox="1"/>
          <p:nvPr>
            <p:ph type="title"/>
          </p:nvPr>
        </p:nvSpPr>
        <p:spPr>
          <a:xfrm>
            <a:off x="560150" y="1447588"/>
            <a:ext cx="9416400" cy="735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000"/>
              <a:buFont typeface="Roboto"/>
              <a:buNone/>
              <a:defRPr b="1" i="0" sz="3000" u="none" cap="none" strike="noStrike">
                <a:solidFill>
                  <a:srgbClr val="595959"/>
                </a:solidFill>
                <a:latin typeface="Roboto"/>
                <a:ea typeface="Roboto"/>
                <a:cs typeface="Roboto"/>
                <a:sym typeface="Roboto"/>
              </a:defRPr>
            </a:lvl1pPr>
            <a:lvl2pPr lvl="1" rtl="0">
              <a:spcBef>
                <a:spcPts val="0"/>
              </a:spcBef>
              <a:spcAft>
                <a:spcPts val="0"/>
              </a:spcAft>
              <a:buSzPts val="3000"/>
              <a:buFont typeface="Roboto"/>
              <a:buNone/>
              <a:defRPr b="1" sz="3000">
                <a:latin typeface="Roboto"/>
                <a:ea typeface="Roboto"/>
                <a:cs typeface="Roboto"/>
                <a:sym typeface="Roboto"/>
              </a:defRPr>
            </a:lvl2pPr>
            <a:lvl3pPr lvl="2" rtl="0">
              <a:spcBef>
                <a:spcPts val="0"/>
              </a:spcBef>
              <a:spcAft>
                <a:spcPts val="0"/>
              </a:spcAft>
              <a:buSzPts val="3000"/>
              <a:buFont typeface="Roboto"/>
              <a:buNone/>
              <a:defRPr b="1" sz="3000">
                <a:latin typeface="Roboto"/>
                <a:ea typeface="Roboto"/>
                <a:cs typeface="Roboto"/>
                <a:sym typeface="Roboto"/>
              </a:defRPr>
            </a:lvl3pPr>
            <a:lvl4pPr lvl="3" rtl="0">
              <a:spcBef>
                <a:spcPts val="0"/>
              </a:spcBef>
              <a:spcAft>
                <a:spcPts val="0"/>
              </a:spcAft>
              <a:buSzPts val="3000"/>
              <a:buFont typeface="Roboto"/>
              <a:buNone/>
              <a:defRPr b="1" sz="3000">
                <a:latin typeface="Roboto"/>
                <a:ea typeface="Roboto"/>
                <a:cs typeface="Roboto"/>
                <a:sym typeface="Roboto"/>
              </a:defRPr>
            </a:lvl4pPr>
            <a:lvl5pPr lvl="4" rtl="0">
              <a:spcBef>
                <a:spcPts val="0"/>
              </a:spcBef>
              <a:spcAft>
                <a:spcPts val="0"/>
              </a:spcAft>
              <a:buSzPts val="3000"/>
              <a:buFont typeface="Roboto"/>
              <a:buNone/>
              <a:defRPr b="1" sz="3000">
                <a:latin typeface="Roboto"/>
                <a:ea typeface="Roboto"/>
                <a:cs typeface="Roboto"/>
                <a:sym typeface="Roboto"/>
              </a:defRPr>
            </a:lvl5pPr>
            <a:lvl6pPr lvl="5" rtl="0">
              <a:spcBef>
                <a:spcPts val="0"/>
              </a:spcBef>
              <a:spcAft>
                <a:spcPts val="0"/>
              </a:spcAft>
              <a:buSzPts val="3000"/>
              <a:buFont typeface="Roboto"/>
              <a:buNone/>
              <a:defRPr b="1" sz="3000">
                <a:latin typeface="Roboto"/>
                <a:ea typeface="Roboto"/>
                <a:cs typeface="Roboto"/>
                <a:sym typeface="Roboto"/>
              </a:defRPr>
            </a:lvl6pPr>
            <a:lvl7pPr lvl="6" rtl="0">
              <a:spcBef>
                <a:spcPts val="0"/>
              </a:spcBef>
              <a:spcAft>
                <a:spcPts val="0"/>
              </a:spcAft>
              <a:buSzPts val="3000"/>
              <a:buFont typeface="Roboto"/>
              <a:buNone/>
              <a:defRPr b="1" sz="3000">
                <a:latin typeface="Roboto"/>
                <a:ea typeface="Roboto"/>
                <a:cs typeface="Roboto"/>
                <a:sym typeface="Roboto"/>
              </a:defRPr>
            </a:lvl7pPr>
            <a:lvl8pPr lvl="7" rtl="0">
              <a:spcBef>
                <a:spcPts val="0"/>
              </a:spcBef>
              <a:spcAft>
                <a:spcPts val="0"/>
              </a:spcAft>
              <a:buSzPts val="3000"/>
              <a:buFont typeface="Roboto"/>
              <a:buNone/>
              <a:defRPr b="1" sz="3000">
                <a:latin typeface="Roboto"/>
                <a:ea typeface="Roboto"/>
                <a:cs typeface="Roboto"/>
                <a:sym typeface="Roboto"/>
              </a:defRPr>
            </a:lvl8pPr>
            <a:lvl9pPr lvl="8" rtl="0">
              <a:spcBef>
                <a:spcPts val="0"/>
              </a:spcBef>
              <a:spcAft>
                <a:spcPts val="0"/>
              </a:spcAft>
              <a:buSzPts val="3000"/>
              <a:buFont typeface="Roboto"/>
              <a:buNone/>
              <a:defRPr b="1" sz="3000">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Bar">
  <p:cSld name="Presenter Introduction_1_1_2_2">
    <p:spTree>
      <p:nvGrpSpPr>
        <p:cNvPr id="339" name="Shape 339"/>
        <p:cNvGrpSpPr/>
        <p:nvPr/>
      </p:nvGrpSpPr>
      <p:grpSpPr>
        <a:xfrm>
          <a:off x="0" y="0"/>
          <a:ext cx="0" cy="0"/>
          <a:chOff x="0" y="0"/>
          <a:chExt cx="0" cy="0"/>
        </a:xfrm>
      </p:grpSpPr>
      <p:pic>
        <p:nvPicPr>
          <p:cNvPr id="340" name="Google Shape;340;p48"/>
          <p:cNvPicPr preferRelativeResize="0"/>
          <p:nvPr/>
        </p:nvPicPr>
        <p:blipFill rotWithShape="1">
          <a:blip r:embed="rId2">
            <a:alphaModFix/>
          </a:blip>
          <a:srcRect b="10690" l="31449" r="38411" t="0"/>
          <a:stretch/>
        </p:blipFill>
        <p:spPr>
          <a:xfrm>
            <a:off x="7829850" y="0"/>
            <a:ext cx="4362000" cy="6858000"/>
          </a:xfrm>
          <a:prstGeom prst="rect">
            <a:avLst/>
          </a:prstGeom>
          <a:noFill/>
          <a:ln>
            <a:noFill/>
          </a:ln>
        </p:spPr>
      </p:pic>
      <p:sp>
        <p:nvSpPr>
          <p:cNvPr id="341" name="Google Shape;341;p48"/>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42" name="Google Shape;342;p48"/>
          <p:cNvSpPr txBox="1"/>
          <p:nvPr>
            <p:ph idx="1" type="subTitle"/>
          </p:nvPr>
        </p:nvSpPr>
        <p:spPr>
          <a:xfrm>
            <a:off x="8462850" y="2337250"/>
            <a:ext cx="3354600" cy="3266400"/>
          </a:xfrm>
          <a:prstGeom prst="rect">
            <a:avLst/>
          </a:prstGeom>
        </p:spPr>
        <p:txBody>
          <a:bodyPr anchorCtr="0" anchor="t" bIns="45700" lIns="91425" spcFirstLastPara="1" rIns="91425" wrap="square" tIns="45700">
            <a:noAutofit/>
          </a:bodyPr>
          <a:lstStyle>
            <a:lvl1pPr lvl="0" rtl="0">
              <a:spcBef>
                <a:spcPts val="1100"/>
              </a:spcBef>
              <a:spcAft>
                <a:spcPts val="0"/>
              </a:spcAft>
              <a:buNone/>
              <a:defRPr b="1" sz="3600">
                <a:solidFill>
                  <a:srgbClr val="FFFFFF"/>
                </a:solidFill>
                <a:latin typeface="Roboto"/>
                <a:ea typeface="Roboto"/>
                <a:cs typeface="Roboto"/>
                <a:sym typeface="Roboto"/>
              </a:defRPr>
            </a:lvl1pPr>
            <a:lvl2pPr lvl="1" rtl="0">
              <a:spcBef>
                <a:spcPts val="1100"/>
              </a:spcBef>
              <a:spcAft>
                <a:spcPts val="0"/>
              </a:spcAft>
              <a:buNone/>
              <a:defRPr b="1" sz="3600">
                <a:latin typeface="Roboto"/>
                <a:ea typeface="Roboto"/>
                <a:cs typeface="Roboto"/>
                <a:sym typeface="Roboto"/>
              </a:defRPr>
            </a:lvl2pPr>
            <a:lvl3pPr lvl="2" rtl="0">
              <a:spcBef>
                <a:spcPts val="1100"/>
              </a:spcBef>
              <a:spcAft>
                <a:spcPts val="0"/>
              </a:spcAft>
              <a:buNone/>
              <a:defRPr b="1" sz="3600">
                <a:latin typeface="Roboto"/>
                <a:ea typeface="Roboto"/>
                <a:cs typeface="Roboto"/>
                <a:sym typeface="Roboto"/>
              </a:defRPr>
            </a:lvl3pPr>
            <a:lvl4pPr lvl="3" rtl="0">
              <a:spcBef>
                <a:spcPts val="1100"/>
              </a:spcBef>
              <a:spcAft>
                <a:spcPts val="0"/>
              </a:spcAft>
              <a:buNone/>
              <a:defRPr b="1" sz="3600">
                <a:latin typeface="Roboto"/>
                <a:ea typeface="Roboto"/>
                <a:cs typeface="Roboto"/>
                <a:sym typeface="Roboto"/>
              </a:defRPr>
            </a:lvl4pPr>
            <a:lvl5pPr lvl="4" rtl="0">
              <a:spcBef>
                <a:spcPts val="1100"/>
              </a:spcBef>
              <a:spcAft>
                <a:spcPts val="0"/>
              </a:spcAft>
              <a:buNone/>
              <a:defRPr b="1" sz="3600">
                <a:latin typeface="Roboto"/>
                <a:ea typeface="Roboto"/>
                <a:cs typeface="Roboto"/>
                <a:sym typeface="Roboto"/>
              </a:defRPr>
            </a:lvl5pPr>
            <a:lvl6pPr lvl="5" rtl="0">
              <a:spcBef>
                <a:spcPts val="1100"/>
              </a:spcBef>
              <a:spcAft>
                <a:spcPts val="0"/>
              </a:spcAft>
              <a:buNone/>
              <a:defRPr b="1" sz="3600">
                <a:latin typeface="Roboto"/>
                <a:ea typeface="Roboto"/>
                <a:cs typeface="Roboto"/>
                <a:sym typeface="Roboto"/>
              </a:defRPr>
            </a:lvl6pPr>
            <a:lvl7pPr lvl="6" rtl="0">
              <a:spcBef>
                <a:spcPts val="1100"/>
              </a:spcBef>
              <a:spcAft>
                <a:spcPts val="0"/>
              </a:spcAft>
              <a:buNone/>
              <a:defRPr b="1" sz="3600">
                <a:latin typeface="Roboto"/>
                <a:ea typeface="Roboto"/>
                <a:cs typeface="Roboto"/>
                <a:sym typeface="Roboto"/>
              </a:defRPr>
            </a:lvl7pPr>
            <a:lvl8pPr lvl="7" rtl="0">
              <a:spcBef>
                <a:spcPts val="1100"/>
              </a:spcBef>
              <a:spcAft>
                <a:spcPts val="0"/>
              </a:spcAft>
              <a:buNone/>
              <a:defRPr b="1" sz="3600">
                <a:latin typeface="Roboto"/>
                <a:ea typeface="Roboto"/>
                <a:cs typeface="Roboto"/>
                <a:sym typeface="Roboto"/>
              </a:defRPr>
            </a:lvl8pPr>
            <a:lvl9pPr lvl="8" rtl="0">
              <a:spcBef>
                <a:spcPts val="1100"/>
              </a:spcBef>
              <a:spcAft>
                <a:spcPts val="0"/>
              </a:spcAft>
              <a:buNone/>
              <a:defRPr b="1" sz="3600">
                <a:latin typeface="Roboto"/>
                <a:ea typeface="Roboto"/>
                <a:cs typeface="Roboto"/>
                <a:sym typeface="Roboto"/>
              </a:defRPr>
            </a:lvl9pPr>
          </a:lstStyle>
          <a:p/>
        </p:txBody>
      </p:sp>
      <p:sp>
        <p:nvSpPr>
          <p:cNvPr id="343" name="Google Shape;343;p48"/>
          <p:cNvSpPr txBox="1"/>
          <p:nvPr>
            <p:ph idx="2" type="body"/>
          </p:nvPr>
        </p:nvSpPr>
        <p:spPr>
          <a:xfrm>
            <a:off x="560100" y="1607925"/>
            <a:ext cx="6815700" cy="383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1pPr>
            <a:lvl2pPr indent="-342900" lvl="1" marL="914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2pPr>
            <a:lvl3pPr indent="-342900" lvl="2" marL="1371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3pPr>
            <a:lvl4pPr indent="-342900" lvl="3" marL="1828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4pPr>
            <a:lvl5pPr indent="-342900" lvl="4" marL="22860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ull Slide">
  <p:cSld name="Presenter Introduction_1_1_2_2_1">
    <p:spTree>
      <p:nvGrpSpPr>
        <p:cNvPr id="344" name="Shape 344"/>
        <p:cNvGrpSpPr/>
        <p:nvPr/>
      </p:nvGrpSpPr>
      <p:grpSpPr>
        <a:xfrm>
          <a:off x="0" y="0"/>
          <a:ext cx="0" cy="0"/>
          <a:chOff x="0" y="0"/>
          <a:chExt cx="0" cy="0"/>
        </a:xfrm>
      </p:grpSpPr>
      <p:pic>
        <p:nvPicPr>
          <p:cNvPr id="345" name="Google Shape;345;p49"/>
          <p:cNvPicPr preferRelativeResize="0"/>
          <p:nvPr/>
        </p:nvPicPr>
        <p:blipFill rotWithShape="1">
          <a:blip r:embed="rId2">
            <a:alphaModFix/>
          </a:blip>
          <a:srcRect b="8154" l="750" r="38255" t="30850"/>
          <a:stretch/>
        </p:blipFill>
        <p:spPr>
          <a:xfrm>
            <a:off x="-25" y="0"/>
            <a:ext cx="12192048" cy="6858000"/>
          </a:xfrm>
          <a:prstGeom prst="rect">
            <a:avLst/>
          </a:prstGeom>
          <a:noFill/>
          <a:ln>
            <a:noFill/>
          </a:ln>
        </p:spPr>
      </p:pic>
      <p:sp>
        <p:nvSpPr>
          <p:cNvPr id="346" name="Google Shape;346;p49"/>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7" name="Google Shape;347;p49"/>
          <p:cNvPicPr preferRelativeResize="0"/>
          <p:nvPr/>
        </p:nvPicPr>
        <p:blipFill rotWithShape="1">
          <a:blip r:embed="rId3">
            <a:alphaModFix/>
          </a:blip>
          <a:srcRect b="0" l="0" r="0" t="0"/>
          <a:stretch/>
        </p:blipFill>
        <p:spPr>
          <a:xfrm>
            <a:off x="6264982" y="1977231"/>
            <a:ext cx="4854900" cy="3371100"/>
          </a:xfrm>
          <a:prstGeom prst="rect">
            <a:avLst/>
          </a:prstGeom>
          <a:noFill/>
          <a:ln>
            <a:noFill/>
          </a:ln>
        </p:spPr>
      </p:pic>
      <p:sp>
        <p:nvSpPr>
          <p:cNvPr id="348" name="Google Shape;348;p49"/>
          <p:cNvSpPr txBox="1"/>
          <p:nvPr>
            <p:ph idx="1" type="subTitle"/>
          </p:nvPr>
        </p:nvSpPr>
        <p:spPr>
          <a:xfrm>
            <a:off x="708000" y="2912400"/>
            <a:ext cx="5223000" cy="2081100"/>
          </a:xfrm>
          <a:prstGeom prst="rect">
            <a:avLst/>
          </a:prstGeom>
        </p:spPr>
        <p:txBody>
          <a:bodyPr anchorCtr="0" anchor="t" bIns="45700" lIns="91425" spcFirstLastPara="1" rIns="91425" wrap="square" tIns="45700">
            <a:noAutofit/>
          </a:bodyPr>
          <a:lstStyle>
            <a:lvl1pPr lvl="0" rtl="0">
              <a:spcBef>
                <a:spcPts val="1100"/>
              </a:spcBef>
              <a:spcAft>
                <a:spcPts val="0"/>
              </a:spcAft>
              <a:buNone/>
              <a:defRPr b="1" sz="3000">
                <a:solidFill>
                  <a:srgbClr val="FFFFFF"/>
                </a:solidFill>
                <a:latin typeface="Roboto"/>
                <a:ea typeface="Roboto"/>
                <a:cs typeface="Roboto"/>
                <a:sym typeface="Roboto"/>
              </a:defRPr>
            </a:lvl1pPr>
            <a:lvl2pPr lvl="1" rtl="0">
              <a:spcBef>
                <a:spcPts val="1100"/>
              </a:spcBef>
              <a:spcAft>
                <a:spcPts val="0"/>
              </a:spcAft>
              <a:buNone/>
              <a:defRPr b="1" sz="3000">
                <a:latin typeface="Roboto"/>
                <a:ea typeface="Roboto"/>
                <a:cs typeface="Roboto"/>
                <a:sym typeface="Roboto"/>
              </a:defRPr>
            </a:lvl2pPr>
            <a:lvl3pPr lvl="2" rtl="0">
              <a:spcBef>
                <a:spcPts val="1100"/>
              </a:spcBef>
              <a:spcAft>
                <a:spcPts val="0"/>
              </a:spcAft>
              <a:buNone/>
              <a:defRPr b="1" sz="3000">
                <a:latin typeface="Roboto"/>
                <a:ea typeface="Roboto"/>
                <a:cs typeface="Roboto"/>
                <a:sym typeface="Roboto"/>
              </a:defRPr>
            </a:lvl3pPr>
            <a:lvl4pPr lvl="3" rtl="0">
              <a:spcBef>
                <a:spcPts val="1100"/>
              </a:spcBef>
              <a:spcAft>
                <a:spcPts val="0"/>
              </a:spcAft>
              <a:buNone/>
              <a:defRPr b="1" sz="3000">
                <a:latin typeface="Roboto"/>
                <a:ea typeface="Roboto"/>
                <a:cs typeface="Roboto"/>
                <a:sym typeface="Roboto"/>
              </a:defRPr>
            </a:lvl4pPr>
            <a:lvl5pPr lvl="4" rtl="0">
              <a:spcBef>
                <a:spcPts val="1100"/>
              </a:spcBef>
              <a:spcAft>
                <a:spcPts val="0"/>
              </a:spcAft>
              <a:buNone/>
              <a:defRPr b="1" sz="3000">
                <a:latin typeface="Roboto"/>
                <a:ea typeface="Roboto"/>
                <a:cs typeface="Roboto"/>
                <a:sym typeface="Roboto"/>
              </a:defRPr>
            </a:lvl5pPr>
            <a:lvl6pPr lvl="5" rtl="0">
              <a:spcBef>
                <a:spcPts val="1100"/>
              </a:spcBef>
              <a:spcAft>
                <a:spcPts val="0"/>
              </a:spcAft>
              <a:buNone/>
              <a:defRPr b="1" sz="3000">
                <a:latin typeface="Roboto"/>
                <a:ea typeface="Roboto"/>
                <a:cs typeface="Roboto"/>
                <a:sym typeface="Roboto"/>
              </a:defRPr>
            </a:lvl6pPr>
            <a:lvl7pPr lvl="6" rtl="0">
              <a:spcBef>
                <a:spcPts val="1100"/>
              </a:spcBef>
              <a:spcAft>
                <a:spcPts val="0"/>
              </a:spcAft>
              <a:buNone/>
              <a:defRPr b="1" sz="3000">
                <a:latin typeface="Roboto"/>
                <a:ea typeface="Roboto"/>
                <a:cs typeface="Roboto"/>
                <a:sym typeface="Roboto"/>
              </a:defRPr>
            </a:lvl7pPr>
            <a:lvl8pPr lvl="7" rtl="0">
              <a:spcBef>
                <a:spcPts val="1100"/>
              </a:spcBef>
              <a:spcAft>
                <a:spcPts val="0"/>
              </a:spcAft>
              <a:buNone/>
              <a:defRPr b="1" sz="3000">
                <a:latin typeface="Roboto"/>
                <a:ea typeface="Roboto"/>
                <a:cs typeface="Roboto"/>
                <a:sym typeface="Roboto"/>
              </a:defRPr>
            </a:lvl8pPr>
            <a:lvl9pPr lvl="8" rtl="0">
              <a:spcBef>
                <a:spcPts val="1100"/>
              </a:spcBef>
              <a:spcAft>
                <a:spcPts val="0"/>
              </a:spcAft>
              <a:buNone/>
              <a:defRPr b="1" sz="3000">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ull Slide">
  <p:cSld name="Presenter Introduction_1_1_2_1_2_1">
    <p:spTree>
      <p:nvGrpSpPr>
        <p:cNvPr id="349" name="Shape 349"/>
        <p:cNvGrpSpPr/>
        <p:nvPr/>
      </p:nvGrpSpPr>
      <p:grpSpPr>
        <a:xfrm>
          <a:off x="0" y="0"/>
          <a:ext cx="0" cy="0"/>
          <a:chOff x="0" y="0"/>
          <a:chExt cx="0" cy="0"/>
        </a:xfrm>
      </p:grpSpPr>
      <p:pic>
        <p:nvPicPr>
          <p:cNvPr id="350" name="Google Shape;350;p50"/>
          <p:cNvPicPr preferRelativeResize="0"/>
          <p:nvPr/>
        </p:nvPicPr>
        <p:blipFill rotWithShape="1">
          <a:blip r:embed="rId2">
            <a:alphaModFix/>
          </a:blip>
          <a:srcRect b="8154" l="750" r="38255" t="30850"/>
          <a:stretch/>
        </p:blipFill>
        <p:spPr>
          <a:xfrm>
            <a:off x="-25" y="0"/>
            <a:ext cx="12192048" cy="6858000"/>
          </a:xfrm>
          <a:prstGeom prst="rect">
            <a:avLst/>
          </a:prstGeom>
          <a:noFill/>
          <a:ln>
            <a:noFill/>
          </a:ln>
        </p:spPr>
      </p:pic>
      <p:sp>
        <p:nvSpPr>
          <p:cNvPr id="351" name="Google Shape;351;p50"/>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2" name="Google Shape;352;p50"/>
          <p:cNvPicPr preferRelativeResize="0"/>
          <p:nvPr/>
        </p:nvPicPr>
        <p:blipFill rotWithShape="1">
          <a:blip r:embed="rId3">
            <a:alphaModFix/>
          </a:blip>
          <a:srcRect b="0" l="0" r="0" t="0"/>
          <a:stretch/>
        </p:blipFill>
        <p:spPr>
          <a:xfrm>
            <a:off x="956337" y="1145095"/>
            <a:ext cx="2197500" cy="4149300"/>
          </a:xfrm>
          <a:prstGeom prst="rect">
            <a:avLst/>
          </a:prstGeom>
          <a:noFill/>
          <a:ln>
            <a:noFill/>
          </a:ln>
          <a:effectLst>
            <a:outerShdw sx="1000" rotWithShape="0" algn="ctr" sy="1000">
              <a:srgbClr val="000000"/>
            </a:outerShdw>
          </a:effectLst>
        </p:spPr>
      </p:pic>
      <p:pic>
        <p:nvPicPr>
          <p:cNvPr id="353" name="Google Shape;353;p50"/>
          <p:cNvPicPr preferRelativeResize="0"/>
          <p:nvPr/>
        </p:nvPicPr>
        <p:blipFill rotWithShape="1">
          <a:blip r:embed="rId4">
            <a:alphaModFix/>
          </a:blip>
          <a:srcRect b="0" l="0" r="0" t="0"/>
          <a:stretch/>
        </p:blipFill>
        <p:spPr>
          <a:xfrm>
            <a:off x="3487453" y="1221006"/>
            <a:ext cx="2086800" cy="4073100"/>
          </a:xfrm>
          <a:prstGeom prst="rect">
            <a:avLst/>
          </a:prstGeom>
          <a:noFill/>
          <a:ln>
            <a:noFill/>
          </a:ln>
          <a:effectLst>
            <a:outerShdw sx="1000" rotWithShape="0" algn="ctr" sy="1000">
              <a:srgbClr val="000000"/>
            </a:outerShdw>
          </a:effectLst>
        </p:spPr>
      </p:pic>
      <p:sp>
        <p:nvSpPr>
          <p:cNvPr id="354" name="Google Shape;354;p50"/>
          <p:cNvSpPr txBox="1"/>
          <p:nvPr>
            <p:ph idx="1" type="subTitle"/>
          </p:nvPr>
        </p:nvSpPr>
        <p:spPr>
          <a:xfrm>
            <a:off x="6502500" y="2912400"/>
            <a:ext cx="5276700" cy="2081100"/>
          </a:xfrm>
          <a:prstGeom prst="rect">
            <a:avLst/>
          </a:prstGeom>
        </p:spPr>
        <p:txBody>
          <a:bodyPr anchorCtr="0" anchor="t" bIns="45700" lIns="91425" spcFirstLastPara="1" rIns="91425" wrap="square" tIns="45700">
            <a:noAutofit/>
          </a:bodyPr>
          <a:lstStyle>
            <a:lvl1pPr lvl="0" rtl="0">
              <a:spcBef>
                <a:spcPts val="1100"/>
              </a:spcBef>
              <a:spcAft>
                <a:spcPts val="0"/>
              </a:spcAft>
              <a:buNone/>
              <a:defRPr b="1" sz="3000">
                <a:solidFill>
                  <a:srgbClr val="FFFFFF"/>
                </a:solidFill>
                <a:latin typeface="Roboto"/>
                <a:ea typeface="Roboto"/>
                <a:cs typeface="Roboto"/>
                <a:sym typeface="Roboto"/>
              </a:defRPr>
            </a:lvl1pPr>
            <a:lvl2pPr lvl="1" rtl="0">
              <a:spcBef>
                <a:spcPts val="1100"/>
              </a:spcBef>
              <a:spcAft>
                <a:spcPts val="0"/>
              </a:spcAft>
              <a:buNone/>
              <a:defRPr b="1" sz="3000">
                <a:latin typeface="Roboto"/>
                <a:ea typeface="Roboto"/>
                <a:cs typeface="Roboto"/>
                <a:sym typeface="Roboto"/>
              </a:defRPr>
            </a:lvl2pPr>
            <a:lvl3pPr lvl="2" rtl="0">
              <a:spcBef>
                <a:spcPts val="1100"/>
              </a:spcBef>
              <a:spcAft>
                <a:spcPts val="0"/>
              </a:spcAft>
              <a:buNone/>
              <a:defRPr b="1" sz="3000">
                <a:latin typeface="Roboto"/>
                <a:ea typeface="Roboto"/>
                <a:cs typeface="Roboto"/>
                <a:sym typeface="Roboto"/>
              </a:defRPr>
            </a:lvl3pPr>
            <a:lvl4pPr lvl="3" rtl="0">
              <a:spcBef>
                <a:spcPts val="1100"/>
              </a:spcBef>
              <a:spcAft>
                <a:spcPts val="0"/>
              </a:spcAft>
              <a:buNone/>
              <a:defRPr b="1" sz="3000">
                <a:latin typeface="Roboto"/>
                <a:ea typeface="Roboto"/>
                <a:cs typeface="Roboto"/>
                <a:sym typeface="Roboto"/>
              </a:defRPr>
            </a:lvl4pPr>
            <a:lvl5pPr lvl="4" rtl="0">
              <a:spcBef>
                <a:spcPts val="1100"/>
              </a:spcBef>
              <a:spcAft>
                <a:spcPts val="0"/>
              </a:spcAft>
              <a:buNone/>
              <a:defRPr b="1" sz="3000">
                <a:latin typeface="Roboto"/>
                <a:ea typeface="Roboto"/>
                <a:cs typeface="Roboto"/>
                <a:sym typeface="Roboto"/>
              </a:defRPr>
            </a:lvl5pPr>
            <a:lvl6pPr lvl="5" rtl="0">
              <a:spcBef>
                <a:spcPts val="1100"/>
              </a:spcBef>
              <a:spcAft>
                <a:spcPts val="0"/>
              </a:spcAft>
              <a:buNone/>
              <a:defRPr b="1" sz="3000">
                <a:latin typeface="Roboto"/>
                <a:ea typeface="Roboto"/>
                <a:cs typeface="Roboto"/>
                <a:sym typeface="Roboto"/>
              </a:defRPr>
            </a:lvl6pPr>
            <a:lvl7pPr lvl="6" rtl="0">
              <a:spcBef>
                <a:spcPts val="1100"/>
              </a:spcBef>
              <a:spcAft>
                <a:spcPts val="0"/>
              </a:spcAft>
              <a:buNone/>
              <a:defRPr b="1" sz="3000">
                <a:latin typeface="Roboto"/>
                <a:ea typeface="Roboto"/>
                <a:cs typeface="Roboto"/>
                <a:sym typeface="Roboto"/>
              </a:defRPr>
            </a:lvl7pPr>
            <a:lvl8pPr lvl="7" rtl="0">
              <a:spcBef>
                <a:spcPts val="1100"/>
              </a:spcBef>
              <a:spcAft>
                <a:spcPts val="0"/>
              </a:spcAft>
              <a:buNone/>
              <a:defRPr b="1" sz="3000">
                <a:latin typeface="Roboto"/>
                <a:ea typeface="Roboto"/>
                <a:cs typeface="Roboto"/>
                <a:sym typeface="Roboto"/>
              </a:defRPr>
            </a:lvl8pPr>
            <a:lvl9pPr lvl="8" rtl="0">
              <a:spcBef>
                <a:spcPts val="1100"/>
              </a:spcBef>
              <a:spcAft>
                <a:spcPts val="0"/>
              </a:spcAft>
              <a:buNone/>
              <a:defRPr b="1" sz="3000">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ull Slide">
  <p:cSld name="Presenter Introduction_1_1_2_1_1_1_1">
    <p:spTree>
      <p:nvGrpSpPr>
        <p:cNvPr id="355" name="Shape 355"/>
        <p:cNvGrpSpPr/>
        <p:nvPr/>
      </p:nvGrpSpPr>
      <p:grpSpPr>
        <a:xfrm>
          <a:off x="0" y="0"/>
          <a:ext cx="0" cy="0"/>
          <a:chOff x="0" y="0"/>
          <a:chExt cx="0" cy="0"/>
        </a:xfrm>
      </p:grpSpPr>
      <p:pic>
        <p:nvPicPr>
          <p:cNvPr id="356" name="Google Shape;356;p51"/>
          <p:cNvPicPr preferRelativeResize="0"/>
          <p:nvPr/>
        </p:nvPicPr>
        <p:blipFill rotWithShape="1">
          <a:blip r:embed="rId2">
            <a:alphaModFix/>
          </a:blip>
          <a:srcRect b="8154" l="750" r="38255" t="30850"/>
          <a:stretch/>
        </p:blipFill>
        <p:spPr>
          <a:xfrm>
            <a:off x="-25" y="0"/>
            <a:ext cx="12192048" cy="6858000"/>
          </a:xfrm>
          <a:prstGeom prst="rect">
            <a:avLst/>
          </a:prstGeom>
          <a:noFill/>
          <a:ln>
            <a:noFill/>
          </a:ln>
        </p:spPr>
      </p:pic>
      <p:sp>
        <p:nvSpPr>
          <p:cNvPr id="357" name="Google Shape;357;p5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8" name="Google Shape;358;p51"/>
          <p:cNvPicPr preferRelativeResize="0"/>
          <p:nvPr/>
        </p:nvPicPr>
        <p:blipFill rotWithShape="1">
          <a:blip r:embed="rId3">
            <a:alphaModFix/>
          </a:blip>
          <a:srcRect b="0" l="0" r="0" t="0"/>
          <a:stretch/>
        </p:blipFill>
        <p:spPr>
          <a:xfrm>
            <a:off x="6943216" y="1459670"/>
            <a:ext cx="3144900" cy="4104300"/>
          </a:xfrm>
          <a:prstGeom prst="rect">
            <a:avLst/>
          </a:prstGeom>
          <a:noFill/>
          <a:ln>
            <a:noFill/>
          </a:ln>
          <a:effectLst>
            <a:outerShdw sx="1000" rotWithShape="0" algn="ctr" sy="1000">
              <a:srgbClr val="000000"/>
            </a:outerShdw>
          </a:effectLst>
        </p:spPr>
      </p:pic>
      <p:sp>
        <p:nvSpPr>
          <p:cNvPr id="359" name="Google Shape;359;p51"/>
          <p:cNvSpPr txBox="1"/>
          <p:nvPr>
            <p:ph idx="1" type="subTitle"/>
          </p:nvPr>
        </p:nvSpPr>
        <p:spPr>
          <a:xfrm>
            <a:off x="708000" y="2912400"/>
            <a:ext cx="5374200" cy="2081100"/>
          </a:xfrm>
          <a:prstGeom prst="rect">
            <a:avLst/>
          </a:prstGeom>
        </p:spPr>
        <p:txBody>
          <a:bodyPr anchorCtr="0" anchor="t" bIns="45700" lIns="91425" spcFirstLastPara="1" rIns="91425" wrap="square" tIns="45700">
            <a:noAutofit/>
          </a:bodyPr>
          <a:lstStyle>
            <a:lvl1pPr lvl="0" rtl="0">
              <a:spcBef>
                <a:spcPts val="1100"/>
              </a:spcBef>
              <a:spcAft>
                <a:spcPts val="0"/>
              </a:spcAft>
              <a:buNone/>
              <a:defRPr b="1" sz="3000">
                <a:solidFill>
                  <a:srgbClr val="FFFFFF"/>
                </a:solidFill>
                <a:latin typeface="Roboto"/>
                <a:ea typeface="Roboto"/>
                <a:cs typeface="Roboto"/>
                <a:sym typeface="Roboto"/>
              </a:defRPr>
            </a:lvl1pPr>
            <a:lvl2pPr lvl="1" rtl="0">
              <a:spcBef>
                <a:spcPts val="1100"/>
              </a:spcBef>
              <a:spcAft>
                <a:spcPts val="0"/>
              </a:spcAft>
              <a:buNone/>
              <a:defRPr b="1" sz="3000">
                <a:latin typeface="Roboto"/>
                <a:ea typeface="Roboto"/>
                <a:cs typeface="Roboto"/>
                <a:sym typeface="Roboto"/>
              </a:defRPr>
            </a:lvl2pPr>
            <a:lvl3pPr lvl="2" rtl="0">
              <a:spcBef>
                <a:spcPts val="1100"/>
              </a:spcBef>
              <a:spcAft>
                <a:spcPts val="0"/>
              </a:spcAft>
              <a:buNone/>
              <a:defRPr b="1" sz="3000">
                <a:latin typeface="Roboto"/>
                <a:ea typeface="Roboto"/>
                <a:cs typeface="Roboto"/>
                <a:sym typeface="Roboto"/>
              </a:defRPr>
            </a:lvl3pPr>
            <a:lvl4pPr lvl="3" rtl="0">
              <a:spcBef>
                <a:spcPts val="1100"/>
              </a:spcBef>
              <a:spcAft>
                <a:spcPts val="0"/>
              </a:spcAft>
              <a:buNone/>
              <a:defRPr b="1" sz="3000">
                <a:latin typeface="Roboto"/>
                <a:ea typeface="Roboto"/>
                <a:cs typeface="Roboto"/>
                <a:sym typeface="Roboto"/>
              </a:defRPr>
            </a:lvl4pPr>
            <a:lvl5pPr lvl="4" rtl="0">
              <a:spcBef>
                <a:spcPts val="1100"/>
              </a:spcBef>
              <a:spcAft>
                <a:spcPts val="0"/>
              </a:spcAft>
              <a:buNone/>
              <a:defRPr b="1" sz="3000">
                <a:latin typeface="Roboto"/>
                <a:ea typeface="Roboto"/>
                <a:cs typeface="Roboto"/>
                <a:sym typeface="Roboto"/>
              </a:defRPr>
            </a:lvl5pPr>
            <a:lvl6pPr lvl="5" rtl="0">
              <a:spcBef>
                <a:spcPts val="1100"/>
              </a:spcBef>
              <a:spcAft>
                <a:spcPts val="0"/>
              </a:spcAft>
              <a:buNone/>
              <a:defRPr b="1" sz="3000">
                <a:latin typeface="Roboto"/>
                <a:ea typeface="Roboto"/>
                <a:cs typeface="Roboto"/>
                <a:sym typeface="Roboto"/>
              </a:defRPr>
            </a:lvl6pPr>
            <a:lvl7pPr lvl="6" rtl="0">
              <a:spcBef>
                <a:spcPts val="1100"/>
              </a:spcBef>
              <a:spcAft>
                <a:spcPts val="0"/>
              </a:spcAft>
              <a:buNone/>
              <a:defRPr b="1" sz="3000">
                <a:latin typeface="Roboto"/>
                <a:ea typeface="Roboto"/>
                <a:cs typeface="Roboto"/>
                <a:sym typeface="Roboto"/>
              </a:defRPr>
            </a:lvl7pPr>
            <a:lvl8pPr lvl="7" rtl="0">
              <a:spcBef>
                <a:spcPts val="1100"/>
              </a:spcBef>
              <a:spcAft>
                <a:spcPts val="0"/>
              </a:spcAft>
              <a:buNone/>
              <a:defRPr b="1" sz="3000">
                <a:latin typeface="Roboto"/>
                <a:ea typeface="Roboto"/>
                <a:cs typeface="Roboto"/>
                <a:sym typeface="Roboto"/>
              </a:defRPr>
            </a:lvl8pPr>
            <a:lvl9pPr lvl="8" rtl="0">
              <a:spcBef>
                <a:spcPts val="1100"/>
              </a:spcBef>
              <a:spcAft>
                <a:spcPts val="0"/>
              </a:spcAft>
              <a:buNone/>
              <a:defRPr b="1" sz="3000">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X intro">
  <p:cSld name="CUSTOM_5">
    <p:spTree>
      <p:nvGrpSpPr>
        <p:cNvPr id="33" name="Shape 33"/>
        <p:cNvGrpSpPr/>
        <p:nvPr/>
      </p:nvGrpSpPr>
      <p:grpSpPr>
        <a:xfrm>
          <a:off x="0" y="0"/>
          <a:ext cx="0" cy="0"/>
          <a:chOff x="0" y="0"/>
          <a:chExt cx="0" cy="0"/>
        </a:xfrm>
      </p:grpSpPr>
      <p:sp>
        <p:nvSpPr>
          <p:cNvPr id="34" name="Google Shape;34;p6"/>
          <p:cNvSpPr txBox="1"/>
          <p:nvPr>
            <p:ph type="ctrTitle"/>
          </p:nvPr>
        </p:nvSpPr>
        <p:spPr>
          <a:xfrm>
            <a:off x="0" y="2305875"/>
            <a:ext cx="12192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4000"/>
              <a:buFont typeface="Quattrocento Sans"/>
              <a:buNone/>
              <a:defRPr b="1" i="0" sz="40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35" name="Google Shape;35;p6"/>
          <p:cNvPicPr preferRelativeResize="0"/>
          <p:nvPr/>
        </p:nvPicPr>
        <p:blipFill>
          <a:blip r:embed="rId2">
            <a:alphaModFix/>
          </a:blip>
          <a:stretch>
            <a:fillRect/>
          </a:stretch>
        </p:blipFill>
        <p:spPr>
          <a:xfrm>
            <a:off x="5057050" y="2072225"/>
            <a:ext cx="2077899" cy="2207775"/>
          </a:xfrm>
          <a:prstGeom prst="rect">
            <a:avLst/>
          </a:prstGeom>
          <a:noFill/>
          <a:ln>
            <a:noFill/>
          </a:ln>
        </p:spPr>
      </p:pic>
      <p:sp>
        <p:nvSpPr>
          <p:cNvPr id="36" name="Google Shape;36;p6"/>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Blue">
  <p:cSld name="Presenter Picture Placeholders_1">
    <p:spTree>
      <p:nvGrpSpPr>
        <p:cNvPr id="360" name="Shape 360"/>
        <p:cNvGrpSpPr/>
        <p:nvPr/>
      </p:nvGrpSpPr>
      <p:grpSpPr>
        <a:xfrm>
          <a:off x="0" y="0"/>
          <a:ext cx="0" cy="0"/>
          <a:chOff x="0" y="0"/>
          <a:chExt cx="0" cy="0"/>
        </a:xfrm>
      </p:grpSpPr>
      <p:pic>
        <p:nvPicPr>
          <p:cNvPr id="361" name="Google Shape;361;p52"/>
          <p:cNvPicPr preferRelativeResize="0"/>
          <p:nvPr/>
        </p:nvPicPr>
        <p:blipFill rotWithShape="1">
          <a:blip r:embed="rId2">
            <a:alphaModFix/>
          </a:blip>
          <a:srcRect b="8154" l="750" r="38255" t="30850"/>
          <a:stretch/>
        </p:blipFill>
        <p:spPr>
          <a:xfrm>
            <a:off x="-25" y="0"/>
            <a:ext cx="12192048" cy="6858000"/>
          </a:xfrm>
          <a:prstGeom prst="rect">
            <a:avLst/>
          </a:prstGeom>
          <a:noFill/>
          <a:ln>
            <a:noFill/>
          </a:ln>
        </p:spPr>
      </p:pic>
      <p:sp>
        <p:nvSpPr>
          <p:cNvPr id="362" name="Google Shape;362;p5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363" name="Shape 363"/>
        <p:cNvGrpSpPr/>
        <p:nvPr/>
      </p:nvGrpSpPr>
      <p:grpSpPr>
        <a:xfrm>
          <a:off x="0" y="0"/>
          <a:ext cx="0" cy="0"/>
          <a:chOff x="0" y="0"/>
          <a:chExt cx="0" cy="0"/>
        </a:xfrm>
      </p:grpSpPr>
      <p:pic>
        <p:nvPicPr>
          <p:cNvPr id="364" name="Google Shape;364;p53"/>
          <p:cNvPicPr preferRelativeResize="0"/>
          <p:nvPr/>
        </p:nvPicPr>
        <p:blipFill rotWithShape="1">
          <a:blip r:embed="rId2">
            <a:alphaModFix/>
          </a:blip>
          <a:srcRect b="8154" l="750" r="38255" t="30850"/>
          <a:stretch/>
        </p:blipFill>
        <p:spPr>
          <a:xfrm>
            <a:off x="-25" y="0"/>
            <a:ext cx="12192048" cy="6858000"/>
          </a:xfrm>
          <a:prstGeom prst="rect">
            <a:avLst/>
          </a:prstGeom>
          <a:noFill/>
          <a:ln>
            <a:noFill/>
          </a:ln>
        </p:spPr>
      </p:pic>
      <p:sp>
        <p:nvSpPr>
          <p:cNvPr id="365" name="Google Shape;365;p53"/>
          <p:cNvSpPr txBox="1"/>
          <p:nvPr>
            <p:ph type="ctrTitle"/>
          </p:nvPr>
        </p:nvSpPr>
        <p:spPr>
          <a:xfrm>
            <a:off x="2578500" y="2944800"/>
            <a:ext cx="7035000" cy="11919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FFFFFF"/>
              </a:buClr>
              <a:buSzPts val="4000"/>
              <a:buNone/>
              <a:defRPr i="0" sz="4000" u="none" cap="none" strike="noStrike">
                <a:solidFill>
                  <a:srgbClr val="FFFFFF"/>
                </a:solidFill>
              </a:defRPr>
            </a:lvl1pPr>
            <a:lvl2pPr lvl="1" rtl="0">
              <a:spcBef>
                <a:spcPts val="0"/>
              </a:spcBef>
              <a:spcAft>
                <a:spcPts val="0"/>
              </a:spcAft>
              <a:buClr>
                <a:srgbClr val="FFFFFF"/>
              </a:buClr>
              <a:buSzPts val="3000"/>
              <a:buNone/>
              <a:defRPr sz="1900">
                <a:solidFill>
                  <a:srgbClr val="FFFFFF"/>
                </a:solidFill>
              </a:defRPr>
            </a:lvl2pPr>
            <a:lvl3pPr lvl="2" rtl="0">
              <a:spcBef>
                <a:spcPts val="0"/>
              </a:spcBef>
              <a:spcAft>
                <a:spcPts val="0"/>
              </a:spcAft>
              <a:buClr>
                <a:srgbClr val="FFFFFF"/>
              </a:buClr>
              <a:buSzPts val="3000"/>
              <a:buNone/>
              <a:defRPr sz="1900">
                <a:solidFill>
                  <a:srgbClr val="FFFFFF"/>
                </a:solidFill>
              </a:defRPr>
            </a:lvl3pPr>
            <a:lvl4pPr lvl="3" rtl="0">
              <a:spcBef>
                <a:spcPts val="0"/>
              </a:spcBef>
              <a:spcAft>
                <a:spcPts val="0"/>
              </a:spcAft>
              <a:buClr>
                <a:srgbClr val="FFFFFF"/>
              </a:buClr>
              <a:buSzPts val="3000"/>
              <a:buNone/>
              <a:defRPr sz="1900">
                <a:solidFill>
                  <a:srgbClr val="FFFFFF"/>
                </a:solidFill>
              </a:defRPr>
            </a:lvl4pPr>
            <a:lvl5pPr lvl="4" rtl="0">
              <a:spcBef>
                <a:spcPts val="0"/>
              </a:spcBef>
              <a:spcAft>
                <a:spcPts val="0"/>
              </a:spcAft>
              <a:buClr>
                <a:srgbClr val="FFFFFF"/>
              </a:buClr>
              <a:buSzPts val="3000"/>
              <a:buNone/>
              <a:defRPr sz="1900">
                <a:solidFill>
                  <a:srgbClr val="FFFFFF"/>
                </a:solidFill>
              </a:defRPr>
            </a:lvl5pPr>
            <a:lvl6pPr lvl="5" rtl="0">
              <a:spcBef>
                <a:spcPts val="0"/>
              </a:spcBef>
              <a:spcAft>
                <a:spcPts val="0"/>
              </a:spcAft>
              <a:buClr>
                <a:srgbClr val="FFFFFF"/>
              </a:buClr>
              <a:buSzPts val="3000"/>
              <a:buNone/>
              <a:defRPr sz="1900">
                <a:solidFill>
                  <a:srgbClr val="FFFFFF"/>
                </a:solidFill>
              </a:defRPr>
            </a:lvl6pPr>
            <a:lvl7pPr lvl="6" rtl="0">
              <a:spcBef>
                <a:spcPts val="0"/>
              </a:spcBef>
              <a:spcAft>
                <a:spcPts val="0"/>
              </a:spcAft>
              <a:buClr>
                <a:srgbClr val="FFFFFF"/>
              </a:buClr>
              <a:buSzPts val="3000"/>
              <a:buNone/>
              <a:defRPr sz="1900">
                <a:solidFill>
                  <a:srgbClr val="FFFFFF"/>
                </a:solidFill>
              </a:defRPr>
            </a:lvl7pPr>
            <a:lvl8pPr lvl="7" rtl="0">
              <a:spcBef>
                <a:spcPts val="0"/>
              </a:spcBef>
              <a:spcAft>
                <a:spcPts val="0"/>
              </a:spcAft>
              <a:buClr>
                <a:srgbClr val="FFFFFF"/>
              </a:buClr>
              <a:buSzPts val="3000"/>
              <a:buNone/>
              <a:defRPr sz="1900">
                <a:solidFill>
                  <a:srgbClr val="FFFFFF"/>
                </a:solidFill>
              </a:defRPr>
            </a:lvl8pPr>
            <a:lvl9pPr lvl="8" rtl="0">
              <a:spcBef>
                <a:spcPts val="0"/>
              </a:spcBef>
              <a:spcAft>
                <a:spcPts val="0"/>
              </a:spcAft>
              <a:buClr>
                <a:srgbClr val="FFFFFF"/>
              </a:buClr>
              <a:buSzPts val="3000"/>
              <a:buNone/>
              <a:defRPr sz="1900">
                <a:solidFill>
                  <a:srgbClr val="FFFFFF"/>
                </a:solidFill>
              </a:defRPr>
            </a:lvl9pPr>
          </a:lstStyle>
          <a:p/>
        </p:txBody>
      </p:sp>
      <p:sp>
        <p:nvSpPr>
          <p:cNvPr id="366" name="Google Shape;366;p53"/>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FFFF"/>
                </a:solidFill>
                <a:latin typeface="Calibri"/>
                <a:ea typeface="Calibri"/>
                <a:cs typeface="Calibri"/>
                <a:sym typeface="Calibri"/>
              </a:defRPr>
            </a:lvl1pPr>
            <a:lvl2pPr indent="0" lvl="1" marL="0" marR="0" rtl="0" algn="r">
              <a:spcBef>
                <a:spcPts val="0"/>
              </a:spcBef>
              <a:buNone/>
              <a:defRPr sz="1200">
                <a:solidFill>
                  <a:srgbClr val="FFFFFF"/>
                </a:solidFill>
                <a:latin typeface="Calibri"/>
                <a:ea typeface="Calibri"/>
                <a:cs typeface="Calibri"/>
                <a:sym typeface="Calibri"/>
              </a:defRPr>
            </a:lvl2pPr>
            <a:lvl3pPr indent="0" lvl="2" marL="0" marR="0" rtl="0" algn="r">
              <a:spcBef>
                <a:spcPts val="0"/>
              </a:spcBef>
              <a:buNone/>
              <a:defRPr sz="1200">
                <a:solidFill>
                  <a:srgbClr val="FFFFFF"/>
                </a:solidFill>
                <a:latin typeface="Calibri"/>
                <a:ea typeface="Calibri"/>
                <a:cs typeface="Calibri"/>
                <a:sym typeface="Calibri"/>
              </a:defRPr>
            </a:lvl3pPr>
            <a:lvl4pPr indent="0" lvl="3" marL="0" marR="0" rtl="0" algn="r">
              <a:spcBef>
                <a:spcPts val="0"/>
              </a:spcBef>
              <a:buNone/>
              <a:defRPr sz="1200">
                <a:solidFill>
                  <a:srgbClr val="FFFFFF"/>
                </a:solidFill>
                <a:latin typeface="Calibri"/>
                <a:ea typeface="Calibri"/>
                <a:cs typeface="Calibri"/>
                <a:sym typeface="Calibri"/>
              </a:defRPr>
            </a:lvl4pPr>
            <a:lvl5pPr indent="0" lvl="4" marL="0" marR="0" rtl="0" algn="r">
              <a:spcBef>
                <a:spcPts val="0"/>
              </a:spcBef>
              <a:buNone/>
              <a:defRPr sz="1200">
                <a:solidFill>
                  <a:srgbClr val="FFFFFF"/>
                </a:solidFill>
                <a:latin typeface="Calibri"/>
                <a:ea typeface="Calibri"/>
                <a:cs typeface="Calibri"/>
                <a:sym typeface="Calibri"/>
              </a:defRPr>
            </a:lvl5pPr>
            <a:lvl6pPr indent="0" lvl="5" marL="0" marR="0" rtl="0" algn="r">
              <a:spcBef>
                <a:spcPts val="0"/>
              </a:spcBef>
              <a:buNone/>
              <a:defRPr sz="1200">
                <a:solidFill>
                  <a:srgbClr val="FFFFFF"/>
                </a:solidFill>
                <a:latin typeface="Calibri"/>
                <a:ea typeface="Calibri"/>
                <a:cs typeface="Calibri"/>
                <a:sym typeface="Calibri"/>
              </a:defRPr>
            </a:lvl6pPr>
            <a:lvl7pPr indent="0" lvl="6" marL="0" marR="0" rtl="0" algn="r">
              <a:spcBef>
                <a:spcPts val="0"/>
              </a:spcBef>
              <a:buNone/>
              <a:defRPr sz="1200">
                <a:solidFill>
                  <a:srgbClr val="FFFFFF"/>
                </a:solidFill>
                <a:latin typeface="Calibri"/>
                <a:ea typeface="Calibri"/>
                <a:cs typeface="Calibri"/>
                <a:sym typeface="Calibri"/>
              </a:defRPr>
            </a:lvl7pPr>
            <a:lvl8pPr indent="0" lvl="7" marL="0" marR="0" rtl="0" algn="r">
              <a:spcBef>
                <a:spcPts val="0"/>
              </a:spcBef>
              <a:buNone/>
              <a:defRPr sz="1200">
                <a:solidFill>
                  <a:srgbClr val="FFFFFF"/>
                </a:solidFill>
                <a:latin typeface="Calibri"/>
                <a:ea typeface="Calibri"/>
                <a:cs typeface="Calibri"/>
                <a:sym typeface="Calibri"/>
              </a:defRPr>
            </a:lvl8pPr>
            <a:lvl9pPr indent="0" lvl="8" marL="0" marR="0" rt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7" name="Shape 367"/>
        <p:cNvGrpSpPr/>
        <p:nvPr/>
      </p:nvGrpSpPr>
      <p:grpSpPr>
        <a:xfrm>
          <a:off x="0" y="0"/>
          <a:ext cx="0" cy="0"/>
          <a:chOff x="0" y="0"/>
          <a:chExt cx="0" cy="0"/>
        </a:xfrm>
      </p:grpSpPr>
      <p:sp>
        <p:nvSpPr>
          <p:cNvPr id="368" name="Google Shape;368;p54"/>
          <p:cNvSpPr txBox="1"/>
          <p:nvPr>
            <p:ph idx="12" type="sldNum"/>
          </p:nvPr>
        </p:nvSpPr>
        <p:spPr>
          <a:xfrm>
            <a:off x="9293646" y="6492875"/>
            <a:ext cx="2743200" cy="365100"/>
          </a:xfrm>
          <a:prstGeom prst="rect">
            <a:avLst/>
          </a:prstGeom>
          <a:noFill/>
          <a:ln>
            <a:noFill/>
          </a:ln>
        </p:spPr>
        <p:txBody>
          <a:bodyPr anchorCtr="0" anchor="ctr" bIns="22875" lIns="45700" spcFirstLastPara="1" rIns="45700" wrap="square" tIns="22875">
            <a:noAutofit/>
          </a:bodyPr>
          <a:lstStyle>
            <a:lvl1pPr indent="0" lvl="0"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FFFFFF"/>
              </a:buClr>
              <a:buFont typeface="Calibri"/>
              <a:buNone/>
              <a:defRPr b="0" i="0" sz="1200" u="none" cap="none" strike="noStrike">
                <a:solidFill>
                  <a:srgbClr val="FFFFFF"/>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369" name="Google Shape;369;p54"/>
          <p:cNvSpPr txBox="1"/>
          <p:nvPr>
            <p:ph type="title"/>
          </p:nvPr>
        </p:nvSpPr>
        <p:spPr>
          <a:xfrm>
            <a:off x="560150" y="1447588"/>
            <a:ext cx="9416400" cy="735600"/>
          </a:xfrm>
          <a:prstGeom prst="rect">
            <a:avLst/>
          </a:prstGeom>
          <a:noFill/>
          <a:ln>
            <a:noFill/>
          </a:ln>
        </p:spPr>
        <p:txBody>
          <a:bodyPr anchorCtr="0" anchor="ctr" bIns="45700" lIns="91425" spcFirstLastPara="1" rIns="91425" wrap="square" tIns="45700">
            <a:noAutofit/>
          </a:bodyPr>
          <a:lstStyle>
            <a:lvl1pPr lvl="0" marR="0" rtl="0">
              <a:lnSpc>
                <a:spcPct val="90000"/>
              </a:lnSpc>
              <a:spcBef>
                <a:spcPts val="0"/>
              </a:spcBef>
              <a:spcAft>
                <a:spcPts val="0"/>
              </a:spcAft>
              <a:buClr>
                <a:srgbClr val="585858"/>
              </a:buClr>
              <a:buSzPts val="3000"/>
              <a:buFont typeface="Roboto"/>
              <a:buNone/>
              <a:defRPr b="1" i="0" sz="3000" u="none" cap="none" strike="noStrike">
                <a:solidFill>
                  <a:srgbClr val="585858"/>
                </a:solidFill>
                <a:latin typeface="Roboto"/>
                <a:ea typeface="Roboto"/>
                <a:cs typeface="Roboto"/>
                <a:sym typeface="Roboto"/>
              </a:defRPr>
            </a:lvl1pPr>
            <a:lvl2pPr lvl="1"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2pPr>
            <a:lvl3pPr lvl="2"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3pPr>
            <a:lvl4pPr lvl="3"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4pPr>
            <a:lvl5pPr lvl="4"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5pPr>
            <a:lvl6pPr lvl="5"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6pPr>
            <a:lvl7pPr lvl="6"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7pPr>
            <a:lvl8pPr lvl="7"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8pPr>
            <a:lvl9pPr lvl="8"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9pPr>
          </a:lstStyle>
          <a:p/>
        </p:txBody>
      </p:sp>
      <p:sp>
        <p:nvSpPr>
          <p:cNvPr id="370" name="Google Shape;370;p54"/>
          <p:cNvSpPr txBox="1"/>
          <p:nvPr>
            <p:ph idx="1" type="body"/>
          </p:nvPr>
        </p:nvSpPr>
        <p:spPr>
          <a:xfrm>
            <a:off x="560100" y="2284988"/>
            <a:ext cx="10991100" cy="383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1pPr>
            <a:lvl2pPr indent="-342900" lvl="1" marL="914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2pPr>
            <a:lvl3pPr indent="-342900" lvl="2" marL="1371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3pPr>
            <a:lvl4pPr indent="-342900" lvl="3" marL="1828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4pPr>
            <a:lvl5pPr indent="-342900" lvl="4" marL="22860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X intro">
  <p:cSld name="CUSTOM_6">
    <p:spTree>
      <p:nvGrpSpPr>
        <p:cNvPr id="37" name="Shape 37"/>
        <p:cNvGrpSpPr/>
        <p:nvPr/>
      </p:nvGrpSpPr>
      <p:grpSpPr>
        <a:xfrm>
          <a:off x="0" y="0"/>
          <a:ext cx="0" cy="0"/>
          <a:chOff x="0" y="0"/>
          <a:chExt cx="0" cy="0"/>
        </a:xfrm>
      </p:grpSpPr>
      <p:sp>
        <p:nvSpPr>
          <p:cNvPr id="38" name="Google Shape;38;p7"/>
          <p:cNvSpPr txBox="1"/>
          <p:nvPr>
            <p:ph type="ctrTitle"/>
          </p:nvPr>
        </p:nvSpPr>
        <p:spPr>
          <a:xfrm>
            <a:off x="0" y="2305875"/>
            <a:ext cx="12192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4000"/>
              <a:buFont typeface="Quattrocento Sans"/>
              <a:buNone/>
              <a:defRPr b="1" i="0" sz="40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39" name="Google Shape;39;p7"/>
          <p:cNvPicPr preferRelativeResize="0"/>
          <p:nvPr/>
        </p:nvPicPr>
        <p:blipFill>
          <a:blip r:embed="rId2">
            <a:alphaModFix/>
          </a:blip>
          <a:stretch>
            <a:fillRect/>
          </a:stretch>
        </p:blipFill>
        <p:spPr>
          <a:xfrm>
            <a:off x="5058824" y="2067538"/>
            <a:ext cx="2074350" cy="2203985"/>
          </a:xfrm>
          <a:prstGeom prst="rect">
            <a:avLst/>
          </a:prstGeom>
          <a:noFill/>
          <a:ln>
            <a:noFill/>
          </a:ln>
        </p:spPr>
      </p:pic>
      <p:sp>
        <p:nvSpPr>
          <p:cNvPr id="40" name="Google Shape;40;p7"/>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Base intro">
  <p:cSld name="CUSTOM_7">
    <p:spTree>
      <p:nvGrpSpPr>
        <p:cNvPr id="41" name="Shape 41"/>
        <p:cNvGrpSpPr/>
        <p:nvPr/>
      </p:nvGrpSpPr>
      <p:grpSpPr>
        <a:xfrm>
          <a:off x="0" y="0"/>
          <a:ext cx="0" cy="0"/>
          <a:chOff x="0" y="0"/>
          <a:chExt cx="0" cy="0"/>
        </a:xfrm>
      </p:grpSpPr>
      <p:sp>
        <p:nvSpPr>
          <p:cNvPr id="42" name="Google Shape;42;p8"/>
          <p:cNvSpPr txBox="1"/>
          <p:nvPr>
            <p:ph type="ctrTitle"/>
          </p:nvPr>
        </p:nvSpPr>
        <p:spPr>
          <a:xfrm>
            <a:off x="0" y="2305875"/>
            <a:ext cx="12192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4000"/>
              <a:buFont typeface="Quattrocento Sans"/>
              <a:buNone/>
              <a:defRPr b="1" i="0" sz="40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43" name="Google Shape;43;p8"/>
          <p:cNvPicPr preferRelativeResize="0"/>
          <p:nvPr/>
        </p:nvPicPr>
        <p:blipFill>
          <a:blip r:embed="rId2">
            <a:alphaModFix/>
          </a:blip>
          <a:stretch>
            <a:fillRect/>
          </a:stretch>
        </p:blipFill>
        <p:spPr>
          <a:xfrm>
            <a:off x="5066125" y="2094250"/>
            <a:ext cx="2043550" cy="2171250"/>
          </a:xfrm>
          <a:prstGeom prst="rect">
            <a:avLst/>
          </a:prstGeom>
          <a:noFill/>
          <a:ln>
            <a:noFill/>
          </a:ln>
        </p:spPr>
      </p:pic>
      <p:sp>
        <p:nvSpPr>
          <p:cNvPr id="44" name="Google Shape;44;p8"/>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45" name="Shape 45"/>
        <p:cNvGrpSpPr/>
        <p:nvPr/>
      </p:nvGrpSpPr>
      <p:grpSpPr>
        <a:xfrm>
          <a:off x="0" y="0"/>
          <a:ext cx="0" cy="0"/>
          <a:chOff x="0" y="0"/>
          <a:chExt cx="0" cy="0"/>
        </a:xfrm>
      </p:grpSpPr>
      <p:sp>
        <p:nvSpPr>
          <p:cNvPr id="46" name="Google Shape;46;p9"/>
          <p:cNvSpPr/>
          <p:nvPr/>
        </p:nvSpPr>
        <p:spPr>
          <a:xfrm>
            <a:off x="0" y="6819984"/>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47" name="Google Shape;47;p9"/>
          <p:cNvSpPr txBox="1"/>
          <p:nvPr/>
        </p:nvSpPr>
        <p:spPr>
          <a:xfrm>
            <a:off x="1097280" y="455271"/>
            <a:ext cx="9997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rgbClr val="EB2D2E"/>
                </a:solidFill>
                <a:latin typeface="Quattrocento Sans"/>
                <a:ea typeface="Quattrocento Sans"/>
                <a:cs typeface="Quattrocento Sans"/>
                <a:sym typeface="Quattrocento Sans"/>
              </a:rPr>
              <a:t>Your Presenter:</a:t>
            </a:r>
            <a:endParaRPr/>
          </a:p>
        </p:txBody>
      </p:sp>
      <p:cxnSp>
        <p:nvCxnSpPr>
          <p:cNvPr id="48" name="Google Shape;48;p9"/>
          <p:cNvCxnSpPr/>
          <p:nvPr/>
        </p:nvCxnSpPr>
        <p:spPr>
          <a:xfrm>
            <a:off x="5834250" y="4546690"/>
            <a:ext cx="523500" cy="0"/>
          </a:xfrm>
          <a:prstGeom prst="straightConnector1">
            <a:avLst/>
          </a:prstGeom>
          <a:noFill/>
          <a:ln cap="flat" cmpd="sng" w="9525">
            <a:solidFill>
              <a:srgbClr val="7F7F7F"/>
            </a:solidFill>
            <a:prstDash val="lgDash"/>
            <a:miter lim="800000"/>
            <a:headEnd len="med" w="med" type="diamond"/>
            <a:tailEnd len="med" w="med" type="diamond"/>
          </a:ln>
        </p:spPr>
      </p:cxnSp>
      <p:sp>
        <p:nvSpPr>
          <p:cNvPr id="49" name="Google Shape;49;p9"/>
          <p:cNvSpPr txBox="1"/>
          <p:nvPr>
            <p:ph type="title"/>
          </p:nvPr>
        </p:nvSpPr>
        <p:spPr>
          <a:xfrm>
            <a:off x="3715350" y="4050150"/>
            <a:ext cx="4761300" cy="420300"/>
          </a:xfrm>
          <a:prstGeom prst="rect">
            <a:avLst/>
          </a:prstGeom>
        </p:spPr>
        <p:txBody>
          <a:bodyPr anchorCtr="0" anchor="t" bIns="45700" lIns="91425" spcFirstLastPara="1" rIns="91425" wrap="square" tIns="45700">
            <a:noAutofit/>
          </a:bodyPr>
          <a:lstStyle>
            <a:lvl1pPr lvl="0" rtl="0" algn="ctr">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 name="Google Shape;50;p9"/>
          <p:cNvSpPr txBox="1"/>
          <p:nvPr>
            <p:ph idx="1" type="subTitle"/>
          </p:nvPr>
        </p:nvSpPr>
        <p:spPr>
          <a:xfrm>
            <a:off x="3764700" y="4546700"/>
            <a:ext cx="4662600" cy="420300"/>
          </a:xfrm>
          <a:prstGeom prst="rect">
            <a:avLst/>
          </a:prstGeom>
        </p:spPr>
        <p:txBody>
          <a:bodyPr anchorCtr="0" anchor="ctr" bIns="45700" lIns="91425" spcFirstLastPara="1" rIns="91425" wrap="square" tIns="45700">
            <a:noAutofit/>
          </a:bodyPr>
          <a:lstStyle>
            <a:lvl1pPr lvl="0" rtl="0" algn="ctr">
              <a:lnSpc>
                <a:spcPct val="115000"/>
              </a:lnSpc>
              <a:spcBef>
                <a:spcPts val="0"/>
              </a:spcBef>
              <a:spcAft>
                <a:spcPts val="0"/>
              </a:spcAft>
              <a:buNone/>
              <a:defRPr sz="1800"/>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51" name="Google Shape;51;p9"/>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l Presenters">
  <p:cSld name="CUSTOM_1">
    <p:spTree>
      <p:nvGrpSpPr>
        <p:cNvPr id="52" name="Shape 52"/>
        <p:cNvGrpSpPr/>
        <p:nvPr/>
      </p:nvGrpSpPr>
      <p:grpSpPr>
        <a:xfrm>
          <a:off x="0" y="0"/>
          <a:ext cx="0" cy="0"/>
          <a:chOff x="0" y="0"/>
          <a:chExt cx="0" cy="0"/>
        </a:xfrm>
      </p:grpSpPr>
      <p:sp>
        <p:nvSpPr>
          <p:cNvPr id="53" name="Google Shape;53;p10"/>
          <p:cNvSpPr txBox="1"/>
          <p:nvPr/>
        </p:nvSpPr>
        <p:spPr>
          <a:xfrm>
            <a:off x="1097280" y="455271"/>
            <a:ext cx="9997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rgbClr val="EB2D2E"/>
                </a:solidFill>
                <a:latin typeface="Quattrocento Sans"/>
                <a:ea typeface="Quattrocento Sans"/>
                <a:cs typeface="Quattrocento Sans"/>
                <a:sym typeface="Quattrocento Sans"/>
              </a:rPr>
              <a:t>Your Presenters:</a:t>
            </a:r>
            <a:endParaRPr/>
          </a:p>
        </p:txBody>
      </p:sp>
      <p:cxnSp>
        <p:nvCxnSpPr>
          <p:cNvPr id="54" name="Google Shape;54;p10"/>
          <p:cNvCxnSpPr/>
          <p:nvPr/>
        </p:nvCxnSpPr>
        <p:spPr>
          <a:xfrm>
            <a:off x="3141140" y="4705065"/>
            <a:ext cx="523500" cy="0"/>
          </a:xfrm>
          <a:prstGeom prst="straightConnector1">
            <a:avLst/>
          </a:prstGeom>
          <a:noFill/>
          <a:ln cap="flat" cmpd="sng" w="9525">
            <a:solidFill>
              <a:srgbClr val="7F7F7F"/>
            </a:solidFill>
            <a:prstDash val="lgDash"/>
            <a:miter lim="800000"/>
            <a:headEnd len="med" w="med" type="diamond"/>
            <a:tailEnd len="med" w="med" type="diamond"/>
          </a:ln>
        </p:spPr>
      </p:cxnSp>
      <p:cxnSp>
        <p:nvCxnSpPr>
          <p:cNvPr id="55" name="Google Shape;55;p10"/>
          <p:cNvCxnSpPr/>
          <p:nvPr/>
        </p:nvCxnSpPr>
        <p:spPr>
          <a:xfrm>
            <a:off x="8466158" y="4724860"/>
            <a:ext cx="523500" cy="0"/>
          </a:xfrm>
          <a:prstGeom prst="straightConnector1">
            <a:avLst/>
          </a:prstGeom>
          <a:noFill/>
          <a:ln cap="flat" cmpd="sng" w="9525">
            <a:solidFill>
              <a:srgbClr val="7F7F7F"/>
            </a:solidFill>
            <a:prstDash val="lgDash"/>
            <a:miter lim="800000"/>
            <a:headEnd len="med" w="med" type="diamond"/>
            <a:tailEnd len="med" w="med" type="diamond"/>
          </a:ln>
        </p:spPr>
      </p:cxnSp>
      <p:sp>
        <p:nvSpPr>
          <p:cNvPr id="56" name="Google Shape;56;p10"/>
          <p:cNvSpPr txBox="1"/>
          <p:nvPr>
            <p:ph type="title"/>
          </p:nvPr>
        </p:nvSpPr>
        <p:spPr>
          <a:xfrm>
            <a:off x="1097175" y="4208525"/>
            <a:ext cx="4662600" cy="420300"/>
          </a:xfrm>
          <a:prstGeom prst="rect">
            <a:avLst/>
          </a:prstGeom>
        </p:spPr>
        <p:txBody>
          <a:bodyPr anchorCtr="0" anchor="t" bIns="45700" lIns="91425" spcFirstLastPara="1" rIns="91425" wrap="square" tIns="45700">
            <a:noAutofit/>
          </a:bodyPr>
          <a:lstStyle>
            <a:lvl1pPr lvl="0" rtl="0" algn="ctr">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 name="Google Shape;57;p10"/>
          <p:cNvSpPr txBox="1"/>
          <p:nvPr>
            <p:ph idx="1" type="subTitle"/>
          </p:nvPr>
        </p:nvSpPr>
        <p:spPr>
          <a:xfrm>
            <a:off x="1097275" y="4705075"/>
            <a:ext cx="4662600" cy="420300"/>
          </a:xfrm>
          <a:prstGeom prst="rect">
            <a:avLst/>
          </a:prstGeom>
        </p:spPr>
        <p:txBody>
          <a:bodyPr anchorCtr="0" anchor="ctr" bIns="45700" lIns="91425" spcFirstLastPara="1" rIns="91425" wrap="square" tIns="45700">
            <a:noAutofit/>
          </a:bodyPr>
          <a:lstStyle>
            <a:lvl1pPr lvl="0" rtl="0" algn="ctr">
              <a:lnSpc>
                <a:spcPct val="115000"/>
              </a:lnSpc>
              <a:spcBef>
                <a:spcPts val="0"/>
              </a:spcBef>
              <a:spcAft>
                <a:spcPts val="0"/>
              </a:spcAft>
              <a:buNone/>
              <a:defRPr sz="1800"/>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58" name="Google Shape;58;p10"/>
          <p:cNvSpPr txBox="1"/>
          <p:nvPr>
            <p:ph idx="2" type="title"/>
          </p:nvPr>
        </p:nvSpPr>
        <p:spPr>
          <a:xfrm>
            <a:off x="6499550" y="4266425"/>
            <a:ext cx="4662600" cy="420300"/>
          </a:xfrm>
          <a:prstGeom prst="rect">
            <a:avLst/>
          </a:prstGeom>
        </p:spPr>
        <p:txBody>
          <a:bodyPr anchorCtr="0" anchor="t" bIns="45700" lIns="91425" spcFirstLastPara="1" rIns="91425" wrap="square" tIns="45700">
            <a:noAutofit/>
          </a:bodyPr>
          <a:lstStyle>
            <a:lvl1pPr lvl="0" rtl="0" algn="ctr">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 name="Google Shape;59;p10"/>
          <p:cNvSpPr txBox="1"/>
          <p:nvPr>
            <p:ph idx="3" type="subTitle"/>
          </p:nvPr>
        </p:nvSpPr>
        <p:spPr>
          <a:xfrm>
            <a:off x="6499600" y="4762975"/>
            <a:ext cx="4662600" cy="420300"/>
          </a:xfrm>
          <a:prstGeom prst="rect">
            <a:avLst/>
          </a:prstGeom>
        </p:spPr>
        <p:txBody>
          <a:bodyPr anchorCtr="0" anchor="ctr" bIns="45700" lIns="91425" spcFirstLastPara="1" rIns="91425" wrap="square" tIns="45700">
            <a:noAutofit/>
          </a:bodyPr>
          <a:lstStyle>
            <a:lvl1pPr lvl="0" rtl="0" algn="ctr">
              <a:lnSpc>
                <a:spcPct val="115000"/>
              </a:lnSpc>
              <a:spcBef>
                <a:spcPts val="0"/>
              </a:spcBef>
              <a:spcAft>
                <a:spcPts val="0"/>
              </a:spcAft>
              <a:buNone/>
              <a:defRPr sz="1800"/>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p:txBody>
      </p:sp>
      <p:sp>
        <p:nvSpPr>
          <p:cNvPr id="60" name="Google Shape;60;p10"/>
          <p:cNvSpPr/>
          <p:nvPr/>
        </p:nvSpPr>
        <p:spPr>
          <a:xfrm>
            <a:off x="0" y="6819984"/>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61" name="Google Shape;61;p10"/>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1" Type="http://schemas.openxmlformats.org/officeDocument/2006/relationships/theme" Target="../theme/theme2.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9.png"/><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595959"/>
              </a:buClr>
              <a:buSzPts val="3300"/>
              <a:buFont typeface="Quattrocento Sans"/>
              <a:buNone/>
              <a:defRPr b="1" i="0" sz="3300" u="none" cap="none" strike="noStrike">
                <a:solidFill>
                  <a:srgbClr val="595959"/>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1" y="1825625"/>
            <a:ext cx="10515600" cy="4351200"/>
          </a:xfrm>
          <a:prstGeom prst="rect">
            <a:avLst/>
          </a:prstGeom>
          <a:noFill/>
          <a:ln>
            <a:noFill/>
          </a:ln>
        </p:spPr>
        <p:txBody>
          <a:bodyPr anchorCtr="0" anchor="t" bIns="45700" lIns="91425" spcFirstLastPara="1" rIns="91425" wrap="square" tIns="45700">
            <a:noAutofit/>
          </a:bodyPr>
          <a:lstStyle>
            <a:lvl1pPr indent="-400050" lvl="0" marL="457200" marR="0" rtl="0" algn="l">
              <a:lnSpc>
                <a:spcPct val="90000"/>
              </a:lnSpc>
              <a:spcBef>
                <a:spcPts val="1000"/>
              </a:spcBef>
              <a:spcAft>
                <a:spcPts val="0"/>
              </a:spcAft>
              <a:buClr>
                <a:srgbClr val="595959"/>
              </a:buClr>
              <a:buSzPts val="2700"/>
              <a:buFont typeface="Arial"/>
              <a:buChar char="•"/>
              <a:defRPr b="0" i="0" sz="2700" u="none" cap="none" strike="noStrike">
                <a:solidFill>
                  <a:srgbClr val="595959"/>
                </a:solidFill>
                <a:latin typeface="Quattrocento Sans"/>
                <a:ea typeface="Quattrocento Sans"/>
                <a:cs typeface="Quattrocento Sans"/>
                <a:sym typeface="Quattrocento Sans"/>
              </a:defRPr>
            </a:lvl1pPr>
            <a:lvl2pPr indent="-368300" lvl="1" marL="914400" marR="0" rtl="0" algn="l">
              <a:lnSpc>
                <a:spcPct val="90000"/>
              </a:lnSpc>
              <a:spcBef>
                <a:spcPts val="500"/>
              </a:spcBef>
              <a:spcAft>
                <a:spcPts val="0"/>
              </a:spcAft>
              <a:buClr>
                <a:srgbClr val="595959"/>
              </a:buClr>
              <a:buSzPts val="2200"/>
              <a:buFont typeface="Arial"/>
              <a:buChar char="•"/>
              <a:defRPr b="0" i="0" sz="2200" u="none" cap="none" strike="noStrike">
                <a:solidFill>
                  <a:srgbClr val="595959"/>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rgbClr val="595959"/>
              </a:buClr>
              <a:buSzPts val="1600"/>
              <a:buFont typeface="Arial"/>
              <a:buChar char="•"/>
              <a:defRPr b="0" i="0" sz="16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083526" y="6370551"/>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p:nvPr/>
        </p:nvSpPr>
        <p:spPr>
          <a:xfrm>
            <a:off x="0" y="6818137"/>
            <a:ext cx="12192000" cy="45600"/>
          </a:xfrm>
          <a:prstGeom prst="rect">
            <a:avLst/>
          </a:prstGeom>
          <a:solidFill>
            <a:srgbClr val="EB2D2E"/>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8">
              <a:solidFill>
                <a:schemeClr val="lt1"/>
              </a:solidFill>
              <a:latin typeface="Calibri"/>
              <a:ea typeface="Calibri"/>
              <a:cs typeface="Calibri"/>
              <a:sym typeface="Calibri"/>
            </a:endParaRPr>
          </a:p>
        </p:txBody>
      </p:sp>
      <p:sp>
        <p:nvSpPr>
          <p:cNvPr id="14" name="Google Shape;14;p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03" name="Shape 303"/>
        <p:cNvGrpSpPr/>
        <p:nvPr/>
      </p:nvGrpSpPr>
      <p:grpSpPr>
        <a:xfrm>
          <a:off x="0" y="0"/>
          <a:ext cx="0" cy="0"/>
          <a:chOff x="0" y="0"/>
          <a:chExt cx="0" cy="0"/>
        </a:xfrm>
      </p:grpSpPr>
      <p:sp>
        <p:nvSpPr>
          <p:cNvPr id="304" name="Google Shape;304;p41"/>
          <p:cNvSpPr txBox="1"/>
          <p:nvPr>
            <p:ph type="title"/>
          </p:nvPr>
        </p:nvSpPr>
        <p:spPr>
          <a:xfrm>
            <a:off x="560150" y="1447588"/>
            <a:ext cx="9416400" cy="735600"/>
          </a:xfrm>
          <a:prstGeom prst="rect">
            <a:avLst/>
          </a:prstGeom>
          <a:noFill/>
          <a:ln>
            <a:noFill/>
          </a:ln>
        </p:spPr>
        <p:txBody>
          <a:bodyPr anchorCtr="0" anchor="ctr" bIns="45700" lIns="91425" spcFirstLastPara="1" rIns="91425" wrap="square" tIns="45700">
            <a:noAutofit/>
          </a:bodyPr>
          <a:lstStyle>
            <a:lvl1pPr lvl="0" marR="0" rtl="0">
              <a:lnSpc>
                <a:spcPct val="100000"/>
              </a:lnSpc>
              <a:spcBef>
                <a:spcPts val="0"/>
              </a:spcBef>
              <a:spcAft>
                <a:spcPts val="0"/>
              </a:spcAft>
              <a:buClr>
                <a:srgbClr val="585858"/>
              </a:buClr>
              <a:buSzPts val="3000"/>
              <a:buFont typeface="Roboto"/>
              <a:buNone/>
              <a:defRPr b="1" i="0" sz="3000" u="none" cap="none" strike="noStrike">
                <a:solidFill>
                  <a:srgbClr val="585858"/>
                </a:solidFill>
                <a:latin typeface="Roboto"/>
                <a:ea typeface="Roboto"/>
                <a:cs typeface="Roboto"/>
                <a:sym typeface="Roboto"/>
              </a:defRPr>
            </a:lvl1pPr>
            <a:lvl2pPr lvl="1"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2pPr>
            <a:lvl3pPr lvl="2"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3pPr>
            <a:lvl4pPr lvl="3"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4pPr>
            <a:lvl5pPr lvl="4"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5pPr>
            <a:lvl6pPr lvl="5"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6pPr>
            <a:lvl7pPr lvl="6"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7pPr>
            <a:lvl8pPr lvl="7"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8pPr>
            <a:lvl9pPr lvl="8" rtl="0">
              <a:spcBef>
                <a:spcPts val="0"/>
              </a:spcBef>
              <a:spcAft>
                <a:spcPts val="0"/>
              </a:spcAft>
              <a:buClr>
                <a:srgbClr val="585858"/>
              </a:buClr>
              <a:buSzPts val="3000"/>
              <a:buFont typeface="Roboto"/>
              <a:buNone/>
              <a:defRPr b="1" sz="3000">
                <a:solidFill>
                  <a:srgbClr val="585858"/>
                </a:solidFill>
                <a:latin typeface="Roboto"/>
                <a:ea typeface="Roboto"/>
                <a:cs typeface="Roboto"/>
                <a:sym typeface="Roboto"/>
              </a:defRPr>
            </a:lvl9pPr>
          </a:lstStyle>
          <a:p/>
        </p:txBody>
      </p:sp>
      <p:sp>
        <p:nvSpPr>
          <p:cNvPr id="305" name="Google Shape;305;p41"/>
          <p:cNvSpPr txBox="1"/>
          <p:nvPr>
            <p:ph idx="1" type="body"/>
          </p:nvPr>
        </p:nvSpPr>
        <p:spPr>
          <a:xfrm>
            <a:off x="560100" y="2284988"/>
            <a:ext cx="10991100" cy="38397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1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1pPr>
            <a:lvl2pPr indent="-342900" lvl="1" marL="914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2pPr>
            <a:lvl3pPr indent="-342900" lvl="2" marL="1371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3pPr>
            <a:lvl4pPr indent="-342900" lvl="3" marL="1828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4pPr>
            <a:lvl5pPr indent="-342900" lvl="4" marL="22860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rgbClr val="585858"/>
              </a:buClr>
              <a:buSzPts val="1800"/>
              <a:buFont typeface="Roboto Light"/>
              <a:buChar char="•"/>
              <a:defRPr i="0" sz="1800" u="none" cap="none" strike="noStrike">
                <a:solidFill>
                  <a:srgbClr val="585858"/>
                </a:solidFill>
                <a:latin typeface="Roboto Light"/>
                <a:ea typeface="Roboto Light"/>
                <a:cs typeface="Roboto Light"/>
                <a:sym typeface="Roboto Light"/>
              </a:defRPr>
            </a:lvl9pPr>
          </a:lstStyle>
          <a:p/>
        </p:txBody>
      </p:sp>
      <p:sp>
        <p:nvSpPr>
          <p:cNvPr id="306" name="Google Shape;306;p4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7" name="Google Shape;307;p41"/>
          <p:cNvPicPr preferRelativeResize="0"/>
          <p:nvPr/>
        </p:nvPicPr>
        <p:blipFill>
          <a:blip r:embed="rId2">
            <a:alphaModFix/>
          </a:blip>
          <a:stretch>
            <a:fillRect/>
          </a:stretch>
        </p:blipFill>
        <p:spPr>
          <a:xfrm>
            <a:off x="477975" y="322975"/>
            <a:ext cx="3952860" cy="866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5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 Id="rId3" Type="http://schemas.openxmlformats.org/officeDocument/2006/relationships/image" Target="../media/image33.png"/><Relationship Id="rId4" Type="http://schemas.openxmlformats.org/officeDocument/2006/relationships/image" Target="../media/image62.png"/><Relationship Id="rId5"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5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8.xml"/><Relationship Id="rId3" Type="http://schemas.openxmlformats.org/officeDocument/2006/relationships/image" Target="../media/image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0.xml"/><Relationship Id="rId3" Type="http://schemas.openxmlformats.org/officeDocument/2006/relationships/image" Target="../media/image58.png"/><Relationship Id="rId4" Type="http://schemas.openxmlformats.org/officeDocument/2006/relationships/image" Target="../media/image42.png"/><Relationship Id="rId5" Type="http://schemas.openxmlformats.org/officeDocument/2006/relationships/hyperlink" Target="https://embt.co/Windows10ModernizeWebinarSer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47.png"/><Relationship Id="rId5" Type="http://schemas.openxmlformats.org/officeDocument/2006/relationships/image" Target="../media/image6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61.jpg"/><Relationship Id="rId5" Type="http://schemas.openxmlformats.org/officeDocument/2006/relationships/hyperlink" Target="https://embt.co/Windows10ModernizeWebinarSer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 Id="rId3" Type="http://schemas.openxmlformats.org/officeDocument/2006/relationships/image" Target="../media/image50.png"/><Relationship Id="rId4" Type="http://schemas.openxmlformats.org/officeDocument/2006/relationships/image" Target="../media/image28.png"/><Relationship Id="rId5" Type="http://schemas.openxmlformats.org/officeDocument/2006/relationships/image" Target="../media/image53.png"/><Relationship Id="rId6" Type="http://schemas.openxmlformats.org/officeDocument/2006/relationships/hyperlink" Target="https://embt.co/Windows10ModernizeWebinarSer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45.png"/><Relationship Id="rId5" Type="http://schemas.openxmlformats.org/officeDocument/2006/relationships/image" Target="../media/image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45.png"/><Relationship Id="rId5"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 Id="rId3" Type="http://schemas.openxmlformats.org/officeDocument/2006/relationships/image" Target="../media/image49.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55"/>
          <p:cNvPicPr preferRelativeResize="0"/>
          <p:nvPr/>
        </p:nvPicPr>
        <p:blipFill rotWithShape="1">
          <a:blip r:embed="rId3">
            <a:alphaModFix/>
          </a:blip>
          <a:srcRect b="10690" l="0" r="10690" t="0"/>
          <a:stretch/>
        </p:blipFill>
        <p:spPr>
          <a:xfrm>
            <a:off x="-25" y="0"/>
            <a:ext cx="12192048" cy="6858000"/>
          </a:xfrm>
          <a:prstGeom prst="rect">
            <a:avLst/>
          </a:prstGeom>
          <a:noFill/>
          <a:ln>
            <a:noFill/>
          </a:ln>
        </p:spPr>
      </p:pic>
      <p:pic>
        <p:nvPicPr>
          <p:cNvPr id="376" name="Google Shape;376;p55"/>
          <p:cNvPicPr preferRelativeResize="0"/>
          <p:nvPr/>
        </p:nvPicPr>
        <p:blipFill rotWithShape="1">
          <a:blip r:embed="rId4">
            <a:alphaModFix/>
          </a:blip>
          <a:srcRect b="248" l="0" r="0" t="248"/>
          <a:stretch/>
        </p:blipFill>
        <p:spPr>
          <a:xfrm>
            <a:off x="-25" y="0"/>
            <a:ext cx="12205429"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4"/>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High-res DPI and Per Monitor v2</a:t>
            </a:r>
            <a:endParaRPr/>
          </a:p>
        </p:txBody>
      </p:sp>
      <p:pic>
        <p:nvPicPr>
          <p:cNvPr id="455" name="Google Shape;455;p64"/>
          <p:cNvPicPr preferRelativeResize="0"/>
          <p:nvPr/>
        </p:nvPicPr>
        <p:blipFill>
          <a:blip r:embed="rId3">
            <a:alphaModFix/>
          </a:blip>
          <a:stretch>
            <a:fillRect/>
          </a:stretch>
        </p:blipFill>
        <p:spPr>
          <a:xfrm>
            <a:off x="3713867" y="2183188"/>
            <a:ext cx="8117067" cy="4370013"/>
          </a:xfrm>
          <a:prstGeom prst="rect">
            <a:avLst/>
          </a:prstGeom>
          <a:noFill/>
          <a:ln>
            <a:noFill/>
          </a:ln>
        </p:spPr>
      </p:pic>
      <p:pic>
        <p:nvPicPr>
          <p:cNvPr id="456" name="Google Shape;456;p64"/>
          <p:cNvPicPr preferRelativeResize="0"/>
          <p:nvPr/>
        </p:nvPicPr>
        <p:blipFill>
          <a:blip r:embed="rId4">
            <a:alphaModFix/>
          </a:blip>
          <a:stretch>
            <a:fillRect/>
          </a:stretch>
        </p:blipFill>
        <p:spPr>
          <a:xfrm>
            <a:off x="231825" y="4031525"/>
            <a:ext cx="2785072" cy="1142788"/>
          </a:xfrm>
          <a:prstGeom prst="rect">
            <a:avLst/>
          </a:prstGeom>
          <a:noFill/>
          <a:ln>
            <a:noFill/>
          </a:ln>
        </p:spPr>
      </p:pic>
      <p:pic>
        <p:nvPicPr>
          <p:cNvPr id="457" name="Google Shape;457;p64"/>
          <p:cNvPicPr preferRelativeResize="0"/>
          <p:nvPr/>
        </p:nvPicPr>
        <p:blipFill rotWithShape="1">
          <a:blip r:embed="rId5">
            <a:alphaModFix/>
          </a:blip>
          <a:srcRect b="0" l="0" r="40765" t="0"/>
          <a:stretch/>
        </p:blipFill>
        <p:spPr>
          <a:xfrm>
            <a:off x="231825" y="2286200"/>
            <a:ext cx="2127425" cy="1142800"/>
          </a:xfrm>
          <a:prstGeom prst="rect">
            <a:avLst/>
          </a:prstGeom>
          <a:noFill/>
          <a:ln>
            <a:noFill/>
          </a:ln>
        </p:spPr>
      </p:pic>
      <p:cxnSp>
        <p:nvCxnSpPr>
          <p:cNvPr id="458" name="Google Shape;458;p64"/>
          <p:cNvCxnSpPr/>
          <p:nvPr/>
        </p:nvCxnSpPr>
        <p:spPr>
          <a:xfrm>
            <a:off x="791450" y="2722950"/>
            <a:ext cx="190800" cy="1653900"/>
          </a:xfrm>
          <a:prstGeom prst="straightConnector1">
            <a:avLst/>
          </a:prstGeom>
          <a:noFill/>
          <a:ln cap="flat" cmpd="sng" w="3810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459" name="Google Shape;459;p64"/>
          <p:cNvCxnSpPr>
            <a:stCxn id="456" idx="3"/>
          </p:cNvCxnSpPr>
          <p:nvPr/>
        </p:nvCxnSpPr>
        <p:spPr>
          <a:xfrm flipH="1" rot="10800000">
            <a:off x="3016897" y="4496119"/>
            <a:ext cx="1010400" cy="106800"/>
          </a:xfrm>
          <a:prstGeom prst="straightConnector1">
            <a:avLst/>
          </a:prstGeom>
          <a:noFill/>
          <a:ln cap="flat" cmpd="sng" w="3810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460" name="Google Shape;460;p64"/>
          <p:cNvCxnSpPr/>
          <p:nvPr/>
        </p:nvCxnSpPr>
        <p:spPr>
          <a:xfrm flipH="1">
            <a:off x="8753850" y="3913575"/>
            <a:ext cx="1707900" cy="556200"/>
          </a:xfrm>
          <a:prstGeom prst="straightConnector1">
            <a:avLst/>
          </a:prstGeom>
          <a:noFill/>
          <a:ln cap="flat" cmpd="sng" w="3810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Package as an AppX</a:t>
            </a:r>
            <a:endParaRPr/>
          </a:p>
        </p:txBody>
      </p:sp>
      <p:pic>
        <p:nvPicPr>
          <p:cNvPr id="467" name="Google Shape;467;p65"/>
          <p:cNvPicPr preferRelativeResize="0"/>
          <p:nvPr/>
        </p:nvPicPr>
        <p:blipFill>
          <a:blip r:embed="rId3">
            <a:alphaModFix/>
          </a:blip>
          <a:stretch>
            <a:fillRect/>
          </a:stretch>
        </p:blipFill>
        <p:spPr>
          <a:xfrm>
            <a:off x="1386569" y="2183188"/>
            <a:ext cx="9418862" cy="4370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New VCL components</a:t>
            </a:r>
            <a:endParaRPr/>
          </a:p>
        </p:txBody>
      </p:sp>
      <p:pic>
        <p:nvPicPr>
          <p:cNvPr id="473" name="Google Shape;473;p66"/>
          <p:cNvPicPr preferRelativeResize="0"/>
          <p:nvPr/>
        </p:nvPicPr>
        <p:blipFill>
          <a:blip r:embed="rId3">
            <a:alphaModFix/>
          </a:blip>
          <a:stretch>
            <a:fillRect/>
          </a:stretch>
        </p:blipFill>
        <p:spPr>
          <a:xfrm>
            <a:off x="560150" y="2183199"/>
            <a:ext cx="3056850" cy="4165175"/>
          </a:xfrm>
          <a:prstGeom prst="rect">
            <a:avLst/>
          </a:prstGeom>
          <a:noFill/>
          <a:ln>
            <a:noFill/>
          </a:ln>
        </p:spPr>
      </p:pic>
      <p:cxnSp>
        <p:nvCxnSpPr>
          <p:cNvPr id="474" name="Google Shape;474;p66"/>
          <p:cNvCxnSpPr/>
          <p:nvPr/>
        </p:nvCxnSpPr>
        <p:spPr>
          <a:xfrm flipH="1" rot="10800000">
            <a:off x="2253425" y="3595850"/>
            <a:ext cx="3614400" cy="2025600"/>
          </a:xfrm>
          <a:prstGeom prst="straightConnector1">
            <a:avLst/>
          </a:prstGeom>
          <a:noFill/>
          <a:ln cap="flat" cmpd="sng" w="1524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sp>
        <p:nvSpPr>
          <p:cNvPr id="475" name="Google Shape;475;p66"/>
          <p:cNvSpPr/>
          <p:nvPr/>
        </p:nvSpPr>
        <p:spPr>
          <a:xfrm>
            <a:off x="240975" y="5621450"/>
            <a:ext cx="2091900" cy="355200"/>
          </a:xfrm>
          <a:prstGeom prst="ellipse">
            <a:avLst/>
          </a:prstGeom>
          <a:noFill/>
          <a:ln cap="flat" cmpd="sng" w="28575">
            <a:solidFill>
              <a:srgbClr val="FF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6" name="Google Shape;476;p66"/>
          <p:cNvPicPr preferRelativeResize="0"/>
          <p:nvPr/>
        </p:nvPicPr>
        <p:blipFill>
          <a:blip r:embed="rId4">
            <a:alphaModFix/>
          </a:blip>
          <a:stretch>
            <a:fillRect/>
          </a:stretch>
        </p:blipFill>
        <p:spPr>
          <a:xfrm>
            <a:off x="5947000" y="1329675"/>
            <a:ext cx="4528000" cy="501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7"/>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More </a:t>
            </a:r>
            <a:r>
              <a:rPr lang="en-US"/>
              <a:t>VCL components</a:t>
            </a:r>
            <a:endParaRPr/>
          </a:p>
        </p:txBody>
      </p:sp>
      <p:sp>
        <p:nvSpPr>
          <p:cNvPr id="482" name="Google Shape;482;p67"/>
          <p:cNvSpPr txBox="1"/>
          <p:nvPr/>
        </p:nvSpPr>
        <p:spPr>
          <a:xfrm>
            <a:off x="5796825" y="1573600"/>
            <a:ext cx="3323400" cy="8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Light"/>
                <a:ea typeface="Roboto Light"/>
                <a:cs typeface="Roboto Light"/>
                <a:sym typeface="Roboto Light"/>
              </a:rPr>
              <a:t>Bluetooth - both low energy and regular Bluetooth</a:t>
            </a:r>
            <a:endParaRPr sz="1800">
              <a:latin typeface="Roboto Light"/>
              <a:ea typeface="Roboto Light"/>
              <a:cs typeface="Roboto Light"/>
              <a:sym typeface="Roboto Light"/>
            </a:endParaRPr>
          </a:p>
        </p:txBody>
      </p:sp>
      <p:pic>
        <p:nvPicPr>
          <p:cNvPr id="483" name="Google Shape;483;p67"/>
          <p:cNvPicPr preferRelativeResize="0"/>
          <p:nvPr/>
        </p:nvPicPr>
        <p:blipFill>
          <a:blip r:embed="rId3">
            <a:alphaModFix/>
          </a:blip>
          <a:stretch>
            <a:fillRect/>
          </a:stretch>
        </p:blipFill>
        <p:spPr>
          <a:xfrm>
            <a:off x="560150" y="2183204"/>
            <a:ext cx="2620150" cy="4256650"/>
          </a:xfrm>
          <a:prstGeom prst="rect">
            <a:avLst/>
          </a:prstGeom>
          <a:noFill/>
          <a:ln>
            <a:noFill/>
          </a:ln>
        </p:spPr>
      </p:pic>
      <p:sp>
        <p:nvSpPr>
          <p:cNvPr id="484" name="Google Shape;484;p67"/>
          <p:cNvSpPr txBox="1"/>
          <p:nvPr/>
        </p:nvSpPr>
        <p:spPr>
          <a:xfrm>
            <a:off x="5897300" y="4540350"/>
            <a:ext cx="6008400" cy="19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Light"/>
                <a:ea typeface="Roboto Light"/>
                <a:cs typeface="Roboto Light"/>
                <a:sym typeface="Roboto Light"/>
              </a:rPr>
              <a:t>Sharing Contract component allows you to </a:t>
            </a:r>
            <a:r>
              <a:rPr i="1" lang="en-US" sz="1800">
                <a:latin typeface="Roboto Light"/>
                <a:ea typeface="Roboto Light"/>
                <a:cs typeface="Roboto Light"/>
                <a:sym typeface="Roboto Light"/>
              </a:rPr>
              <a:t>easily</a:t>
            </a:r>
            <a:r>
              <a:rPr lang="en-US" sz="1800">
                <a:latin typeface="Roboto Light"/>
                <a:ea typeface="Roboto Light"/>
                <a:cs typeface="Roboto Light"/>
                <a:sym typeface="Roboto Light"/>
              </a:rPr>
              <a:t> share content among apps such as email, webbrowser etc.</a:t>
            </a:r>
            <a:endParaRPr sz="1800">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rPr lang="en-US" sz="1800">
                <a:latin typeface="Roboto Light"/>
                <a:ea typeface="Roboto Light"/>
                <a:cs typeface="Roboto Light"/>
                <a:sym typeface="Roboto Light"/>
              </a:rPr>
              <a:t>See: </a:t>
            </a:r>
            <a:r>
              <a:rPr lang="en-US">
                <a:latin typeface="Courier New"/>
                <a:ea typeface="Courier New"/>
                <a:cs typeface="Courier New"/>
                <a:sym typeface="Courier New"/>
              </a:rPr>
              <a:t>https://docs.microsoft.com/en-us/previous-versions/windows/hh465251(v=win.10)</a:t>
            </a:r>
            <a:endParaRPr>
              <a:latin typeface="Courier New"/>
              <a:ea typeface="Courier New"/>
              <a:cs typeface="Courier New"/>
              <a:sym typeface="Courier New"/>
            </a:endParaRPr>
          </a:p>
          <a:p>
            <a:pPr indent="0" lvl="0" marL="0" rtl="0" algn="l">
              <a:spcBef>
                <a:spcPts val="0"/>
              </a:spcBef>
              <a:spcAft>
                <a:spcPts val="0"/>
              </a:spcAft>
              <a:buNone/>
            </a:pPr>
            <a:r>
              <a:t/>
            </a:r>
            <a:endParaRPr sz="1800">
              <a:latin typeface="Roboto Light"/>
              <a:ea typeface="Roboto Light"/>
              <a:cs typeface="Roboto Light"/>
              <a:sym typeface="Roboto Light"/>
            </a:endParaRPr>
          </a:p>
        </p:txBody>
      </p:sp>
      <p:sp>
        <p:nvSpPr>
          <p:cNvPr id="485" name="Google Shape;485;p67"/>
          <p:cNvSpPr/>
          <p:nvPr/>
        </p:nvSpPr>
        <p:spPr>
          <a:xfrm>
            <a:off x="496700" y="3268475"/>
            <a:ext cx="2817600" cy="3132300"/>
          </a:xfrm>
          <a:prstGeom prst="rect">
            <a:avLst/>
          </a:prstGeom>
          <a:noFill/>
          <a:ln cap="flat" cmpd="sng" w="38100">
            <a:solidFill>
              <a:srgbClr val="FF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67"/>
          <p:cNvCxnSpPr/>
          <p:nvPr/>
        </p:nvCxnSpPr>
        <p:spPr>
          <a:xfrm flipH="1" rot="10800000">
            <a:off x="1760950" y="2067600"/>
            <a:ext cx="3883500" cy="1564200"/>
          </a:xfrm>
          <a:prstGeom prst="straightConnector1">
            <a:avLst/>
          </a:prstGeom>
          <a:noFill/>
          <a:ln cap="flat" cmpd="sng" w="381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sp>
        <p:nvSpPr>
          <p:cNvPr id="487" name="Google Shape;487;p67"/>
          <p:cNvSpPr txBox="1"/>
          <p:nvPr/>
        </p:nvSpPr>
        <p:spPr>
          <a:xfrm>
            <a:off x="5897300" y="2787775"/>
            <a:ext cx="5644500" cy="15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Light"/>
                <a:ea typeface="Roboto Light"/>
                <a:cs typeface="Roboto Light"/>
                <a:sym typeface="Roboto Light"/>
              </a:rPr>
              <a:t>Notification center - also called “toast” because it pops up 😃</a:t>
            </a:r>
            <a:endParaRPr sz="1800">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rPr lang="en-US" sz="1800">
                <a:latin typeface="Roboto Light"/>
                <a:ea typeface="Roboto Light"/>
                <a:cs typeface="Roboto Light"/>
                <a:sym typeface="Roboto Light"/>
              </a:rPr>
              <a:t>It’s cross platform but works great for Windows 8 and Windows 10</a:t>
            </a:r>
            <a:endParaRPr sz="1800">
              <a:latin typeface="Roboto Light"/>
              <a:ea typeface="Roboto Light"/>
              <a:cs typeface="Roboto Light"/>
              <a:sym typeface="Roboto Light"/>
            </a:endParaRPr>
          </a:p>
        </p:txBody>
      </p:sp>
      <p:cxnSp>
        <p:nvCxnSpPr>
          <p:cNvPr id="488" name="Google Shape;488;p67"/>
          <p:cNvCxnSpPr/>
          <p:nvPr/>
        </p:nvCxnSpPr>
        <p:spPr>
          <a:xfrm flipH="1" rot="10800000">
            <a:off x="2031850" y="3638975"/>
            <a:ext cx="3702900" cy="682200"/>
          </a:xfrm>
          <a:prstGeom prst="straightConnector1">
            <a:avLst/>
          </a:prstGeom>
          <a:noFill/>
          <a:ln cap="flat" cmpd="sng" w="381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cxnSp>
        <p:nvCxnSpPr>
          <p:cNvPr id="489" name="Google Shape;489;p67"/>
          <p:cNvCxnSpPr/>
          <p:nvPr/>
        </p:nvCxnSpPr>
        <p:spPr>
          <a:xfrm flipH="1" rot="10800000">
            <a:off x="1955650" y="5138075"/>
            <a:ext cx="3670800" cy="478500"/>
          </a:xfrm>
          <a:prstGeom prst="straightConnector1">
            <a:avLst/>
          </a:prstGeom>
          <a:noFill/>
          <a:ln cap="flat" cmpd="sng" w="381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pic>
        <p:nvPicPr>
          <p:cNvPr id="495" name="Google Shape;495;p68"/>
          <p:cNvPicPr preferRelativeResize="0"/>
          <p:nvPr/>
        </p:nvPicPr>
        <p:blipFill>
          <a:blip r:embed="rId3">
            <a:alphaModFix/>
          </a:blip>
          <a:stretch>
            <a:fillRect/>
          </a:stretch>
        </p:blipFill>
        <p:spPr>
          <a:xfrm>
            <a:off x="703050" y="1311050"/>
            <a:ext cx="5388636" cy="5318349"/>
          </a:xfrm>
          <a:prstGeom prst="rect">
            <a:avLst/>
          </a:prstGeom>
          <a:noFill/>
          <a:ln>
            <a:noFill/>
          </a:ln>
        </p:spPr>
      </p:pic>
      <p:sp>
        <p:nvSpPr>
          <p:cNvPr id="496" name="Google Shape;496;p68"/>
          <p:cNvSpPr txBox="1"/>
          <p:nvPr>
            <p:ph idx="1" type="subTitle"/>
          </p:nvPr>
        </p:nvSpPr>
        <p:spPr>
          <a:xfrm>
            <a:off x="8462850" y="2337250"/>
            <a:ext cx="3354600" cy="3266400"/>
          </a:xfrm>
          <a:prstGeom prst="rect">
            <a:avLst/>
          </a:prstGeom>
        </p:spPr>
        <p:txBody>
          <a:bodyPr anchorCtr="0" anchor="t" bIns="45700" lIns="91425" spcFirstLastPara="1" rIns="91425" wrap="square" tIns="45700">
            <a:noAutofit/>
          </a:bodyPr>
          <a:lstStyle/>
          <a:p>
            <a:pPr indent="0" lvl="0" marL="0" rtl="0" algn="l">
              <a:spcBef>
                <a:spcPts val="1100"/>
              </a:spcBef>
              <a:spcAft>
                <a:spcPts val="0"/>
              </a:spcAft>
              <a:buNone/>
            </a:pPr>
            <a:r>
              <a:rPr lang="en-US"/>
              <a:t>Themes</a:t>
            </a:r>
            <a:endParaRPr/>
          </a:p>
          <a:p>
            <a:pPr indent="0" lvl="0" marL="0" rtl="0" algn="l">
              <a:spcBef>
                <a:spcPts val="1100"/>
              </a:spcBef>
              <a:spcAft>
                <a:spcPts val="0"/>
              </a:spcAft>
              <a:buNone/>
            </a:pPr>
            <a:r>
              <a:rPr lang="en-US" sz="1800"/>
              <a:t>the smart way to look good!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69"/>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Selecting “New application” - options</a:t>
            </a:r>
            <a:endParaRPr/>
          </a:p>
        </p:txBody>
      </p:sp>
      <p:pic>
        <p:nvPicPr>
          <p:cNvPr id="503" name="Google Shape;503;p69"/>
          <p:cNvPicPr preferRelativeResize="0"/>
          <p:nvPr/>
        </p:nvPicPr>
        <p:blipFill>
          <a:blip r:embed="rId3">
            <a:alphaModFix/>
          </a:blip>
          <a:stretch>
            <a:fillRect/>
          </a:stretch>
        </p:blipFill>
        <p:spPr>
          <a:xfrm>
            <a:off x="676200" y="2100763"/>
            <a:ext cx="5761627" cy="4370012"/>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pic>
      <p:sp>
        <p:nvSpPr>
          <p:cNvPr id="504" name="Google Shape;504;p69"/>
          <p:cNvSpPr/>
          <p:nvPr/>
        </p:nvSpPr>
        <p:spPr>
          <a:xfrm>
            <a:off x="2573875" y="4759400"/>
            <a:ext cx="3738900" cy="630600"/>
          </a:xfrm>
          <a:prstGeom prst="rect">
            <a:avLst/>
          </a:prstGeom>
          <a:noFill/>
          <a:ln cap="flat" cmpd="sng" w="38100">
            <a:solidFill>
              <a:srgbClr val="FF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9"/>
          <p:cNvSpPr/>
          <p:nvPr/>
        </p:nvSpPr>
        <p:spPr>
          <a:xfrm>
            <a:off x="2573875" y="2953175"/>
            <a:ext cx="3738900" cy="630600"/>
          </a:xfrm>
          <a:prstGeom prst="rect">
            <a:avLst/>
          </a:prstGeom>
          <a:noFill/>
          <a:ln cap="flat" cmpd="sng" w="38100">
            <a:solidFill>
              <a:srgbClr val="FF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6" name="Google Shape;506;p69"/>
          <p:cNvCxnSpPr>
            <a:stCxn id="505" idx="3"/>
          </p:cNvCxnSpPr>
          <p:nvPr/>
        </p:nvCxnSpPr>
        <p:spPr>
          <a:xfrm flipH="1" rot="10800000">
            <a:off x="6312775" y="2862875"/>
            <a:ext cx="1752000" cy="405600"/>
          </a:xfrm>
          <a:prstGeom prst="straightConnector1">
            <a:avLst/>
          </a:prstGeom>
          <a:noFill/>
          <a:ln cap="flat" cmpd="sng" w="381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cxnSp>
        <p:nvCxnSpPr>
          <p:cNvPr id="507" name="Google Shape;507;p69"/>
          <p:cNvCxnSpPr>
            <a:stCxn id="504" idx="3"/>
          </p:cNvCxnSpPr>
          <p:nvPr/>
        </p:nvCxnSpPr>
        <p:spPr>
          <a:xfrm flipH="1" rot="10800000">
            <a:off x="6312775" y="4687100"/>
            <a:ext cx="1661700" cy="387600"/>
          </a:xfrm>
          <a:prstGeom prst="straightConnector1">
            <a:avLst/>
          </a:prstGeom>
          <a:noFill/>
          <a:ln cap="flat" cmpd="sng" w="38100">
            <a:solidFill>
              <a:srgbClr val="FF0000"/>
            </a:solidFill>
            <a:prstDash val="solid"/>
            <a:round/>
            <a:headEnd len="med" w="med" type="triangle"/>
            <a:tailEnd len="med" w="med" type="none"/>
          </a:ln>
          <a:effectLst>
            <a:outerShdw blurRad="57150" rotWithShape="0" algn="bl" dir="5400000" dist="19050">
              <a:srgbClr val="000000">
                <a:alpha val="50000"/>
              </a:srgbClr>
            </a:outerShdw>
          </a:effectLst>
        </p:spPr>
      </p:cxnSp>
      <p:sp>
        <p:nvSpPr>
          <p:cNvPr id="508" name="Google Shape;508;p69"/>
          <p:cNvSpPr txBox="1"/>
          <p:nvPr/>
        </p:nvSpPr>
        <p:spPr>
          <a:xfrm>
            <a:off x="8137025" y="2617900"/>
            <a:ext cx="33234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Light"/>
                <a:ea typeface="Roboto Light"/>
                <a:cs typeface="Roboto Light"/>
                <a:sym typeface="Roboto Light"/>
              </a:rPr>
              <a:t>Blank VCL application - you do all the hard work; but everything is still available to you</a:t>
            </a:r>
            <a:endParaRPr sz="1800">
              <a:latin typeface="Roboto Light"/>
              <a:ea typeface="Roboto Light"/>
              <a:cs typeface="Roboto Light"/>
              <a:sym typeface="Roboto Light"/>
            </a:endParaRPr>
          </a:p>
        </p:txBody>
      </p:sp>
      <p:sp>
        <p:nvSpPr>
          <p:cNvPr id="509" name="Google Shape;509;p69"/>
          <p:cNvSpPr txBox="1"/>
          <p:nvPr/>
        </p:nvSpPr>
        <p:spPr>
          <a:xfrm>
            <a:off x="8137025" y="4351300"/>
            <a:ext cx="3323400" cy="9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Light"/>
                <a:ea typeface="Roboto Light"/>
                <a:cs typeface="Roboto Light"/>
                <a:sym typeface="Roboto Light"/>
              </a:rPr>
              <a:t>Ready-made Windows 10 style application framework</a:t>
            </a:r>
            <a:endParaRPr sz="1800">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0"/>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New Windows Metropolis UI Application</a:t>
            </a:r>
            <a:endParaRPr/>
          </a:p>
        </p:txBody>
      </p:sp>
      <p:sp>
        <p:nvSpPr>
          <p:cNvPr id="516" name="Google Shape;516;p70"/>
          <p:cNvSpPr txBox="1"/>
          <p:nvPr/>
        </p:nvSpPr>
        <p:spPr>
          <a:xfrm>
            <a:off x="6412100" y="2107000"/>
            <a:ext cx="5436600" cy="431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Light"/>
              <a:buChar char="●"/>
            </a:pPr>
            <a:r>
              <a:rPr b="1" lang="en-US" sz="1800">
                <a:latin typeface="Roboto"/>
                <a:ea typeface="Roboto"/>
                <a:cs typeface="Roboto"/>
                <a:sym typeface="Roboto"/>
              </a:rPr>
              <a:t>Blank application</a:t>
            </a:r>
            <a:r>
              <a:rPr lang="en-US" sz="1800">
                <a:latin typeface="Roboto Light"/>
                <a:ea typeface="Roboto Light"/>
                <a:cs typeface="Roboto Light"/>
                <a:sym typeface="Roboto Light"/>
              </a:rPr>
              <a:t> </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has a gesture manager</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has an appbar - with only a close button</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has an actionlist</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very basic</a:t>
            </a:r>
            <a:endParaRPr sz="1800">
              <a:latin typeface="Roboto Light"/>
              <a:ea typeface="Roboto Light"/>
              <a:cs typeface="Roboto Light"/>
              <a:sym typeface="Roboto Light"/>
            </a:endParaRPr>
          </a:p>
          <a:p>
            <a:pPr indent="-342900" lvl="0" marL="457200" rtl="0" algn="l">
              <a:spcBef>
                <a:spcPts val="1000"/>
              </a:spcBef>
              <a:spcAft>
                <a:spcPts val="0"/>
              </a:spcAft>
              <a:buSzPts val="1800"/>
              <a:buFont typeface="Roboto"/>
              <a:buChar char="●"/>
            </a:pPr>
            <a:r>
              <a:rPr b="1" lang="en-US" sz="1800">
                <a:latin typeface="Roboto"/>
                <a:ea typeface="Roboto"/>
                <a:cs typeface="Roboto"/>
                <a:sym typeface="Roboto"/>
              </a:rPr>
              <a:t>Grid application</a:t>
            </a:r>
            <a:endParaRPr b="1" sz="1800">
              <a:latin typeface="Roboto"/>
              <a:ea typeface="Roboto"/>
              <a:cs typeface="Roboto"/>
              <a:sym typeface="Roboto"/>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also has gesture manager, app bar and action list</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has panels, flow panels</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uses master/detail UI idiom</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more complete</a:t>
            </a:r>
            <a:endParaRPr sz="1800">
              <a:latin typeface="Roboto Light"/>
              <a:ea typeface="Roboto Light"/>
              <a:cs typeface="Roboto Light"/>
              <a:sym typeface="Roboto Light"/>
            </a:endParaRPr>
          </a:p>
          <a:p>
            <a:pPr indent="-342900" lvl="0" marL="457200" rtl="0" algn="l">
              <a:spcBef>
                <a:spcPts val="1000"/>
              </a:spcBef>
              <a:spcAft>
                <a:spcPts val="0"/>
              </a:spcAft>
              <a:buSzPts val="1800"/>
              <a:buFont typeface="Roboto"/>
              <a:buChar char="●"/>
            </a:pPr>
            <a:r>
              <a:rPr b="1" lang="en-US" sz="1800">
                <a:latin typeface="Roboto"/>
                <a:ea typeface="Roboto"/>
                <a:cs typeface="Roboto"/>
                <a:sym typeface="Roboto"/>
              </a:rPr>
              <a:t>Split pane</a:t>
            </a:r>
            <a:endParaRPr b="1" sz="1800">
              <a:latin typeface="Roboto"/>
              <a:ea typeface="Roboto"/>
              <a:cs typeface="Roboto"/>
              <a:sym typeface="Roboto"/>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Similar to grid application</a:t>
            </a:r>
            <a:endParaRPr sz="1800">
              <a:latin typeface="Roboto Light"/>
              <a:ea typeface="Roboto Light"/>
              <a:cs typeface="Roboto Light"/>
              <a:sym typeface="Roboto Light"/>
            </a:endParaRPr>
          </a:p>
          <a:p>
            <a:pPr indent="-342900" lvl="1" marL="914400" rtl="0" algn="l">
              <a:spcBef>
                <a:spcPts val="0"/>
              </a:spcBef>
              <a:spcAft>
                <a:spcPts val="0"/>
              </a:spcAft>
              <a:buSzPts val="1800"/>
              <a:buFont typeface="Roboto Light"/>
              <a:buChar char="○"/>
            </a:pPr>
            <a:r>
              <a:rPr lang="en-US" sz="1800">
                <a:latin typeface="Roboto Light"/>
                <a:ea typeface="Roboto Light"/>
                <a:cs typeface="Roboto Light"/>
                <a:sym typeface="Roboto Light"/>
              </a:rPr>
              <a:t>Master/detail with extra navigation</a:t>
            </a:r>
            <a:endParaRPr sz="1800">
              <a:latin typeface="Roboto Light"/>
              <a:ea typeface="Roboto Light"/>
              <a:cs typeface="Roboto Light"/>
              <a:sym typeface="Roboto Light"/>
            </a:endParaRPr>
          </a:p>
        </p:txBody>
      </p:sp>
      <p:pic>
        <p:nvPicPr>
          <p:cNvPr id="517" name="Google Shape;517;p70"/>
          <p:cNvPicPr preferRelativeResize="0"/>
          <p:nvPr/>
        </p:nvPicPr>
        <p:blipFill>
          <a:blip r:embed="rId3">
            <a:alphaModFix/>
          </a:blip>
          <a:stretch>
            <a:fillRect/>
          </a:stretch>
        </p:blipFill>
        <p:spPr>
          <a:xfrm>
            <a:off x="685800" y="2107011"/>
            <a:ext cx="5501075" cy="4314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1"/>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Windows 10 Api integration</a:t>
            </a:r>
            <a:endParaRPr/>
          </a:p>
        </p:txBody>
      </p:sp>
      <p:sp>
        <p:nvSpPr>
          <p:cNvPr id="524" name="Google Shape;524;p71"/>
          <p:cNvSpPr txBox="1"/>
          <p:nvPr/>
        </p:nvSpPr>
        <p:spPr>
          <a:xfrm>
            <a:off x="823500" y="2428550"/>
            <a:ext cx="9611700" cy="3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Roboto Light"/>
                <a:ea typeface="Roboto Light"/>
                <a:cs typeface="Roboto Light"/>
                <a:sym typeface="Roboto Light"/>
              </a:rPr>
              <a:t>It’s more subtle and more </a:t>
            </a:r>
            <a:r>
              <a:rPr b="1" lang="en-US" sz="2100">
                <a:latin typeface="Roboto"/>
                <a:ea typeface="Roboto"/>
                <a:cs typeface="Roboto"/>
                <a:sym typeface="Roboto"/>
              </a:rPr>
              <a:t>powerful</a:t>
            </a:r>
            <a:r>
              <a:rPr lang="en-US" sz="2100">
                <a:latin typeface="Roboto Light"/>
                <a:ea typeface="Roboto Light"/>
                <a:cs typeface="Roboto Light"/>
                <a:sym typeface="Roboto Light"/>
              </a:rPr>
              <a:t> than you might think.  As of early this year all Windows APIs were mapped into the RTL - but it’s a moving target</a:t>
            </a:r>
            <a:endParaRPr sz="2100">
              <a:latin typeface="Roboto Light"/>
              <a:ea typeface="Roboto Light"/>
              <a:cs typeface="Roboto Light"/>
              <a:sym typeface="Roboto Light"/>
            </a:endParaRPr>
          </a:p>
          <a:p>
            <a:pPr indent="0" lvl="0" marL="0" rtl="0" algn="l">
              <a:spcBef>
                <a:spcPts val="0"/>
              </a:spcBef>
              <a:spcAft>
                <a:spcPts val="0"/>
              </a:spcAft>
              <a:buNone/>
            </a:pPr>
            <a:r>
              <a:t/>
            </a:r>
            <a:endParaRPr sz="2100">
              <a:latin typeface="Roboto Light"/>
              <a:ea typeface="Roboto Light"/>
              <a:cs typeface="Roboto Light"/>
              <a:sym typeface="Roboto Light"/>
            </a:endParaRPr>
          </a:p>
          <a:p>
            <a:pPr indent="0" lvl="0" marL="0" rtl="0" algn="l">
              <a:spcBef>
                <a:spcPts val="0"/>
              </a:spcBef>
              <a:spcAft>
                <a:spcPts val="0"/>
              </a:spcAft>
              <a:buNone/>
            </a:pPr>
            <a:r>
              <a:rPr lang="en-US" sz="2100">
                <a:latin typeface="Roboto Light"/>
                <a:ea typeface="Roboto Light"/>
                <a:cs typeface="Roboto Light"/>
                <a:sym typeface="Roboto Light"/>
              </a:rPr>
              <a:t>See Marco’s presentation “A tale of three APIs” which is a part of this series of webinars</a:t>
            </a:r>
            <a:endParaRPr sz="2100">
              <a:latin typeface="Roboto Light"/>
              <a:ea typeface="Roboto Light"/>
              <a:cs typeface="Roboto Light"/>
              <a:sym typeface="Roboto Light"/>
            </a:endParaRPr>
          </a:p>
          <a:p>
            <a:pPr indent="0" lvl="0" marL="0" rtl="0" algn="l">
              <a:spcBef>
                <a:spcPts val="0"/>
              </a:spcBef>
              <a:spcAft>
                <a:spcPts val="0"/>
              </a:spcAft>
              <a:buNone/>
            </a:pPr>
            <a:r>
              <a:t/>
            </a:r>
            <a:endParaRPr sz="2100">
              <a:latin typeface="Roboto Light"/>
              <a:ea typeface="Roboto Light"/>
              <a:cs typeface="Roboto Light"/>
              <a:sym typeface="Roboto Light"/>
            </a:endParaRPr>
          </a:p>
          <a:p>
            <a:pPr indent="0" lvl="0" marL="0" rtl="0" algn="l">
              <a:spcBef>
                <a:spcPts val="0"/>
              </a:spcBef>
              <a:spcAft>
                <a:spcPts val="0"/>
              </a:spcAft>
              <a:buNone/>
            </a:pPr>
            <a:r>
              <a:t/>
            </a:r>
            <a:endParaRPr sz="21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pic>
        <p:nvPicPr>
          <p:cNvPr id="530" name="Google Shape;530;p72"/>
          <p:cNvPicPr preferRelativeResize="0"/>
          <p:nvPr/>
        </p:nvPicPr>
        <p:blipFill>
          <a:blip r:embed="rId3">
            <a:alphaModFix/>
          </a:blip>
          <a:stretch>
            <a:fillRect/>
          </a:stretch>
        </p:blipFill>
        <p:spPr>
          <a:xfrm>
            <a:off x="6406825" y="2084050"/>
            <a:ext cx="4608850" cy="2592478"/>
          </a:xfrm>
          <a:prstGeom prst="rect">
            <a:avLst/>
          </a:prstGeom>
          <a:noFill/>
          <a:ln>
            <a:noFill/>
          </a:ln>
        </p:spPr>
      </p:pic>
      <p:sp>
        <p:nvSpPr>
          <p:cNvPr id="531" name="Google Shape;531;p72"/>
          <p:cNvSpPr txBox="1"/>
          <p:nvPr>
            <p:ph idx="1" type="subTitle"/>
          </p:nvPr>
        </p:nvSpPr>
        <p:spPr>
          <a:xfrm>
            <a:off x="1819675" y="2455200"/>
            <a:ext cx="4098000" cy="2081100"/>
          </a:xfrm>
          <a:prstGeom prst="rect">
            <a:avLst/>
          </a:prstGeom>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solidFill>
                  <a:schemeClr val="lt1"/>
                </a:solidFill>
              </a:rPr>
              <a:t>Hands on with the IDE</a:t>
            </a:r>
            <a:endParaRPr>
              <a:solidFill>
                <a:schemeClr val="lt1"/>
              </a:solidFill>
            </a:endParaRPr>
          </a:p>
          <a:p>
            <a:pPr indent="0" lvl="0" marL="0" rtl="0" algn="ctr">
              <a:lnSpc>
                <a:spcPct val="100000"/>
              </a:lnSpc>
              <a:spcBef>
                <a:spcPts val="0"/>
              </a:spcBef>
              <a:spcAft>
                <a:spcPts val="0"/>
              </a:spcAft>
              <a:buNone/>
            </a:pPr>
            <a:r>
              <a:t/>
            </a:r>
            <a:endParaRPr>
              <a:solidFill>
                <a:schemeClr val="lt1"/>
              </a:solidFill>
            </a:endParaRPr>
          </a:p>
          <a:p>
            <a:pPr indent="0" lvl="0" marL="0" rtl="0" algn="ctr">
              <a:lnSpc>
                <a:spcPct val="100000"/>
              </a:lnSpc>
              <a:spcBef>
                <a:spcPts val="0"/>
              </a:spcBef>
              <a:spcAft>
                <a:spcPts val="0"/>
              </a:spcAft>
              <a:buNone/>
            </a:pPr>
            <a:r>
              <a:rPr lang="en-US">
                <a:solidFill>
                  <a:schemeClr val="lt1"/>
                </a:solidFill>
              </a:rPr>
              <a:t>😃</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3"/>
          <p:cNvSpPr txBox="1"/>
          <p:nvPr>
            <p:ph idx="1" type="body"/>
          </p:nvPr>
        </p:nvSpPr>
        <p:spPr>
          <a:xfrm>
            <a:off x="560100" y="1316428"/>
            <a:ext cx="10991100" cy="480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latin typeface="Roboto"/>
                <a:ea typeface="Roboto"/>
                <a:cs typeface="Roboto"/>
                <a:sym typeface="Roboto"/>
              </a:rPr>
              <a:t>The </a:t>
            </a:r>
            <a:r>
              <a:rPr b="1" lang="en-US" sz="3000">
                <a:latin typeface="Roboto"/>
                <a:ea typeface="Roboto"/>
                <a:cs typeface="Roboto"/>
                <a:sym typeface="Roboto"/>
              </a:rPr>
              <a:t>slides &amp; other resources are available here </a:t>
            </a:r>
            <a:r>
              <a:rPr b="1" lang="en-US" sz="2400">
                <a:latin typeface="Courier New"/>
                <a:ea typeface="Courier New"/>
                <a:cs typeface="Courier New"/>
                <a:sym typeface="Courier New"/>
              </a:rPr>
              <a:t>https://github.com/checkdigits/w10Sep5th2019IanBCode</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b="1" lang="en-US" sz="3000">
                <a:latin typeface="Roboto"/>
                <a:ea typeface="Roboto"/>
                <a:cs typeface="Roboto"/>
                <a:sym typeface="Roboto"/>
              </a:rPr>
              <a:t>Easiest to follow me on GitHub</a:t>
            </a:r>
            <a:endParaRPr b="1" sz="3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2400">
                <a:latin typeface="Courier New"/>
                <a:ea typeface="Courier New"/>
                <a:cs typeface="Courier New"/>
                <a:sym typeface="Courier New"/>
              </a:rPr>
              <a:t>https://github.com/checkdigits</a:t>
            </a:r>
            <a:endParaRPr b="1" sz="2400">
              <a:latin typeface="Courier New"/>
              <a:ea typeface="Courier New"/>
              <a:cs typeface="Courier New"/>
              <a:sym typeface="Courier New"/>
            </a:endParaRPr>
          </a:p>
          <a:p>
            <a:pPr indent="0" lvl="0" marL="0" rtl="0" algn="l">
              <a:spcBef>
                <a:spcPts val="1100"/>
              </a:spcBef>
              <a:spcAft>
                <a:spcPts val="0"/>
              </a:spcAft>
              <a:buNone/>
            </a:pPr>
            <a:r>
              <a:t/>
            </a:r>
            <a:endParaRPr/>
          </a:p>
          <a:p>
            <a:pPr indent="0" lvl="0" marL="0" rtl="0" algn="l">
              <a:spcBef>
                <a:spcPts val="0"/>
              </a:spcBef>
              <a:spcAft>
                <a:spcPts val="0"/>
              </a:spcAft>
              <a:buNone/>
            </a:pPr>
            <a:r>
              <a:rPr b="1" lang="en-US" sz="3000">
                <a:latin typeface="Roboto"/>
                <a:ea typeface="Roboto"/>
                <a:cs typeface="Roboto"/>
                <a:sym typeface="Roboto"/>
              </a:rPr>
              <a:t>Updates and Delphi/developer chat on Twitter </a:t>
            </a:r>
            <a:endParaRPr b="1" sz="3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2400">
                <a:latin typeface="Courier New"/>
                <a:ea typeface="Courier New"/>
                <a:cs typeface="Courier New"/>
                <a:sym typeface="Courier New"/>
              </a:rPr>
              <a:t>https://twitter.com/punctuation</a:t>
            </a:r>
            <a:endParaRPr b="1" sz="2400">
              <a:latin typeface="Courier New"/>
              <a:ea typeface="Courier New"/>
              <a:cs typeface="Courier New"/>
              <a:sym typeface="Courier New"/>
            </a:endParaRPr>
          </a:p>
          <a:p>
            <a:pPr indent="0" lvl="0" marL="0" rtl="0" algn="l">
              <a:spcBef>
                <a:spcPts val="1100"/>
              </a:spcBef>
              <a:spcAft>
                <a:spcPts val="0"/>
              </a:spcAft>
              <a:buNone/>
            </a:pPr>
            <a:r>
              <a:t/>
            </a:r>
            <a:endParaRPr/>
          </a:p>
          <a:p>
            <a:pPr indent="0" lvl="0" marL="0" rtl="0" algn="l">
              <a:spcBef>
                <a:spcPts val="0"/>
              </a:spcBef>
              <a:spcAft>
                <a:spcPts val="0"/>
              </a:spcAft>
              <a:buNone/>
            </a:pPr>
            <a:r>
              <a:rPr b="1" lang="en-US" sz="3000">
                <a:latin typeface="Roboto"/>
                <a:ea typeface="Roboto"/>
                <a:cs typeface="Roboto"/>
                <a:sym typeface="Roboto"/>
              </a:rPr>
              <a:t>Email me </a:t>
            </a:r>
            <a:endParaRPr b="1" sz="3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2400">
                <a:latin typeface="Courier New"/>
                <a:ea typeface="Courier New"/>
                <a:cs typeface="Courier New"/>
                <a:sym typeface="Courier New"/>
              </a:rPr>
              <a:t>ian.barker@gmail.com</a:t>
            </a:r>
            <a:endParaRPr/>
          </a:p>
          <a:p>
            <a:pPr indent="0" lvl="0" marL="0" rtl="0" algn="l">
              <a:spcBef>
                <a:spcPts val="11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0" name="Shape 380"/>
        <p:cNvGrpSpPr/>
        <p:nvPr/>
      </p:nvGrpSpPr>
      <p:grpSpPr>
        <a:xfrm>
          <a:off x="0" y="0"/>
          <a:ext cx="0" cy="0"/>
          <a:chOff x="0" y="0"/>
          <a:chExt cx="0" cy="0"/>
        </a:xfrm>
      </p:grpSpPr>
      <p:sp>
        <p:nvSpPr>
          <p:cNvPr id="381" name="Google Shape;381;p56"/>
          <p:cNvSpPr txBox="1"/>
          <p:nvPr/>
        </p:nvSpPr>
        <p:spPr>
          <a:xfrm>
            <a:off x="1638550" y="2050550"/>
            <a:ext cx="10350600" cy="48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888888"/>
                </a:solidFill>
                <a:latin typeface="Roboto Light"/>
                <a:ea typeface="Roboto Light"/>
                <a:cs typeface="Roboto Light"/>
                <a:sym typeface="Roboto Light"/>
              </a:rPr>
              <a:t>Tue, Aug 27,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Windows 10 and New Key UX Principles (for RAD Studio Developers) </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Sarina DuPont, Director of Product Management, Embarcadero</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Clr>
                <a:schemeClr val="dk1"/>
              </a:buClr>
              <a:buSzPts val="1100"/>
              <a:buFont typeface="Arial"/>
              <a:buNone/>
            </a:pPr>
            <a:r>
              <a:rPr lang="en-US" sz="1800">
                <a:solidFill>
                  <a:srgbClr val="888888"/>
                </a:solidFill>
                <a:latin typeface="Roboto Light"/>
                <a:ea typeface="Roboto Light"/>
                <a:cs typeface="Roboto Light"/>
                <a:sym typeface="Roboto Light"/>
              </a:rPr>
              <a:t>Wed, Aug 28,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Enterprise Connectors Spotlight: MailChimp and Cassandra</a:t>
            </a:r>
            <a:r>
              <a:rPr lang="en-US" sz="2400">
                <a:solidFill>
                  <a:srgbClr val="888888"/>
                </a:solidFill>
                <a:latin typeface="Roboto Light"/>
                <a:ea typeface="Roboto Light"/>
                <a:cs typeface="Roboto Light"/>
                <a:sym typeface="Roboto Light"/>
              </a:rPr>
              <a:t>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Jim McKeeth, Embarcadero Chief Developer Advocate &amp; Engineer</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Thu, Aug 29,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Fast migration to Windows 10 </a:t>
            </a:r>
            <a:r>
              <a:rPr b="1" lang="en-US" sz="2400">
                <a:solidFill>
                  <a:srgbClr val="888888"/>
                </a:solidFill>
                <a:latin typeface="Roboto"/>
                <a:ea typeface="Roboto"/>
                <a:cs typeface="Roboto"/>
                <a:sym typeface="Roboto"/>
              </a:rPr>
              <a:t>High DPI</a:t>
            </a:r>
            <a:r>
              <a:rPr b="1" lang="en-US" sz="2400">
                <a:solidFill>
                  <a:srgbClr val="888888"/>
                </a:solidFill>
                <a:latin typeface="Roboto"/>
                <a:ea typeface="Roboto"/>
                <a:cs typeface="Roboto"/>
                <a:sym typeface="Roboto"/>
              </a:rPr>
              <a:t> with FastReports </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Den Zubov, Lead Developer, Fast Reports</a:t>
            </a:r>
            <a:endParaRPr sz="2400">
              <a:solidFill>
                <a:srgbClr val="888888"/>
              </a:solidFill>
              <a:latin typeface="Roboto Light"/>
              <a:ea typeface="Roboto Light"/>
              <a:cs typeface="Roboto Light"/>
              <a:sym typeface="Roboto Light"/>
            </a:endParaRPr>
          </a:p>
        </p:txBody>
      </p:sp>
      <p:pic>
        <p:nvPicPr>
          <p:cNvPr id="382" name="Google Shape;382;p56"/>
          <p:cNvPicPr preferRelativeResize="0"/>
          <p:nvPr/>
        </p:nvPicPr>
        <p:blipFill>
          <a:blip r:embed="rId3">
            <a:alphaModFix/>
          </a:blip>
          <a:stretch>
            <a:fillRect/>
          </a:stretch>
        </p:blipFill>
        <p:spPr>
          <a:xfrm>
            <a:off x="469163" y="2102163"/>
            <a:ext cx="942975" cy="942975"/>
          </a:xfrm>
          <a:prstGeom prst="rect">
            <a:avLst/>
          </a:prstGeom>
          <a:noFill/>
          <a:ln>
            <a:noFill/>
          </a:ln>
        </p:spPr>
      </p:pic>
      <p:pic>
        <p:nvPicPr>
          <p:cNvPr id="383" name="Google Shape;383;p56"/>
          <p:cNvPicPr preferRelativeResize="0"/>
          <p:nvPr/>
        </p:nvPicPr>
        <p:blipFill>
          <a:blip r:embed="rId4">
            <a:alphaModFix/>
          </a:blip>
          <a:stretch>
            <a:fillRect/>
          </a:stretch>
        </p:blipFill>
        <p:spPr>
          <a:xfrm>
            <a:off x="478688" y="3613613"/>
            <a:ext cx="923925" cy="923925"/>
          </a:xfrm>
          <a:prstGeom prst="rect">
            <a:avLst/>
          </a:prstGeom>
          <a:noFill/>
          <a:ln>
            <a:noFill/>
          </a:ln>
        </p:spPr>
      </p:pic>
      <p:pic>
        <p:nvPicPr>
          <p:cNvPr id="384" name="Google Shape;384;p56"/>
          <p:cNvPicPr preferRelativeResize="0"/>
          <p:nvPr/>
        </p:nvPicPr>
        <p:blipFill>
          <a:blip r:embed="rId5">
            <a:alphaModFix/>
          </a:blip>
          <a:stretch>
            <a:fillRect/>
          </a:stretch>
        </p:blipFill>
        <p:spPr>
          <a:xfrm>
            <a:off x="483463" y="5106013"/>
            <a:ext cx="914400" cy="904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pic>
        <p:nvPicPr>
          <p:cNvPr id="542" name="Google Shape;542;p74"/>
          <p:cNvPicPr preferRelativeResize="0"/>
          <p:nvPr/>
        </p:nvPicPr>
        <p:blipFill rotWithShape="1">
          <a:blip r:embed="rId3">
            <a:alphaModFix/>
          </a:blip>
          <a:srcRect b="248" l="0" r="0" t="248"/>
          <a:stretch/>
        </p:blipFill>
        <p:spPr>
          <a:xfrm>
            <a:off x="0" y="0"/>
            <a:ext cx="12192002" cy="6850456"/>
          </a:xfrm>
          <a:prstGeom prst="rect">
            <a:avLst/>
          </a:prstGeom>
          <a:noFill/>
          <a:ln>
            <a:noFill/>
          </a:ln>
        </p:spPr>
      </p:pic>
      <p:pic>
        <p:nvPicPr>
          <p:cNvPr id="543" name="Google Shape;543;p74"/>
          <p:cNvPicPr preferRelativeResize="0"/>
          <p:nvPr/>
        </p:nvPicPr>
        <p:blipFill rotWithShape="1">
          <a:blip r:embed="rId4">
            <a:alphaModFix/>
          </a:blip>
          <a:srcRect b="-21990" l="190" r="-190" t="21990"/>
          <a:stretch/>
        </p:blipFill>
        <p:spPr>
          <a:xfrm>
            <a:off x="8068624" y="4683725"/>
            <a:ext cx="3406778" cy="904351"/>
          </a:xfrm>
          <a:prstGeom prst="rect">
            <a:avLst/>
          </a:prstGeom>
          <a:noFill/>
          <a:ln>
            <a:noFill/>
          </a:ln>
        </p:spPr>
      </p:pic>
      <p:sp>
        <p:nvSpPr>
          <p:cNvPr id="544" name="Google Shape;544;p74"/>
          <p:cNvSpPr txBox="1"/>
          <p:nvPr/>
        </p:nvSpPr>
        <p:spPr>
          <a:xfrm>
            <a:off x="1764025" y="5127700"/>
            <a:ext cx="10278900" cy="1499100"/>
          </a:xfrm>
          <a:prstGeom prst="rect">
            <a:avLst/>
          </a:prstGeom>
          <a:noFill/>
          <a:ln>
            <a:noFill/>
          </a:ln>
        </p:spPr>
        <p:txBody>
          <a:bodyPr anchorCtr="0" anchor="b" bIns="137150" lIns="137150" spcFirstLastPara="1" rIns="137150" wrap="square" tIns="137150">
            <a:noAutofit/>
          </a:bodyPr>
          <a:lstStyle/>
          <a:p>
            <a:pPr indent="0" lvl="0" marL="0" rtl="0" algn="r">
              <a:spcBef>
                <a:spcPts val="0"/>
              </a:spcBef>
              <a:spcAft>
                <a:spcPts val="0"/>
              </a:spcAft>
              <a:buNone/>
            </a:pPr>
            <a:r>
              <a:t/>
            </a:r>
            <a:endParaRPr sz="2200">
              <a:solidFill>
                <a:srgbClr val="FFFFFF"/>
              </a:solidFill>
              <a:latin typeface="Roboto Light"/>
              <a:ea typeface="Roboto Light"/>
              <a:cs typeface="Roboto Light"/>
              <a:sym typeface="Roboto Light"/>
            </a:endParaRPr>
          </a:p>
          <a:p>
            <a:pPr indent="0" lvl="0" marL="0" rtl="0" algn="r">
              <a:spcBef>
                <a:spcPts val="0"/>
              </a:spcBef>
              <a:spcAft>
                <a:spcPts val="0"/>
              </a:spcAft>
              <a:buNone/>
            </a:pPr>
            <a:r>
              <a:rPr lang="en-US" sz="2200">
                <a:solidFill>
                  <a:srgbClr val="FFFFFF"/>
                </a:solidFill>
                <a:latin typeface="Roboto Light"/>
                <a:ea typeface="Roboto Light"/>
                <a:cs typeface="Roboto Light"/>
                <a:sym typeface="Roboto Light"/>
              </a:rPr>
              <a:t>Check out the full series for replays and more</a:t>
            </a:r>
            <a:endParaRPr sz="2300">
              <a:solidFill>
                <a:srgbClr val="FFFFFF"/>
              </a:solidFill>
              <a:latin typeface="Roboto Light"/>
              <a:ea typeface="Roboto Light"/>
              <a:cs typeface="Roboto Light"/>
              <a:sym typeface="Roboto Light"/>
            </a:endParaRPr>
          </a:p>
          <a:p>
            <a:pPr indent="0" lvl="0" marL="0" rtl="0" algn="r">
              <a:spcBef>
                <a:spcPts val="0"/>
              </a:spcBef>
              <a:spcAft>
                <a:spcPts val="0"/>
              </a:spcAft>
              <a:buNone/>
            </a:pPr>
            <a:r>
              <a:rPr lang="en-US" sz="1900" u="sng">
                <a:solidFill>
                  <a:srgbClr val="FFFFFF"/>
                </a:solidFill>
                <a:latin typeface="Roboto Light"/>
                <a:ea typeface="Roboto Light"/>
                <a:cs typeface="Roboto Light"/>
                <a:sym typeface="Roboto Light"/>
                <a:hlinkClick r:id="rId5"/>
              </a:rPr>
              <a:t>https://embt.co/Windows10ModernizeWebinarSeries</a:t>
            </a:r>
            <a:r>
              <a:rPr lang="en-US" sz="1800">
                <a:solidFill>
                  <a:srgbClr val="FFFFFF"/>
                </a:solidFill>
                <a:latin typeface="Roboto Light"/>
                <a:ea typeface="Roboto Light"/>
                <a:cs typeface="Roboto Light"/>
                <a:sym typeface="Roboto Light"/>
              </a:rPr>
              <a:t>   </a:t>
            </a:r>
            <a:endParaRPr sz="2200">
              <a:solidFill>
                <a:srgbClr val="FFFFFF"/>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7"/>
          <p:cNvSpPr txBox="1"/>
          <p:nvPr/>
        </p:nvSpPr>
        <p:spPr>
          <a:xfrm>
            <a:off x="1638550" y="2044200"/>
            <a:ext cx="10247400" cy="48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Tue, Sep 3,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Building native apps for Windows: why it matters?</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Serge Pilko, Embarcadero MVP</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Wed, Sep 4,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A tale of 3 APIs: VCL integration with WinAPI, COM &amp; ShellAPI, WinRT</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Marco Cantu, Embarcadero Product Manager</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Thu, Sep 5,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Top Windows 10 features you can add to your VCL applications </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Ian Barker, Embarcadero MVP</a:t>
            </a:r>
            <a:endParaRPr sz="2400">
              <a:solidFill>
                <a:srgbClr val="888888"/>
              </a:solidFill>
              <a:latin typeface="Roboto Light"/>
              <a:ea typeface="Roboto Light"/>
              <a:cs typeface="Roboto Light"/>
              <a:sym typeface="Roboto Light"/>
            </a:endParaRPr>
          </a:p>
        </p:txBody>
      </p:sp>
      <p:pic>
        <p:nvPicPr>
          <p:cNvPr id="390" name="Google Shape;390;p57"/>
          <p:cNvPicPr preferRelativeResize="0"/>
          <p:nvPr/>
        </p:nvPicPr>
        <p:blipFill rotWithShape="1">
          <a:blip r:embed="rId3">
            <a:alphaModFix/>
          </a:blip>
          <a:srcRect b="0" l="3427" r="3436" t="0"/>
          <a:stretch/>
        </p:blipFill>
        <p:spPr>
          <a:xfrm>
            <a:off x="469163" y="2102163"/>
            <a:ext cx="942975" cy="942975"/>
          </a:xfrm>
          <a:prstGeom prst="rect">
            <a:avLst/>
          </a:prstGeom>
          <a:noFill/>
          <a:ln>
            <a:noFill/>
          </a:ln>
        </p:spPr>
      </p:pic>
      <p:pic>
        <p:nvPicPr>
          <p:cNvPr id="391" name="Google Shape;391;p57"/>
          <p:cNvPicPr preferRelativeResize="0"/>
          <p:nvPr/>
        </p:nvPicPr>
        <p:blipFill rotWithShape="1">
          <a:blip r:embed="rId4">
            <a:alphaModFix/>
          </a:blip>
          <a:srcRect b="0" l="0" r="0" t="0"/>
          <a:stretch/>
        </p:blipFill>
        <p:spPr>
          <a:xfrm>
            <a:off x="478688" y="3613613"/>
            <a:ext cx="923925" cy="923925"/>
          </a:xfrm>
          <a:prstGeom prst="rect">
            <a:avLst/>
          </a:prstGeom>
          <a:noFill/>
          <a:ln>
            <a:noFill/>
          </a:ln>
        </p:spPr>
      </p:pic>
      <p:pic>
        <p:nvPicPr>
          <p:cNvPr id="392" name="Google Shape;392;p57"/>
          <p:cNvPicPr preferRelativeResize="0"/>
          <p:nvPr/>
        </p:nvPicPr>
        <p:blipFill rotWithShape="1">
          <a:blip r:embed="rId5">
            <a:alphaModFix/>
          </a:blip>
          <a:srcRect b="514" l="0" r="0" t="524"/>
          <a:stretch/>
        </p:blipFill>
        <p:spPr>
          <a:xfrm>
            <a:off x="483463" y="5106013"/>
            <a:ext cx="914400" cy="904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8"/>
          <p:cNvSpPr txBox="1"/>
          <p:nvPr/>
        </p:nvSpPr>
        <p:spPr>
          <a:xfrm>
            <a:off x="1638550" y="2050333"/>
            <a:ext cx="10247400" cy="48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888888"/>
                </a:solidFill>
                <a:latin typeface="Roboto Light"/>
                <a:ea typeface="Roboto Light"/>
                <a:cs typeface="Roboto Light"/>
                <a:sym typeface="Roboto Light"/>
              </a:rPr>
              <a:t>Tue, Sep 10,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Windows 10 - Modernization with RAD Studio and TMS Software</a:t>
            </a:r>
            <a:r>
              <a:rPr lang="en-US" sz="2400">
                <a:solidFill>
                  <a:srgbClr val="888888"/>
                </a:solidFill>
                <a:latin typeface="Roboto Light"/>
                <a:ea typeface="Roboto Light"/>
                <a:cs typeface="Roboto Light"/>
                <a:sym typeface="Roboto Light"/>
              </a:rPr>
              <a:t>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Holger Flick, TMS Software</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Clr>
                <a:schemeClr val="dk1"/>
              </a:buClr>
              <a:buSzPts val="1100"/>
              <a:buFont typeface="Arial"/>
              <a:buNone/>
            </a:pPr>
            <a:r>
              <a:rPr lang="en-US" sz="1800">
                <a:solidFill>
                  <a:srgbClr val="888888"/>
                </a:solidFill>
                <a:latin typeface="Roboto Light"/>
                <a:ea typeface="Roboto Light"/>
                <a:cs typeface="Roboto Light"/>
                <a:sym typeface="Roboto Light"/>
              </a:rPr>
              <a:t>Wednesday, Sep 18,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FireDAC for Windows 10 Database Access</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Jens Fudge, Delphi Enthusiast, MVP, speaker, and trainer</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24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Wed, Sep 25, 2019 / 11:00 a.m.-12:00 p.m. CDT</a:t>
            </a:r>
            <a:endParaRPr sz="1800">
              <a:solidFill>
                <a:srgbClr val="888888"/>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US" sz="2400">
                <a:solidFill>
                  <a:srgbClr val="888888"/>
                </a:solidFill>
                <a:latin typeface="Roboto"/>
                <a:ea typeface="Roboto"/>
                <a:cs typeface="Roboto"/>
                <a:sym typeface="Roboto"/>
              </a:rPr>
              <a:t>Enterprise Connectors Spotlight: Gmail and Bing Search </a:t>
            </a:r>
            <a:endParaRPr b="1" sz="2400">
              <a:solidFill>
                <a:srgbClr val="888888"/>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rgbClr val="888888"/>
                </a:solidFill>
                <a:latin typeface="Roboto Light"/>
                <a:ea typeface="Roboto Light"/>
                <a:cs typeface="Roboto Light"/>
                <a:sym typeface="Roboto Light"/>
              </a:rPr>
              <a:t>Olaf Monien, CEO Developer Experts, Embarcadero MVP</a:t>
            </a:r>
            <a:endParaRPr sz="1800">
              <a:solidFill>
                <a:srgbClr val="888888"/>
              </a:solidFill>
              <a:latin typeface="Roboto Light"/>
              <a:ea typeface="Roboto Light"/>
              <a:cs typeface="Roboto Light"/>
              <a:sym typeface="Roboto Light"/>
            </a:endParaRPr>
          </a:p>
          <a:p>
            <a:pPr indent="0" lvl="0" marL="0" rtl="0" algn="l">
              <a:spcBef>
                <a:spcPts val="0"/>
              </a:spcBef>
              <a:spcAft>
                <a:spcPts val="0"/>
              </a:spcAft>
              <a:buNone/>
            </a:pPr>
            <a:r>
              <a:t/>
            </a:r>
            <a:endParaRPr sz="2400">
              <a:solidFill>
                <a:srgbClr val="888888"/>
              </a:solidFill>
              <a:latin typeface="Roboto Light"/>
              <a:ea typeface="Roboto Light"/>
              <a:cs typeface="Roboto Light"/>
              <a:sym typeface="Roboto Light"/>
            </a:endParaRPr>
          </a:p>
        </p:txBody>
      </p:sp>
      <p:pic>
        <p:nvPicPr>
          <p:cNvPr id="398" name="Google Shape;398;p58"/>
          <p:cNvPicPr preferRelativeResize="0"/>
          <p:nvPr/>
        </p:nvPicPr>
        <p:blipFill rotWithShape="1">
          <a:blip r:embed="rId3">
            <a:alphaModFix/>
          </a:blip>
          <a:srcRect b="1009" l="0" r="0" t="1009"/>
          <a:stretch/>
        </p:blipFill>
        <p:spPr>
          <a:xfrm>
            <a:off x="469162" y="2102163"/>
            <a:ext cx="942975" cy="942975"/>
          </a:xfrm>
          <a:prstGeom prst="rect">
            <a:avLst/>
          </a:prstGeom>
          <a:noFill/>
          <a:ln>
            <a:noFill/>
          </a:ln>
        </p:spPr>
      </p:pic>
      <p:pic>
        <p:nvPicPr>
          <p:cNvPr id="399" name="Google Shape;399;p58"/>
          <p:cNvPicPr preferRelativeResize="0"/>
          <p:nvPr/>
        </p:nvPicPr>
        <p:blipFill rotWithShape="1">
          <a:blip r:embed="rId4">
            <a:alphaModFix/>
          </a:blip>
          <a:srcRect b="0" l="1512" r="1522" t="0"/>
          <a:stretch/>
        </p:blipFill>
        <p:spPr>
          <a:xfrm>
            <a:off x="478688" y="3613613"/>
            <a:ext cx="923925" cy="923925"/>
          </a:xfrm>
          <a:prstGeom prst="rect">
            <a:avLst/>
          </a:prstGeom>
          <a:noFill/>
          <a:ln>
            <a:noFill/>
          </a:ln>
        </p:spPr>
      </p:pic>
      <p:pic>
        <p:nvPicPr>
          <p:cNvPr id="400" name="Google Shape;400;p58"/>
          <p:cNvPicPr preferRelativeResize="0"/>
          <p:nvPr/>
        </p:nvPicPr>
        <p:blipFill rotWithShape="1">
          <a:blip r:embed="rId5">
            <a:alphaModFix/>
          </a:blip>
          <a:srcRect b="1037" l="0" r="0" t="1037"/>
          <a:stretch/>
        </p:blipFill>
        <p:spPr>
          <a:xfrm>
            <a:off x="483463" y="5106013"/>
            <a:ext cx="914400" cy="90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491375" y="3557675"/>
            <a:ext cx="11059800" cy="13302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4800"/>
              <a:t>Top Windows 10 features you </a:t>
            </a:r>
            <a:br>
              <a:rPr lang="en-US" sz="4800"/>
            </a:br>
            <a:r>
              <a:rPr lang="en-US" sz="4800"/>
              <a:t>can add to your VCL applications</a:t>
            </a:r>
            <a:endParaRPr sz="4800"/>
          </a:p>
          <a:p>
            <a:pPr indent="0" lvl="0" marL="0" rtl="0" algn="l">
              <a:lnSpc>
                <a:spcPct val="115000"/>
              </a:lnSpc>
              <a:spcBef>
                <a:spcPts val="0"/>
              </a:spcBef>
              <a:spcAft>
                <a:spcPts val="0"/>
              </a:spcAft>
              <a:buNone/>
            </a:pPr>
            <a:r>
              <a:rPr b="0" lang="en-US" sz="4800">
                <a:latin typeface="Roboto Light"/>
                <a:ea typeface="Roboto Light"/>
                <a:cs typeface="Roboto Light"/>
                <a:sym typeface="Roboto Light"/>
              </a:rPr>
              <a:t> </a:t>
            </a:r>
            <a:endParaRPr sz="4800">
              <a:solidFill>
                <a:schemeClr val="lt1"/>
              </a:solidFill>
            </a:endParaRPr>
          </a:p>
        </p:txBody>
      </p:sp>
      <p:sp>
        <p:nvSpPr>
          <p:cNvPr id="406" name="Google Shape;406;p59"/>
          <p:cNvSpPr txBox="1"/>
          <p:nvPr/>
        </p:nvSpPr>
        <p:spPr>
          <a:xfrm>
            <a:off x="1665275" y="6065675"/>
            <a:ext cx="95529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888888"/>
                </a:solidFill>
                <a:latin typeface="Roboto"/>
                <a:ea typeface="Roboto"/>
                <a:cs typeface="Roboto"/>
                <a:sym typeface="Roboto"/>
              </a:rPr>
              <a:t>Ian Barker, Embarcadero MVP		ian.barker@gmail.com		about.me/IanBarker</a:t>
            </a:r>
            <a:endParaRPr b="1" sz="1800">
              <a:solidFill>
                <a:srgbClr val="888888"/>
              </a:solidFill>
              <a:latin typeface="Roboto"/>
              <a:ea typeface="Roboto"/>
              <a:cs typeface="Roboto"/>
              <a:sym typeface="Roboto"/>
            </a:endParaRPr>
          </a:p>
        </p:txBody>
      </p:sp>
      <p:pic>
        <p:nvPicPr>
          <p:cNvPr id="407" name="Google Shape;407;p59"/>
          <p:cNvPicPr preferRelativeResize="0"/>
          <p:nvPr/>
        </p:nvPicPr>
        <p:blipFill>
          <a:blip r:embed="rId3">
            <a:alphaModFix/>
          </a:blip>
          <a:stretch>
            <a:fillRect/>
          </a:stretch>
        </p:blipFill>
        <p:spPr>
          <a:xfrm>
            <a:off x="598359" y="2518503"/>
            <a:ext cx="3076575" cy="257175"/>
          </a:xfrm>
          <a:prstGeom prst="rect">
            <a:avLst/>
          </a:prstGeom>
          <a:noFill/>
          <a:ln>
            <a:noFill/>
          </a:ln>
        </p:spPr>
      </p:pic>
      <p:pic>
        <p:nvPicPr>
          <p:cNvPr id="408" name="Google Shape;408;p59"/>
          <p:cNvPicPr preferRelativeResize="0"/>
          <p:nvPr/>
        </p:nvPicPr>
        <p:blipFill rotWithShape="1">
          <a:blip r:embed="rId4">
            <a:alphaModFix/>
          </a:blip>
          <a:srcRect b="514" l="0" r="0" t="524"/>
          <a:stretch/>
        </p:blipFill>
        <p:spPr>
          <a:xfrm>
            <a:off x="483463" y="5877525"/>
            <a:ext cx="914400" cy="904800"/>
          </a:xfrm>
          <a:prstGeom prst="ellipse">
            <a:avLst/>
          </a:prstGeom>
          <a:noFill/>
          <a:ln>
            <a:noFill/>
          </a:ln>
        </p:spPr>
      </p:pic>
      <p:sp>
        <p:nvSpPr>
          <p:cNvPr id="409" name="Google Shape;409;p59"/>
          <p:cNvSpPr txBox="1"/>
          <p:nvPr/>
        </p:nvSpPr>
        <p:spPr>
          <a:xfrm>
            <a:off x="1851825" y="4263025"/>
            <a:ext cx="10278900" cy="1499100"/>
          </a:xfrm>
          <a:prstGeom prst="rect">
            <a:avLst/>
          </a:prstGeom>
          <a:noFill/>
          <a:ln>
            <a:noFill/>
          </a:ln>
        </p:spPr>
        <p:txBody>
          <a:bodyPr anchorCtr="0" anchor="b" bIns="137150" lIns="137150" spcFirstLastPara="1" rIns="137150" wrap="square" tIns="137150">
            <a:noAutofit/>
          </a:bodyPr>
          <a:lstStyle/>
          <a:p>
            <a:pPr indent="0" lvl="0" marL="0" rtl="0" algn="r">
              <a:spcBef>
                <a:spcPts val="0"/>
              </a:spcBef>
              <a:spcAft>
                <a:spcPts val="0"/>
              </a:spcAft>
              <a:buNone/>
            </a:pPr>
            <a:r>
              <a:t/>
            </a:r>
            <a:endParaRPr sz="2200">
              <a:solidFill>
                <a:srgbClr val="FFFFFF"/>
              </a:solidFill>
              <a:latin typeface="Roboto Light"/>
              <a:ea typeface="Roboto Light"/>
              <a:cs typeface="Roboto Light"/>
              <a:sym typeface="Roboto Light"/>
            </a:endParaRPr>
          </a:p>
          <a:p>
            <a:pPr indent="0" lvl="0" marL="0" rtl="0" algn="r">
              <a:spcBef>
                <a:spcPts val="0"/>
              </a:spcBef>
              <a:spcAft>
                <a:spcPts val="0"/>
              </a:spcAft>
              <a:buNone/>
            </a:pPr>
            <a:r>
              <a:rPr lang="en-US" sz="1100">
                <a:solidFill>
                  <a:srgbClr val="FFFFFF"/>
                </a:solidFill>
                <a:latin typeface="Roboto Light"/>
                <a:ea typeface="Roboto Light"/>
                <a:cs typeface="Roboto Light"/>
                <a:sym typeface="Roboto Light"/>
              </a:rPr>
              <a:t>Check out the full series for replays and more</a:t>
            </a:r>
            <a:endParaRPr sz="1100">
              <a:solidFill>
                <a:srgbClr val="FFFFFF"/>
              </a:solidFill>
              <a:latin typeface="Roboto Light"/>
              <a:ea typeface="Roboto Light"/>
              <a:cs typeface="Roboto Light"/>
              <a:sym typeface="Roboto Light"/>
            </a:endParaRPr>
          </a:p>
          <a:p>
            <a:pPr indent="0" lvl="0" marL="0" rtl="0" algn="r">
              <a:spcBef>
                <a:spcPts val="0"/>
              </a:spcBef>
              <a:spcAft>
                <a:spcPts val="0"/>
              </a:spcAft>
              <a:buNone/>
            </a:pPr>
            <a:r>
              <a:rPr lang="en-US" sz="1100" u="sng">
                <a:solidFill>
                  <a:srgbClr val="FFFFFF"/>
                </a:solidFill>
                <a:latin typeface="Roboto Light"/>
                <a:ea typeface="Roboto Light"/>
                <a:cs typeface="Roboto Light"/>
                <a:sym typeface="Roboto Light"/>
                <a:hlinkClick r:id="rId5"/>
              </a:rPr>
              <a:t>https://embt.co/Windows10ModernizeWebinarSeries</a:t>
            </a:r>
            <a:r>
              <a:rPr lang="en-US" sz="1100">
                <a:solidFill>
                  <a:srgbClr val="FFFFFF"/>
                </a:solidFill>
                <a:latin typeface="Roboto Light"/>
                <a:ea typeface="Roboto Light"/>
                <a:cs typeface="Roboto Light"/>
                <a:sym typeface="Roboto Light"/>
              </a:rPr>
              <a:t> </a:t>
            </a:r>
            <a:r>
              <a:rPr lang="en-US" sz="1800">
                <a:solidFill>
                  <a:srgbClr val="FFFFFF"/>
                </a:solidFill>
                <a:latin typeface="Roboto Light"/>
                <a:ea typeface="Roboto Light"/>
                <a:cs typeface="Roboto Light"/>
                <a:sym typeface="Roboto Light"/>
              </a:rPr>
              <a:t>  </a:t>
            </a:r>
            <a:endParaRPr sz="22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60"/>
          <p:cNvPicPr preferRelativeResize="0"/>
          <p:nvPr/>
        </p:nvPicPr>
        <p:blipFill>
          <a:blip r:embed="rId3">
            <a:alphaModFix/>
          </a:blip>
          <a:stretch>
            <a:fillRect/>
          </a:stretch>
        </p:blipFill>
        <p:spPr>
          <a:xfrm>
            <a:off x="10917382" y="418209"/>
            <a:ext cx="633864" cy="635642"/>
          </a:xfrm>
          <a:prstGeom prst="rect">
            <a:avLst/>
          </a:prstGeom>
          <a:noFill/>
          <a:ln>
            <a:noFill/>
          </a:ln>
        </p:spPr>
      </p:pic>
      <p:pic>
        <p:nvPicPr>
          <p:cNvPr id="415" name="Google Shape;415;p60"/>
          <p:cNvPicPr preferRelativeResize="0"/>
          <p:nvPr/>
        </p:nvPicPr>
        <p:blipFill>
          <a:blip r:embed="rId4">
            <a:alphaModFix/>
          </a:blip>
          <a:stretch>
            <a:fillRect/>
          </a:stretch>
        </p:blipFill>
        <p:spPr>
          <a:xfrm>
            <a:off x="10175566" y="419453"/>
            <a:ext cx="660248" cy="635640"/>
          </a:xfrm>
          <a:prstGeom prst="rect">
            <a:avLst/>
          </a:prstGeom>
          <a:noFill/>
          <a:ln>
            <a:noFill/>
          </a:ln>
        </p:spPr>
      </p:pic>
      <p:pic>
        <p:nvPicPr>
          <p:cNvPr id="416" name="Google Shape;416;p60"/>
          <p:cNvPicPr preferRelativeResize="0"/>
          <p:nvPr/>
        </p:nvPicPr>
        <p:blipFill rotWithShape="1">
          <a:blip r:embed="rId5">
            <a:alphaModFix/>
          </a:blip>
          <a:srcRect b="0" l="1996" r="1996" t="0"/>
          <a:stretch/>
        </p:blipFill>
        <p:spPr>
          <a:xfrm>
            <a:off x="9480448" y="431125"/>
            <a:ext cx="633865" cy="635640"/>
          </a:xfrm>
          <a:prstGeom prst="rect">
            <a:avLst/>
          </a:prstGeom>
          <a:noFill/>
          <a:ln>
            <a:noFill/>
          </a:ln>
        </p:spPr>
      </p:pic>
      <p:sp>
        <p:nvSpPr>
          <p:cNvPr id="417" name="Google Shape;417;p60"/>
          <p:cNvSpPr txBox="1"/>
          <p:nvPr>
            <p:ph idx="4294967295" type="title"/>
          </p:nvPr>
        </p:nvSpPr>
        <p:spPr>
          <a:xfrm>
            <a:off x="560150" y="1423650"/>
            <a:ext cx="109911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Webinar Agenda</a:t>
            </a:r>
            <a:endParaRPr/>
          </a:p>
        </p:txBody>
      </p:sp>
      <p:sp>
        <p:nvSpPr>
          <p:cNvPr id="418" name="Google Shape;418;p60"/>
          <p:cNvSpPr txBox="1"/>
          <p:nvPr/>
        </p:nvSpPr>
        <p:spPr>
          <a:xfrm>
            <a:off x="560158" y="5950800"/>
            <a:ext cx="3819300" cy="4500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sz="2400">
              <a:solidFill>
                <a:schemeClr val="dk1"/>
              </a:solidFill>
              <a:latin typeface="Roboto"/>
              <a:ea typeface="Roboto"/>
              <a:cs typeface="Roboto"/>
              <a:sym typeface="Roboto"/>
            </a:endParaRPr>
          </a:p>
        </p:txBody>
      </p:sp>
      <p:sp>
        <p:nvSpPr>
          <p:cNvPr id="419" name="Google Shape;419;p60"/>
          <p:cNvSpPr txBox="1"/>
          <p:nvPr/>
        </p:nvSpPr>
        <p:spPr>
          <a:xfrm>
            <a:off x="560150" y="2504927"/>
            <a:ext cx="11124300" cy="3088500"/>
          </a:xfrm>
          <a:prstGeom prst="rect">
            <a:avLst/>
          </a:prstGeom>
          <a:noFill/>
          <a:ln>
            <a:noFill/>
          </a:ln>
        </p:spPr>
        <p:txBody>
          <a:bodyPr anchorCtr="0" anchor="t" bIns="60950" lIns="60950" spcFirstLastPara="1" rIns="60950" wrap="square" tIns="60950">
            <a:noAutofit/>
          </a:bodyPr>
          <a:lstStyle/>
          <a:p>
            <a:pPr indent="0" lvl="0" marL="304800" rtl="0" algn="l">
              <a:spcBef>
                <a:spcPts val="0"/>
              </a:spcBef>
              <a:spcAft>
                <a:spcPts val="0"/>
              </a:spcAft>
              <a:buNone/>
            </a:pPr>
            <a:r>
              <a:t/>
            </a:r>
            <a:endParaRPr sz="2700">
              <a:solidFill>
                <a:schemeClr val="dk1"/>
              </a:solidFill>
              <a:highlight>
                <a:schemeClr val="lt1"/>
              </a:highlight>
              <a:latin typeface="Roboto Light"/>
              <a:ea typeface="Roboto Light"/>
              <a:cs typeface="Roboto Light"/>
              <a:sym typeface="Roboto Light"/>
            </a:endParaRPr>
          </a:p>
          <a:p>
            <a:pPr indent="0" lvl="0" marL="304800" rtl="0" algn="l">
              <a:spcBef>
                <a:spcPts val="700"/>
              </a:spcBef>
              <a:spcAft>
                <a:spcPts val="0"/>
              </a:spcAft>
              <a:buNone/>
            </a:pPr>
            <a:r>
              <a:rPr lang="en-US" sz="2700">
                <a:solidFill>
                  <a:schemeClr val="dk1"/>
                </a:solidFill>
                <a:highlight>
                  <a:schemeClr val="lt1"/>
                </a:highlight>
                <a:latin typeface="Roboto Light"/>
                <a:ea typeface="Roboto Light"/>
                <a:cs typeface="Roboto Light"/>
                <a:sym typeface="Roboto Light"/>
              </a:rPr>
              <a:t>We’re going to take a look at some RAD Studio and Delphi features you can take advantage of </a:t>
            </a:r>
            <a:r>
              <a:rPr b="1" lang="en-US" sz="2700">
                <a:solidFill>
                  <a:schemeClr val="dk1"/>
                </a:solidFill>
                <a:highlight>
                  <a:schemeClr val="lt1"/>
                </a:highlight>
                <a:latin typeface="Roboto"/>
                <a:ea typeface="Roboto"/>
                <a:cs typeface="Roboto"/>
                <a:sym typeface="Roboto"/>
              </a:rPr>
              <a:t>today</a:t>
            </a:r>
            <a:r>
              <a:rPr lang="en-US" sz="2700">
                <a:solidFill>
                  <a:schemeClr val="dk1"/>
                </a:solidFill>
                <a:highlight>
                  <a:schemeClr val="lt1"/>
                </a:highlight>
                <a:latin typeface="Roboto Light"/>
                <a:ea typeface="Roboto Light"/>
                <a:cs typeface="Roboto Light"/>
                <a:sym typeface="Roboto Light"/>
              </a:rPr>
              <a:t> to make your existing (and new) apps look, feel and behave like modern Windows 10 applications</a:t>
            </a:r>
            <a:endParaRPr sz="2700">
              <a:solidFill>
                <a:schemeClr val="dk1"/>
              </a:solidFill>
              <a:highlight>
                <a:schemeClr val="lt1"/>
              </a:highlight>
              <a:latin typeface="Roboto Light"/>
              <a:ea typeface="Roboto Light"/>
              <a:cs typeface="Roboto Light"/>
              <a:sym typeface="Roboto Light"/>
            </a:endParaRPr>
          </a:p>
          <a:p>
            <a:pPr indent="0" lvl="0" marL="0" rtl="0" algn="l">
              <a:spcBef>
                <a:spcPts val="700"/>
              </a:spcBef>
              <a:spcAft>
                <a:spcPts val="700"/>
              </a:spcAft>
              <a:buClr>
                <a:schemeClr val="dk1"/>
              </a:buClr>
              <a:buSzPts val="1100"/>
              <a:buFont typeface="Arial"/>
              <a:buNone/>
            </a:pPr>
            <a:r>
              <a:t/>
            </a:r>
            <a:endParaRPr sz="2700">
              <a:solidFill>
                <a:schemeClr val="dk1"/>
              </a:solidFill>
              <a:highlight>
                <a:schemeClr val="lt1"/>
              </a:highlight>
              <a:latin typeface="Roboto Light"/>
              <a:ea typeface="Roboto Light"/>
              <a:cs typeface="Roboto Light"/>
              <a:sym typeface="Roboto Light"/>
            </a:endParaRPr>
          </a:p>
        </p:txBody>
      </p:sp>
      <p:sp>
        <p:nvSpPr>
          <p:cNvPr id="420" name="Google Shape;420;p60"/>
          <p:cNvSpPr txBox="1"/>
          <p:nvPr/>
        </p:nvSpPr>
        <p:spPr>
          <a:xfrm>
            <a:off x="4698550" y="5449933"/>
            <a:ext cx="6852600" cy="999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700"/>
              <a:buFont typeface="Arial"/>
              <a:buNone/>
            </a:pPr>
            <a:r>
              <a:t/>
            </a:r>
            <a:endParaRPr sz="1800">
              <a:latin typeface="Roboto Light"/>
              <a:ea typeface="Roboto Light"/>
              <a:cs typeface="Roboto Light"/>
              <a:sym typeface="Roboto Light"/>
            </a:endParaRPr>
          </a:p>
          <a:p>
            <a:pPr indent="0" lvl="0" marL="0" rtl="0" algn="r">
              <a:spcBef>
                <a:spcPts val="0"/>
              </a:spcBef>
              <a:spcAft>
                <a:spcPts val="0"/>
              </a:spcAft>
              <a:buClr>
                <a:schemeClr val="dk1"/>
              </a:buClr>
              <a:buSzPts val="700"/>
              <a:buFont typeface="Arial"/>
              <a:buNone/>
            </a:pPr>
            <a:r>
              <a:rPr lang="en-US" sz="1800">
                <a:latin typeface="Roboto Light"/>
                <a:ea typeface="Roboto Light"/>
                <a:cs typeface="Roboto Light"/>
                <a:sym typeface="Roboto Light"/>
              </a:rPr>
              <a:t>Check out the full series for replays and more</a:t>
            </a:r>
            <a:endParaRPr sz="1800">
              <a:latin typeface="Roboto Light"/>
              <a:ea typeface="Roboto Light"/>
              <a:cs typeface="Roboto Light"/>
              <a:sym typeface="Roboto Light"/>
            </a:endParaRPr>
          </a:p>
          <a:p>
            <a:pPr indent="0" lvl="0" marL="0" rtl="0" algn="r">
              <a:spcBef>
                <a:spcPts val="0"/>
              </a:spcBef>
              <a:spcAft>
                <a:spcPts val="0"/>
              </a:spcAft>
              <a:buNone/>
            </a:pPr>
            <a:r>
              <a:rPr lang="en-US" sz="1500" u="sng">
                <a:solidFill>
                  <a:schemeClr val="hlink"/>
                </a:solidFill>
                <a:latin typeface="Roboto Light"/>
                <a:ea typeface="Roboto Light"/>
                <a:cs typeface="Roboto Light"/>
                <a:sym typeface="Roboto Light"/>
                <a:hlinkClick r:id="rId6"/>
              </a:rPr>
              <a:t>https://embt.co/Windows10ModernizeWebinarSeries</a:t>
            </a:r>
            <a:r>
              <a:rPr lang="en-US" sz="1500">
                <a:latin typeface="Roboto Light"/>
                <a:ea typeface="Roboto Light"/>
                <a:cs typeface="Roboto Light"/>
                <a:sym typeface="Roboto Light"/>
              </a:rPr>
              <a:t>   </a:t>
            </a:r>
            <a:endParaRPr sz="1800">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pic>
        <p:nvPicPr>
          <p:cNvPr id="425" name="Google Shape;425;p61"/>
          <p:cNvPicPr preferRelativeResize="0"/>
          <p:nvPr/>
        </p:nvPicPr>
        <p:blipFill>
          <a:blip r:embed="rId3">
            <a:alphaModFix/>
          </a:blip>
          <a:stretch>
            <a:fillRect/>
          </a:stretch>
        </p:blipFill>
        <p:spPr>
          <a:xfrm>
            <a:off x="10917382" y="418209"/>
            <a:ext cx="633864" cy="635642"/>
          </a:xfrm>
          <a:prstGeom prst="rect">
            <a:avLst/>
          </a:prstGeom>
          <a:noFill/>
          <a:ln>
            <a:noFill/>
          </a:ln>
        </p:spPr>
      </p:pic>
      <p:pic>
        <p:nvPicPr>
          <p:cNvPr id="426" name="Google Shape;426;p61"/>
          <p:cNvPicPr preferRelativeResize="0"/>
          <p:nvPr/>
        </p:nvPicPr>
        <p:blipFill>
          <a:blip r:embed="rId4">
            <a:alphaModFix/>
          </a:blip>
          <a:stretch>
            <a:fillRect/>
          </a:stretch>
        </p:blipFill>
        <p:spPr>
          <a:xfrm>
            <a:off x="10175566" y="419453"/>
            <a:ext cx="660248" cy="635640"/>
          </a:xfrm>
          <a:prstGeom prst="rect">
            <a:avLst/>
          </a:prstGeom>
          <a:noFill/>
          <a:ln>
            <a:noFill/>
          </a:ln>
        </p:spPr>
      </p:pic>
      <p:pic>
        <p:nvPicPr>
          <p:cNvPr id="427" name="Google Shape;427;p61"/>
          <p:cNvPicPr preferRelativeResize="0"/>
          <p:nvPr/>
        </p:nvPicPr>
        <p:blipFill rotWithShape="1">
          <a:blip r:embed="rId5">
            <a:alphaModFix/>
          </a:blip>
          <a:srcRect b="0" l="1996" r="1996" t="0"/>
          <a:stretch/>
        </p:blipFill>
        <p:spPr>
          <a:xfrm>
            <a:off x="9480448" y="431125"/>
            <a:ext cx="633865" cy="635640"/>
          </a:xfrm>
          <a:prstGeom prst="rect">
            <a:avLst/>
          </a:prstGeom>
          <a:noFill/>
          <a:ln>
            <a:noFill/>
          </a:ln>
        </p:spPr>
      </p:pic>
      <p:sp>
        <p:nvSpPr>
          <p:cNvPr id="428" name="Google Shape;428;p61"/>
          <p:cNvSpPr txBox="1"/>
          <p:nvPr>
            <p:ph idx="4294967295" type="title"/>
          </p:nvPr>
        </p:nvSpPr>
        <p:spPr>
          <a:xfrm>
            <a:off x="560150" y="1423650"/>
            <a:ext cx="109911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RAD Studio 10.3 Rio and the community edition</a:t>
            </a:r>
            <a:endParaRPr/>
          </a:p>
        </p:txBody>
      </p:sp>
      <p:sp>
        <p:nvSpPr>
          <p:cNvPr id="429" name="Google Shape;429;p61"/>
          <p:cNvSpPr txBox="1"/>
          <p:nvPr>
            <p:ph idx="4294967295" type="body"/>
          </p:nvPr>
        </p:nvSpPr>
        <p:spPr>
          <a:xfrm>
            <a:off x="560100" y="2284988"/>
            <a:ext cx="10991100" cy="38397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Char char="•"/>
            </a:pPr>
            <a:r>
              <a:rPr lang="en-US" sz="2200"/>
              <a:t>Has </a:t>
            </a:r>
            <a:r>
              <a:rPr b="1" lang="en-US" sz="2200">
                <a:latin typeface="Roboto"/>
                <a:ea typeface="Roboto"/>
                <a:cs typeface="Roboto"/>
                <a:sym typeface="Roboto"/>
              </a:rPr>
              <a:t>everything</a:t>
            </a:r>
            <a:r>
              <a:rPr lang="en-US" sz="2200"/>
              <a:t> the Professional SKU of Delphi has including mobile/cross platform development to iOS and Android</a:t>
            </a:r>
            <a:endParaRPr sz="2200"/>
          </a:p>
          <a:p>
            <a:pPr indent="-368300" lvl="0" marL="457200" rtl="0" algn="l">
              <a:lnSpc>
                <a:spcPct val="115000"/>
              </a:lnSpc>
              <a:spcBef>
                <a:spcPts val="1000"/>
              </a:spcBef>
              <a:spcAft>
                <a:spcPts val="0"/>
              </a:spcAft>
              <a:buSzPts val="2200"/>
              <a:buChar char="•"/>
            </a:pPr>
            <a:r>
              <a:rPr lang="en-US" sz="2200"/>
              <a:t>Suitable for learners, experimenters and open source - totally free</a:t>
            </a:r>
            <a:endParaRPr sz="2200"/>
          </a:p>
          <a:p>
            <a:pPr indent="-368300" lvl="0" marL="457200" rtl="0" algn="l">
              <a:lnSpc>
                <a:spcPct val="115000"/>
              </a:lnSpc>
              <a:spcBef>
                <a:spcPts val="1000"/>
              </a:spcBef>
              <a:spcAft>
                <a:spcPts val="0"/>
              </a:spcAft>
              <a:buSzPts val="2200"/>
              <a:buChar char="•"/>
            </a:pPr>
            <a:r>
              <a:rPr lang="en-US" sz="2200"/>
              <a:t>Trial versions available for full-time professional developers looking to move on from legacy versions of RAD Studio and Delphi</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62"/>
          <p:cNvPicPr preferRelativeResize="0"/>
          <p:nvPr/>
        </p:nvPicPr>
        <p:blipFill>
          <a:blip r:embed="rId3">
            <a:alphaModFix/>
          </a:blip>
          <a:stretch>
            <a:fillRect/>
          </a:stretch>
        </p:blipFill>
        <p:spPr>
          <a:xfrm>
            <a:off x="10917382" y="418209"/>
            <a:ext cx="633864" cy="635642"/>
          </a:xfrm>
          <a:prstGeom prst="rect">
            <a:avLst/>
          </a:prstGeom>
          <a:noFill/>
          <a:ln>
            <a:noFill/>
          </a:ln>
        </p:spPr>
      </p:pic>
      <p:pic>
        <p:nvPicPr>
          <p:cNvPr id="435" name="Google Shape;435;p62"/>
          <p:cNvPicPr preferRelativeResize="0"/>
          <p:nvPr/>
        </p:nvPicPr>
        <p:blipFill>
          <a:blip r:embed="rId4">
            <a:alphaModFix/>
          </a:blip>
          <a:stretch>
            <a:fillRect/>
          </a:stretch>
        </p:blipFill>
        <p:spPr>
          <a:xfrm>
            <a:off x="10175566" y="419453"/>
            <a:ext cx="660248" cy="635640"/>
          </a:xfrm>
          <a:prstGeom prst="rect">
            <a:avLst/>
          </a:prstGeom>
          <a:noFill/>
          <a:ln>
            <a:noFill/>
          </a:ln>
        </p:spPr>
      </p:pic>
      <p:pic>
        <p:nvPicPr>
          <p:cNvPr id="436" name="Google Shape;436;p62"/>
          <p:cNvPicPr preferRelativeResize="0"/>
          <p:nvPr/>
        </p:nvPicPr>
        <p:blipFill rotWithShape="1">
          <a:blip r:embed="rId5">
            <a:alphaModFix/>
          </a:blip>
          <a:srcRect b="0" l="1996" r="1996" t="0"/>
          <a:stretch/>
        </p:blipFill>
        <p:spPr>
          <a:xfrm>
            <a:off x="9480448" y="431125"/>
            <a:ext cx="633865" cy="635640"/>
          </a:xfrm>
          <a:prstGeom prst="rect">
            <a:avLst/>
          </a:prstGeom>
          <a:noFill/>
          <a:ln>
            <a:noFill/>
          </a:ln>
        </p:spPr>
      </p:pic>
      <p:sp>
        <p:nvSpPr>
          <p:cNvPr id="437" name="Google Shape;437;p62"/>
          <p:cNvSpPr txBox="1"/>
          <p:nvPr>
            <p:ph idx="1" type="subTitle"/>
          </p:nvPr>
        </p:nvSpPr>
        <p:spPr>
          <a:xfrm>
            <a:off x="8462850" y="2337250"/>
            <a:ext cx="3354600" cy="3266400"/>
          </a:xfrm>
          <a:prstGeom prst="rect">
            <a:avLst/>
          </a:prstGeom>
        </p:spPr>
        <p:txBody>
          <a:bodyPr anchorCtr="0" anchor="t" bIns="45700" lIns="91425" spcFirstLastPara="1" rIns="91425" wrap="square" tIns="45700">
            <a:noAutofit/>
          </a:bodyPr>
          <a:lstStyle/>
          <a:p>
            <a:pPr indent="0" lvl="0" marL="0" rtl="0" algn="l">
              <a:spcBef>
                <a:spcPts val="1100"/>
              </a:spcBef>
              <a:spcAft>
                <a:spcPts val="0"/>
              </a:spcAft>
              <a:buNone/>
            </a:pPr>
            <a:r>
              <a:rPr lang="en-US"/>
              <a:t>Top features include...</a:t>
            </a:r>
            <a:endParaRPr/>
          </a:p>
          <a:p>
            <a:pPr indent="-342900" lvl="0" marL="457200" rtl="0" algn="l">
              <a:spcBef>
                <a:spcPts val="1100"/>
              </a:spcBef>
              <a:spcAft>
                <a:spcPts val="0"/>
              </a:spcAft>
              <a:buSzPts val="1800"/>
              <a:buChar char="•"/>
            </a:pPr>
            <a:r>
              <a:t/>
            </a:r>
            <a:endParaRPr/>
          </a:p>
        </p:txBody>
      </p:sp>
      <p:sp>
        <p:nvSpPr>
          <p:cNvPr id="438" name="Google Shape;438;p62"/>
          <p:cNvSpPr txBox="1"/>
          <p:nvPr>
            <p:ph idx="2" type="body"/>
          </p:nvPr>
        </p:nvSpPr>
        <p:spPr>
          <a:xfrm>
            <a:off x="560150" y="1687375"/>
            <a:ext cx="6815700" cy="49911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Font typeface="Roboto"/>
              <a:buChar char="•"/>
            </a:pPr>
            <a:r>
              <a:rPr b="1" lang="en-US" sz="2000">
                <a:latin typeface="Roboto"/>
                <a:ea typeface="Roboto"/>
                <a:cs typeface="Roboto"/>
                <a:sym typeface="Roboto"/>
              </a:rPr>
              <a:t>GORGEOUS</a:t>
            </a:r>
            <a:r>
              <a:rPr lang="en-US" sz="2000"/>
              <a:t> new themes and templates both for VCL and Firemonkey - all of them </a:t>
            </a:r>
            <a:r>
              <a:rPr b="1" lang="en-US" sz="2000">
                <a:highlight>
                  <a:srgbClr val="FFFF00"/>
                </a:highlight>
                <a:latin typeface="Roboto"/>
                <a:ea typeface="Roboto"/>
                <a:cs typeface="Roboto"/>
                <a:sym typeface="Roboto"/>
              </a:rPr>
              <a:t>free</a:t>
            </a:r>
            <a:r>
              <a:rPr lang="en-US" sz="2000"/>
              <a:t> via GetIt plus many built-in too</a:t>
            </a:r>
            <a:endParaRPr b="1" sz="2000">
              <a:highlight>
                <a:srgbClr val="FFFF00"/>
              </a:highlight>
              <a:latin typeface="Roboto"/>
              <a:ea typeface="Roboto"/>
              <a:cs typeface="Roboto"/>
              <a:sym typeface="Roboto"/>
            </a:endParaRPr>
          </a:p>
          <a:p>
            <a:pPr indent="-355600" lvl="0" marL="457200" rtl="0" algn="l">
              <a:lnSpc>
                <a:spcPct val="115000"/>
              </a:lnSpc>
              <a:spcBef>
                <a:spcPts val="1000"/>
              </a:spcBef>
              <a:spcAft>
                <a:spcPts val="0"/>
              </a:spcAft>
              <a:buSzPts val="2000"/>
              <a:buChar char="•"/>
            </a:pPr>
            <a:r>
              <a:rPr lang="en-US" sz="2000"/>
              <a:t>A deluge of new Windows 10 APIs</a:t>
            </a:r>
            <a:endParaRPr sz="2000"/>
          </a:p>
          <a:p>
            <a:pPr indent="-355600" lvl="0" marL="457200" rtl="0" algn="l">
              <a:lnSpc>
                <a:spcPct val="115000"/>
              </a:lnSpc>
              <a:spcBef>
                <a:spcPts val="1000"/>
              </a:spcBef>
              <a:spcAft>
                <a:spcPts val="0"/>
              </a:spcAft>
              <a:buSzPts val="2000"/>
              <a:buChar char="•"/>
            </a:pPr>
            <a:r>
              <a:rPr lang="en-US" sz="2000"/>
              <a:t>Specific VCL components </a:t>
            </a:r>
            <a:r>
              <a:rPr lang="en-US" sz="2000"/>
              <a:t>targeting</a:t>
            </a:r>
            <a:r>
              <a:rPr lang="en-US" sz="2000"/>
              <a:t> Windows 10 features and capabilities</a:t>
            </a:r>
            <a:endParaRPr sz="2000"/>
          </a:p>
          <a:p>
            <a:pPr indent="-355600" lvl="0" marL="457200" rtl="0" algn="l">
              <a:lnSpc>
                <a:spcPct val="115000"/>
              </a:lnSpc>
              <a:spcBef>
                <a:spcPts val="1000"/>
              </a:spcBef>
              <a:spcAft>
                <a:spcPts val="0"/>
              </a:spcAft>
              <a:buSzPts val="2000"/>
              <a:buChar char="•"/>
            </a:pPr>
            <a:r>
              <a:rPr lang="en-US" sz="2000"/>
              <a:t>APPx packaging and deployment - for local “ad-hoc”</a:t>
            </a:r>
            <a:endParaRPr sz="2000"/>
          </a:p>
          <a:p>
            <a:pPr indent="-355600" lvl="0" marL="457200" rtl="0" algn="l">
              <a:lnSpc>
                <a:spcPct val="115000"/>
              </a:lnSpc>
              <a:spcBef>
                <a:spcPts val="1000"/>
              </a:spcBef>
              <a:spcAft>
                <a:spcPts val="0"/>
              </a:spcAft>
              <a:buSzPts val="2000"/>
              <a:buChar char="•"/>
            </a:pPr>
            <a:r>
              <a:rPr lang="en-US" sz="2000"/>
              <a:t>APPx with Windows Store support</a:t>
            </a:r>
            <a:endParaRPr sz="2000"/>
          </a:p>
          <a:p>
            <a:pPr indent="-355600" lvl="0" marL="457200" rtl="0" algn="l">
              <a:lnSpc>
                <a:spcPct val="115000"/>
              </a:lnSpc>
              <a:spcBef>
                <a:spcPts val="1000"/>
              </a:spcBef>
              <a:spcAft>
                <a:spcPts val="0"/>
              </a:spcAft>
              <a:buSzPts val="2000"/>
              <a:buChar char="•"/>
            </a:pPr>
            <a:r>
              <a:rPr lang="en-US" sz="2000"/>
              <a:t>64bit Windows support - especially important now for Windows Server 2019</a:t>
            </a:r>
            <a:endParaRPr sz="2000"/>
          </a:p>
          <a:p>
            <a:pPr indent="-355600" lvl="0" marL="457200" rtl="0" algn="l">
              <a:lnSpc>
                <a:spcPct val="115000"/>
              </a:lnSpc>
              <a:spcBef>
                <a:spcPts val="1000"/>
              </a:spcBef>
              <a:spcAft>
                <a:spcPts val="0"/>
              </a:spcAft>
              <a:buSzPts val="2000"/>
              <a:buChar char="•"/>
            </a:pPr>
            <a:r>
              <a:rPr lang="en-US" sz="2000"/>
              <a:t>High-res DPI support and “per-monitor V2”</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3"/>
          <p:cNvSpPr txBox="1"/>
          <p:nvPr>
            <p:ph type="title"/>
          </p:nvPr>
        </p:nvSpPr>
        <p:spPr>
          <a:xfrm>
            <a:off x="560150" y="1447588"/>
            <a:ext cx="9416400" cy="73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Windows 64bit</a:t>
            </a:r>
            <a:endParaRPr/>
          </a:p>
        </p:txBody>
      </p:sp>
      <p:grpSp>
        <p:nvGrpSpPr>
          <p:cNvPr id="445" name="Google Shape;445;p63"/>
          <p:cNvGrpSpPr/>
          <p:nvPr/>
        </p:nvGrpSpPr>
        <p:grpSpPr>
          <a:xfrm>
            <a:off x="1250300" y="2335588"/>
            <a:ext cx="9691400" cy="3276600"/>
            <a:chOff x="152400" y="2335588"/>
            <a:chExt cx="9691400" cy="3276600"/>
          </a:xfrm>
        </p:grpSpPr>
        <p:pic>
          <p:nvPicPr>
            <p:cNvPr id="446" name="Google Shape;446;p63"/>
            <p:cNvPicPr preferRelativeResize="0"/>
            <p:nvPr/>
          </p:nvPicPr>
          <p:blipFill>
            <a:blip r:embed="rId3">
              <a:alphaModFix/>
            </a:blip>
            <a:stretch>
              <a:fillRect/>
            </a:stretch>
          </p:blipFill>
          <p:spPr>
            <a:xfrm>
              <a:off x="152400" y="2335588"/>
              <a:ext cx="4010025" cy="3276600"/>
            </a:xfrm>
            <a:prstGeom prst="rect">
              <a:avLst/>
            </a:prstGeom>
            <a:noFill/>
            <a:ln>
              <a:noFill/>
            </a:ln>
          </p:spPr>
        </p:pic>
        <p:cxnSp>
          <p:nvCxnSpPr>
            <p:cNvPr id="447" name="Google Shape;447;p63"/>
            <p:cNvCxnSpPr>
              <a:endCxn id="448" idx="1"/>
            </p:cNvCxnSpPr>
            <p:nvPr/>
          </p:nvCxnSpPr>
          <p:spPr>
            <a:xfrm flipH="1" rot="10800000">
              <a:off x="2915300" y="3926263"/>
              <a:ext cx="2508900" cy="132900"/>
            </a:xfrm>
            <a:prstGeom prst="straightConnector1">
              <a:avLst/>
            </a:prstGeom>
            <a:noFill/>
            <a:ln cap="flat" cmpd="sng" w="38100">
              <a:solidFill>
                <a:srgbClr val="FF0000"/>
              </a:solidFill>
              <a:prstDash val="solid"/>
              <a:round/>
              <a:headEnd len="med" w="med" type="triangle"/>
              <a:tailEnd len="med" w="med" type="triangle"/>
            </a:ln>
          </p:spPr>
        </p:cxnSp>
        <p:pic>
          <p:nvPicPr>
            <p:cNvPr id="448" name="Google Shape;448;p63"/>
            <p:cNvPicPr preferRelativeResize="0"/>
            <p:nvPr/>
          </p:nvPicPr>
          <p:blipFill>
            <a:blip r:embed="rId4">
              <a:alphaModFix/>
            </a:blip>
            <a:stretch>
              <a:fillRect/>
            </a:stretch>
          </p:blipFill>
          <p:spPr>
            <a:xfrm>
              <a:off x="5424200" y="2640388"/>
              <a:ext cx="4419600" cy="25717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Embarcadero Webinar">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barcadero Webinar">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