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2017-03-15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2017-03-15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343020"/>
          </a:xfrm>
        </p:spPr>
        <p:txBody>
          <a:bodyPr/>
          <a:lstStyle/>
          <a:p>
            <a:pPr algn="ctr"/>
            <a:r>
              <a:rPr lang="en-US" altLang="zh-CN" dirty="0" smtClean="0"/>
              <a:t>QC</a:t>
            </a:r>
            <a:r>
              <a:rPr lang="zh-CN" altLang="en-US" dirty="0" smtClean="0"/>
              <a:t>检测记录操作手删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4714884"/>
            <a:ext cx="7854696" cy="623442"/>
          </a:xfrm>
        </p:spPr>
        <p:txBody>
          <a:bodyPr/>
          <a:lstStyle/>
          <a:p>
            <a:r>
              <a:rPr lang="en-US" altLang="zh-CN" dirty="0" smtClean="0"/>
              <a:t>ERP</a:t>
            </a:r>
            <a:r>
              <a:rPr lang="zh-CN" altLang="en-US" dirty="0" smtClean="0"/>
              <a:t>小组 </a:t>
            </a:r>
            <a:r>
              <a:rPr lang="en-US" altLang="zh-CN" dirty="0" smtClean="0"/>
              <a:t>2017.03.14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系统位置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152952" y="2120357"/>
            <a:ext cx="4838096" cy="401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8177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录入界面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57223" y="1285860"/>
            <a:ext cx="7744937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rot="5400000">
            <a:off x="2000232" y="3429000"/>
            <a:ext cx="1500198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14414" y="4714884"/>
            <a:ext cx="1811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1.</a:t>
            </a:r>
            <a:r>
              <a:rPr lang="zh-CN" altLang="en-US" sz="1200" dirty="0" smtClean="0">
                <a:solidFill>
                  <a:srgbClr val="FF0000"/>
                </a:solidFill>
              </a:rPr>
              <a:t>录入前请注意检测日期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5400000" flipH="1" flipV="1">
            <a:off x="3643306" y="2285992"/>
            <a:ext cx="78581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00430" y="1785926"/>
            <a:ext cx="3916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2.</a:t>
            </a:r>
            <a:r>
              <a:rPr lang="zh-CN" altLang="en-US" sz="1200" dirty="0" smtClean="0">
                <a:solidFill>
                  <a:srgbClr val="FF0000"/>
                </a:solidFill>
              </a:rPr>
              <a:t>作业 单号可手动录入也可选择， 本厂编号会自动带出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43306" y="5000636"/>
            <a:ext cx="1984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3.FQC</a:t>
            </a:r>
            <a:r>
              <a:rPr lang="zh-CN" altLang="en-US" sz="1200" dirty="0" smtClean="0">
                <a:solidFill>
                  <a:srgbClr val="FF0000"/>
                </a:solidFill>
              </a:rPr>
              <a:t>的不良项目比较多，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 所以可以在上面先搜出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相应的再录入数量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3893339" y="3036091"/>
            <a:ext cx="2786082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7" idx="0"/>
          </p:cNvCxnSpPr>
          <p:nvPr/>
        </p:nvCxnSpPr>
        <p:spPr>
          <a:xfrm rot="5400000">
            <a:off x="2079681" y="2579755"/>
            <a:ext cx="3143270" cy="2555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42976" y="5429264"/>
            <a:ext cx="2460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4.</a:t>
            </a:r>
            <a:r>
              <a:rPr lang="zh-CN" altLang="en-US" sz="1200" dirty="0" smtClean="0">
                <a:solidFill>
                  <a:srgbClr val="FF0000"/>
                </a:solidFill>
              </a:rPr>
              <a:t>录入错误可以点击重置进行清空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14414" y="5857892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1.</a:t>
            </a:r>
            <a:r>
              <a:rPr lang="zh-CN" altLang="en-US" sz="1200" dirty="0" smtClean="0">
                <a:solidFill>
                  <a:srgbClr val="FF0000"/>
                </a:solidFill>
              </a:rPr>
              <a:t>录入界面按</a:t>
            </a:r>
            <a:r>
              <a:rPr lang="en-US" altLang="zh-CN" sz="1200" dirty="0" smtClean="0">
                <a:solidFill>
                  <a:srgbClr val="FF0000"/>
                </a:solidFill>
              </a:rPr>
              <a:t>TAB</a:t>
            </a:r>
            <a:r>
              <a:rPr lang="zh-CN" altLang="en-US" sz="1200" dirty="0" smtClean="0">
                <a:solidFill>
                  <a:srgbClr val="FF0000"/>
                </a:solidFill>
              </a:rPr>
              <a:t>键可以跳到下一控件，请注意界面上所有粗字体的栏位都是必须要录入；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2.</a:t>
            </a:r>
            <a:r>
              <a:rPr lang="zh-CN" altLang="en-US" sz="1200" dirty="0" smtClean="0">
                <a:solidFill>
                  <a:srgbClr val="FF0000"/>
                </a:solidFill>
              </a:rPr>
              <a:t>右边的不良项目， 如发现没有的， 可以在右边网格左键自行添加，如果是常用 的， 请发邮件到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Erp</a:t>
            </a:r>
            <a:r>
              <a:rPr lang="zh-CN" altLang="en-US" sz="1200" dirty="0" smtClean="0">
                <a:solidFill>
                  <a:srgbClr val="FF0000"/>
                </a:solidFill>
              </a:rPr>
              <a:t>小组进行添加到模版，添加 后以后打开界面会自动出来；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20" y="285728"/>
            <a:ext cx="171448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6" name="直接箭头连接符 25"/>
          <p:cNvCxnSpPr/>
          <p:nvPr/>
        </p:nvCxnSpPr>
        <p:spPr>
          <a:xfrm rot="5400000" flipH="1" flipV="1">
            <a:off x="6822297" y="3536157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3929066"/>
            <a:ext cx="6286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AOI</a:t>
            </a:r>
            <a:r>
              <a:rPr lang="zh-CN" altLang="en-US" dirty="0" smtClean="0"/>
              <a:t>的录入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4929198"/>
            <a:ext cx="8229600" cy="538146"/>
          </a:xfrm>
        </p:spPr>
        <p:txBody>
          <a:bodyPr>
            <a:norm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由于</a:t>
            </a:r>
            <a:r>
              <a:rPr lang="en-US" altLang="zh-CN" sz="1200" dirty="0" smtClean="0">
                <a:solidFill>
                  <a:srgbClr val="FF0000"/>
                </a:solidFill>
              </a:rPr>
              <a:t>AOI</a:t>
            </a:r>
            <a:r>
              <a:rPr lang="zh-CN" altLang="en-US" sz="1200" dirty="0" smtClean="0">
                <a:solidFill>
                  <a:srgbClr val="FF0000"/>
                </a:solidFill>
              </a:rPr>
              <a:t>一个作业单号有两个层别，需要录入两条， 所以第一个层别录入保存后， 左边的已输入 内容不会清空， 只需要重新选择另一层别，再录入右边的不良数量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5"/>
            <a:ext cx="8229600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8229600" cy="51033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检测记录修改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5000636"/>
            <a:ext cx="8229600" cy="1323964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928670"/>
            <a:ext cx="9143999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428736"/>
            <a:ext cx="1142857" cy="5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直接箭头连接符 8"/>
          <p:cNvCxnSpPr/>
          <p:nvPr/>
        </p:nvCxnSpPr>
        <p:spPr>
          <a:xfrm flipV="1">
            <a:off x="1142976" y="1644638"/>
            <a:ext cx="642942" cy="69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4282" y="23574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右键菜单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>
            <a:endCxn id="7" idx="2"/>
          </p:cNvCxnSpPr>
          <p:nvPr/>
        </p:nvCxnSpPr>
        <p:spPr>
          <a:xfrm rot="5400000" flipH="1" flipV="1">
            <a:off x="499959" y="2143117"/>
            <a:ext cx="428703" cy="1428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2" y="1785926"/>
            <a:ext cx="8477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4071934" y="271462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右键菜单即可进行修改删除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rot="5400000" flipH="1" flipV="1">
            <a:off x="4357686" y="2571744"/>
            <a:ext cx="357190" cy="71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3143248"/>
            <a:ext cx="4948069" cy="329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直接箭头连接符 18"/>
          <p:cNvCxnSpPr/>
          <p:nvPr/>
        </p:nvCxnSpPr>
        <p:spPr>
          <a:xfrm rot="10800000" flipV="1">
            <a:off x="2500298" y="1857364"/>
            <a:ext cx="1785950" cy="128588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14356"/>
            <a:ext cx="8001024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报表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5643578"/>
            <a:ext cx="8229600" cy="68102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25003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右键菜单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5400000" flipH="1" flipV="1">
            <a:off x="500034" y="2357430"/>
            <a:ext cx="357190" cy="71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500174"/>
            <a:ext cx="8667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直接箭头连接符 15"/>
          <p:cNvCxnSpPr/>
          <p:nvPr/>
        </p:nvCxnSpPr>
        <p:spPr>
          <a:xfrm>
            <a:off x="1000100" y="2000240"/>
            <a:ext cx="785818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5400000">
            <a:off x="5929322" y="2000240"/>
            <a:ext cx="100013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00694" y="2786058"/>
            <a:ext cx="2807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除</a:t>
            </a:r>
            <a:r>
              <a:rPr lang="en-US" altLang="zh-CN" sz="1200" dirty="0" smtClean="0">
                <a:solidFill>
                  <a:srgbClr val="FF0000"/>
                </a:solidFill>
              </a:rPr>
              <a:t>FQC</a:t>
            </a:r>
            <a:r>
              <a:rPr lang="zh-CN" altLang="en-US" sz="1200" dirty="0" smtClean="0">
                <a:solidFill>
                  <a:srgbClr val="FF0000"/>
                </a:solidFill>
              </a:rPr>
              <a:t>和电测都有日报表和月报表，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AOI </a:t>
            </a:r>
            <a:r>
              <a:rPr lang="zh-CN" altLang="en-US" sz="1200" dirty="0" smtClean="0">
                <a:solidFill>
                  <a:srgbClr val="FF0000"/>
                </a:solidFill>
              </a:rPr>
              <a:t>就有做一种报表，注意日报表日期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两个必须一样。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143504" y="1428736"/>
            <a:ext cx="1000132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rot="10800000" flipV="1">
            <a:off x="4000496" y="1857364"/>
            <a:ext cx="1143008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57422" y="2500306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客户和班次可根据需要选择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r>
              <a:rPr lang="zh-CN" altLang="en-US" sz="1200" b="1" dirty="0" smtClean="0">
                <a:solidFill>
                  <a:srgbClr val="FF0000"/>
                </a:solidFill>
              </a:rPr>
              <a:t>导出报表，不需要可以不选择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96</TotalTime>
  <Words>258</Words>
  <PresentationFormat>全屏显示(4:3)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流畅</vt:lpstr>
      <vt:lpstr>QC检测记录操作手删</vt:lpstr>
      <vt:lpstr>系统位置</vt:lpstr>
      <vt:lpstr>录入界面-1</vt:lpstr>
      <vt:lpstr>AOI的录入</vt:lpstr>
      <vt:lpstr>检测记录修改</vt:lpstr>
      <vt:lpstr>报表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QC检测记录操作手删册</dc:title>
  <dc:creator>root</dc:creator>
  <cp:lastModifiedBy>root</cp:lastModifiedBy>
  <cp:revision>46</cp:revision>
  <dcterms:created xsi:type="dcterms:W3CDTF">2017-03-14T01:57:24Z</dcterms:created>
  <dcterms:modified xsi:type="dcterms:W3CDTF">2017-03-15T00:18:01Z</dcterms:modified>
</cp:coreProperties>
</file>