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19B8-8FA8-4309-9F3E-45E899CB8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685D0-4CBB-4E24-8876-C107CEB65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Keep track of your brand in real-time</a:t>
            </a:r>
          </a:p>
        </p:txBody>
      </p:sp>
    </p:spTree>
    <p:extLst>
      <p:ext uri="{BB962C8B-B14F-4D97-AF65-F5344CB8AC3E}">
        <p14:creationId xmlns:p14="http://schemas.microsoft.com/office/powerpoint/2010/main" val="272201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8F49B6-4BD0-45E8-B2E2-BE712D80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551487"/>
            <a:ext cx="6391533" cy="37550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881B9-4DCD-4C8A-BA04-5D78A75E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Situation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F16024-8BBC-4051-BC6C-1695A455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OPPORTUNITY: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Sentiments expressed through Social Media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CHALLENGE: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Posts not directly sent to entity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Manual parsing not practical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Dynamic </a:t>
            </a:r>
            <a:r>
              <a:rPr lang="en-US" dirty="0" err="1">
                <a:solidFill>
                  <a:srgbClr val="FFFFFF"/>
                </a:solidFill>
              </a:rPr>
              <a:t>entites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8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B6B8-5F3E-49A7-9ABF-227D56CE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25D5-5300-4131-B880-AD7175B9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Media Scraper and Sentiment Analysis</a:t>
            </a:r>
          </a:p>
          <a:p>
            <a:pPr lvl="1"/>
            <a:r>
              <a:rPr lang="en-US" sz="2600" dirty="0"/>
              <a:t>Extract relevant content</a:t>
            </a:r>
          </a:p>
          <a:p>
            <a:pPr lvl="1"/>
            <a:r>
              <a:rPr lang="en-US" sz="2600" dirty="0"/>
              <a:t>Analyze text and filter posts</a:t>
            </a:r>
          </a:p>
          <a:p>
            <a:pPr lvl="1"/>
            <a:r>
              <a:rPr lang="en-US" sz="2600" dirty="0"/>
              <a:t>Forward to CSR and PR departments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User-friendly interface and reusable API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9605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697D9E8-8266-4899-91D3-D2A8FF746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65833"/>
            <a:ext cx="6443180" cy="4526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48679-E031-4FE1-9D50-D6CA57D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81108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BAF6-271D-4AA8-94E4-B8206D5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1AC6-40CC-4A4D-A132-FE99CF33D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Broaden Content:</a:t>
            </a:r>
          </a:p>
          <a:p>
            <a:pPr lvl="1"/>
            <a:r>
              <a:rPr lang="en-US" dirty="0"/>
              <a:t>OCR and Location Recognition for Media Objects</a:t>
            </a:r>
          </a:p>
          <a:p>
            <a:pPr lvl="1"/>
            <a:r>
              <a:rPr lang="en-US" dirty="0"/>
              <a:t>Utilize Reddit, Facebook, and Instagram</a:t>
            </a:r>
          </a:p>
          <a:p>
            <a:r>
              <a:rPr lang="en-US" dirty="0"/>
              <a:t>Improve Analysis:</a:t>
            </a:r>
          </a:p>
          <a:p>
            <a:pPr lvl="1"/>
            <a:r>
              <a:rPr lang="en-US" dirty="0"/>
              <a:t>Use NLP to further specify sentiment</a:t>
            </a:r>
          </a:p>
          <a:p>
            <a:r>
              <a:rPr lang="en-US" dirty="0"/>
              <a:t>Expand Use Cases:</a:t>
            </a:r>
          </a:p>
          <a:p>
            <a:pPr lvl="1"/>
            <a:r>
              <a:rPr lang="en-US" dirty="0"/>
              <a:t>Integrate with marketing/advertising and provide A/B response data</a:t>
            </a:r>
          </a:p>
          <a:p>
            <a:pPr lvl="1"/>
            <a:r>
              <a:rPr lang="en-US" dirty="0"/>
              <a:t>Real-time monitoring of active </a:t>
            </a:r>
            <a:r>
              <a:rPr lang="en-US"/>
              <a:t>events around brand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3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111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Social Media Scraping</vt:lpstr>
      <vt:lpstr>Situation</vt:lpstr>
      <vt:lpstr>Solution</vt:lpstr>
      <vt:lpstr>Data Flow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Scraping</dc:title>
  <dc:creator>Zhao David</dc:creator>
  <cp:lastModifiedBy>Zhao David</cp:lastModifiedBy>
  <cp:revision>4</cp:revision>
  <dcterms:created xsi:type="dcterms:W3CDTF">2018-05-26T22:19:29Z</dcterms:created>
  <dcterms:modified xsi:type="dcterms:W3CDTF">2018-05-26T23:02:15Z</dcterms:modified>
</cp:coreProperties>
</file>