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161" y="1500174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Hard link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3293" y="1500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6103" y="221455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节点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3811" y="307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</a:t>
            </a:r>
          </a:p>
        </p:txBody>
      </p:sp>
      <p:cxnSp>
        <p:nvCxnSpPr>
          <p:cNvPr id="10" name="直接连接符 9"/>
          <p:cNvCxnSpPr>
            <a:stCxn id="4" idx="2"/>
            <a:endCxn id="6" idx="0"/>
          </p:cNvCxnSpPr>
          <p:nvPr/>
        </p:nvCxnSpPr>
        <p:spPr>
          <a:xfrm rot="16200000" flipH="1">
            <a:off x="1482691" y="1801527"/>
            <a:ext cx="345048" cy="48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rot="16200000" flipH="1">
            <a:off x="1652385" y="2827218"/>
            <a:ext cx="487924" cy="1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 rot="2565480">
            <a:off x="886325" y="1628044"/>
            <a:ext cx="1327424" cy="815830"/>
          </a:xfrm>
          <a:prstGeom prst="ellipse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8149573">
            <a:off x="1460723" y="1583003"/>
            <a:ext cx="1327424" cy="815830"/>
          </a:xfrm>
          <a:prstGeom prst="ellipse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5" idx="2"/>
            <a:endCxn id="6" idx="0"/>
          </p:cNvCxnSpPr>
          <p:nvPr/>
        </p:nvCxnSpPr>
        <p:spPr>
          <a:xfrm rot="5400000">
            <a:off x="1946273" y="1818952"/>
            <a:ext cx="345048" cy="44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8532" y="15001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Soft link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1161" y="21931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节点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17611" y="3050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</a:t>
            </a:r>
          </a:p>
        </p:txBody>
      </p:sp>
      <p:cxnSp>
        <p:nvCxnSpPr>
          <p:cNvPr id="27" name="直接箭头连接符 26"/>
          <p:cNvCxnSpPr>
            <a:stCxn id="24" idx="2"/>
            <a:endCxn id="25" idx="0"/>
          </p:cNvCxnSpPr>
          <p:nvPr/>
        </p:nvCxnSpPr>
        <p:spPr>
          <a:xfrm rot="16200000" flipH="1">
            <a:off x="3996814" y="2806419"/>
            <a:ext cx="4879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2" idx="2"/>
            <a:endCxn id="24" idx="0"/>
          </p:cNvCxnSpPr>
          <p:nvPr/>
        </p:nvCxnSpPr>
        <p:spPr>
          <a:xfrm rot="5400000">
            <a:off x="4078967" y="2031316"/>
            <a:ext cx="3236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1"/>
            <a:endCxn id="5" idx="3"/>
          </p:cNvCxnSpPr>
          <p:nvPr/>
        </p:nvCxnSpPr>
        <p:spPr>
          <a:xfrm rot="10800000">
            <a:off x="2780457" y="1684840"/>
            <a:ext cx="1137155" cy="155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42976" y="1857364"/>
            <a:ext cx="857256" cy="15001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最初</a:t>
            </a:r>
            <a:r>
              <a:rPr lang="en-US" altLang="zh-CN" dirty="0" smtClean="0">
                <a:solidFill>
                  <a:schemeClr val="tx1"/>
                </a:solidFill>
              </a:rPr>
              <a:t>IPC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43504" y="1857364"/>
            <a:ext cx="857256" cy="15001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Linux IPC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86116" y="1857364"/>
            <a:ext cx="1285884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SystemV</a:t>
            </a:r>
            <a:r>
              <a:rPr lang="en-US" altLang="zh-CN" dirty="0" smtClean="0">
                <a:solidFill>
                  <a:schemeClr val="tx1"/>
                </a:solidFill>
              </a:rPr>
              <a:t> IPC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86116" y="3000372"/>
            <a:ext cx="1285884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Socket IPC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86116" y="4071942"/>
            <a:ext cx="1285884" cy="42862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POSIX IPC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6" idx="1"/>
          </p:cNvCxnSpPr>
          <p:nvPr/>
        </p:nvCxnSpPr>
        <p:spPr>
          <a:xfrm>
            <a:off x="2000232" y="2071678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00232" y="3213098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2000232" y="2607463"/>
            <a:ext cx="31432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5" idx="1"/>
          </p:cNvCxnSpPr>
          <p:nvPr/>
        </p:nvCxnSpPr>
        <p:spPr>
          <a:xfrm>
            <a:off x="4572000" y="2071678"/>
            <a:ext cx="571504" cy="535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5" idx="1"/>
          </p:cNvCxnSpPr>
          <p:nvPr/>
        </p:nvCxnSpPr>
        <p:spPr>
          <a:xfrm flipV="1">
            <a:off x="4572000" y="2607463"/>
            <a:ext cx="571504" cy="607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5" idx="1"/>
          </p:cNvCxnSpPr>
          <p:nvPr/>
        </p:nvCxnSpPr>
        <p:spPr>
          <a:xfrm flipV="1">
            <a:off x="4572000" y="2607463"/>
            <a:ext cx="571504" cy="167879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</Words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</dc:creator>
  <cp:lastModifiedBy>1</cp:lastModifiedBy>
  <cp:revision>10</cp:revision>
  <dcterms:created xsi:type="dcterms:W3CDTF">2014-04-25T11:35:28Z</dcterms:created>
  <dcterms:modified xsi:type="dcterms:W3CDTF">2014-04-25T12:59:59Z</dcterms:modified>
</cp:coreProperties>
</file>