
<file path=[Content_Types].xml><?xml version="1.0" encoding="utf-8"?>
<Types xmlns="http://schemas.openxmlformats.org/package/2006/content-types">
  <Default Extension="png" ContentType="image/png"/>
  <Default Extension="mp3" ContentType="audio/mpeg"/>
  <Default Extension="webp" ContentType="video/unknown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8" r:id="rId63"/>
    <p:sldId id="327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8" r:id="rId73"/>
    <p:sldId id="329" r:id="rId74"/>
    <p:sldId id="332" r:id="rId75"/>
    <p:sldId id="331" r:id="rId76"/>
    <p:sldId id="333" r:id="rId77"/>
    <p:sldId id="334" r:id="rId78"/>
    <p:sldId id="335" r:id="rId79"/>
    <p:sldId id="336" r:id="rId80"/>
    <p:sldId id="317" r:id="rId8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11D8FAC-BBAE-4578-812C-F21C7DA213F6}">
          <p14:sldIdLst>
            <p14:sldId id="261"/>
            <p14:sldId id="256"/>
            <p14:sldId id="257"/>
            <p14:sldId id="258"/>
            <p14:sldId id="259"/>
            <p14:sldId id="260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8"/>
            <p14:sldId id="327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8"/>
            <p14:sldId id="329"/>
            <p14:sldId id="332"/>
            <p14:sldId id="331"/>
            <p14:sldId id="333"/>
            <p14:sldId id="334"/>
            <p14:sldId id="335"/>
            <p14:sldId id="336"/>
            <p14:sldId id="3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7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AA1B3-68B8-4F79-A11C-1E2BA74FFD93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A0D03-DFCF-4817-ACA6-9604AA287F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076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A0D03-DFCF-4817-ACA6-9604AA287FA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5886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A0D03-DFCF-4817-ACA6-9604AA287FA8}" type="slidenum">
              <a:rPr lang="ru-RU" smtClean="0"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979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A0D03-DFCF-4817-ACA6-9604AA287FA8}" type="slidenum">
              <a:rPr lang="ru-RU" smtClean="0"/>
              <a:t>76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363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A0D03-DFCF-4817-ACA6-9604AA287FA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72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A0D03-DFCF-4817-ACA6-9604AA287FA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0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A0D03-DFCF-4817-ACA6-9604AA287FA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12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A0D03-DFCF-4817-ACA6-9604AA287FA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551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A0D03-DFCF-4817-ACA6-9604AA287FA8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51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A0D03-DFCF-4817-ACA6-9604AA287FA8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9377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A0D03-DFCF-4817-ACA6-9604AA287FA8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182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A0D03-DFCF-4817-ACA6-9604AA287FA8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0538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B0FA-45CF-4324-8B1B-AB6410A92B35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FE80-A278-4215-9369-9455DA198A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541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B0FA-45CF-4324-8B1B-AB6410A92B35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FE80-A278-4215-9369-9455DA198A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971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B0FA-45CF-4324-8B1B-AB6410A92B35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FE80-A278-4215-9369-9455DA198A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439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B0FA-45CF-4324-8B1B-AB6410A92B35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FE80-A278-4215-9369-9455DA198A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062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B0FA-45CF-4324-8B1B-AB6410A92B35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FE80-A278-4215-9369-9455DA198A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600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B0FA-45CF-4324-8B1B-AB6410A92B35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FE80-A278-4215-9369-9455DA198A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589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B0FA-45CF-4324-8B1B-AB6410A92B35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FE80-A278-4215-9369-9455DA198A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08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B0FA-45CF-4324-8B1B-AB6410A92B35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FE80-A278-4215-9369-9455DA198A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2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B0FA-45CF-4324-8B1B-AB6410A92B35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FE80-A278-4215-9369-9455DA198A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33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B0FA-45CF-4324-8B1B-AB6410A92B35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FE80-A278-4215-9369-9455DA198A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7549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B0FA-45CF-4324-8B1B-AB6410A92B35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FE80-A278-4215-9369-9455DA198A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8B0FA-45CF-4324-8B1B-AB6410A92B35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8FE80-A278-4215-9369-9455DA198A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24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.jpg"/><Relationship Id="rId2" Type="http://schemas.openxmlformats.org/officeDocument/2006/relationships/video" Target="../media/media1.webp"/><Relationship Id="rId1" Type="http://schemas.microsoft.com/office/2007/relationships/media" Target="../media/media1.webp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.jpg"/><Relationship Id="rId2" Type="http://schemas.openxmlformats.org/officeDocument/2006/relationships/video" Target="../media/media1.webp"/><Relationship Id="rId1" Type="http://schemas.microsoft.com/office/2007/relationships/media" Target="../media/media1.webp"/><Relationship Id="rId6" Type="http://schemas.openxmlformats.org/officeDocument/2006/relationships/image" Target="../media/image6.png"/><Relationship Id="rId5" Type="http://schemas.openxmlformats.org/officeDocument/2006/relationships/image" Target="../media/image3.jpg"/><Relationship Id="rId10" Type="http://schemas.openxmlformats.org/officeDocument/2006/relationships/image" Target="../media/image12.pn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6.png"/><Relationship Id="rId2" Type="http://schemas.openxmlformats.org/officeDocument/2006/relationships/video" Target="../media/media1.webp"/><Relationship Id="rId1" Type="http://schemas.microsoft.com/office/2007/relationships/media" Target="../media/media1.webp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24.png"/><Relationship Id="rId4" Type="http://schemas.openxmlformats.org/officeDocument/2006/relationships/image" Target="../media/image25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6.jpg"/><Relationship Id="rId2" Type="http://schemas.openxmlformats.org/officeDocument/2006/relationships/video" Target="../media/media1.webp"/><Relationship Id="rId1" Type="http://schemas.microsoft.com/office/2007/relationships/media" Target="../media/media1.webp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gif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6.jpg"/><Relationship Id="rId2" Type="http://schemas.openxmlformats.org/officeDocument/2006/relationships/video" Target="../media/media1.webp"/><Relationship Id="rId1" Type="http://schemas.microsoft.com/office/2007/relationships/media" Target="../media/media1.webp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gif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6.jpg"/><Relationship Id="rId2" Type="http://schemas.openxmlformats.org/officeDocument/2006/relationships/video" Target="../media/media1.webp"/><Relationship Id="rId1" Type="http://schemas.microsoft.com/office/2007/relationships/media" Target="../media/media1.webp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21.png"/><Relationship Id="rId9" Type="http://schemas.openxmlformats.org/officeDocument/2006/relationships/image" Target="../media/image28.jp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6.jpg"/><Relationship Id="rId2" Type="http://schemas.openxmlformats.org/officeDocument/2006/relationships/video" Target="../media/media1.webp"/><Relationship Id="rId1" Type="http://schemas.microsoft.com/office/2007/relationships/media" Target="../media/media1.webp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21.png"/><Relationship Id="rId9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.jpg"/><Relationship Id="rId12" Type="http://schemas.openxmlformats.org/officeDocument/2006/relationships/image" Target="../media/image31.png"/><Relationship Id="rId2" Type="http://schemas.openxmlformats.org/officeDocument/2006/relationships/video" Target="../media/media1.webp"/><Relationship Id="rId1" Type="http://schemas.microsoft.com/office/2007/relationships/media" Target="../media/media1.webp"/><Relationship Id="rId6" Type="http://schemas.openxmlformats.org/officeDocument/2006/relationships/image" Target="../media/image4.png"/><Relationship Id="rId11" Type="http://schemas.openxmlformats.org/officeDocument/2006/relationships/image" Target="../media/image30.png"/><Relationship Id="rId5" Type="http://schemas.openxmlformats.org/officeDocument/2006/relationships/image" Target="../media/image21.png"/><Relationship Id="rId10" Type="http://schemas.openxmlformats.org/officeDocument/2006/relationships/image" Target="../media/image29.png"/><Relationship Id="rId4" Type="http://schemas.openxmlformats.org/officeDocument/2006/relationships/notesSlide" Target="../notesSlides/notesSlide7.xml"/><Relationship Id="rId9" Type="http://schemas.openxmlformats.org/officeDocument/2006/relationships/image" Target="../media/image28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26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6.png"/><Relationship Id="rId2" Type="http://schemas.openxmlformats.org/officeDocument/2006/relationships/video" Target="../media/media1.webp"/><Relationship Id="rId1" Type="http://schemas.microsoft.com/office/2007/relationships/media" Target="../media/media1.webp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24.png"/><Relationship Id="rId4" Type="http://schemas.openxmlformats.org/officeDocument/2006/relationships/image" Target="../media/image34.jp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.jpg"/><Relationship Id="rId2" Type="http://schemas.openxmlformats.org/officeDocument/2006/relationships/video" Target="../media/media1.webp"/><Relationship Id="rId1" Type="http://schemas.microsoft.com/office/2007/relationships/media" Target="../media/media1.webp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24.png"/><Relationship Id="rId4" Type="http://schemas.openxmlformats.org/officeDocument/2006/relationships/image" Target="../media/image35.jp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6.png"/><Relationship Id="rId2" Type="http://schemas.openxmlformats.org/officeDocument/2006/relationships/video" Target="../media/media1.webp"/><Relationship Id="rId1" Type="http://schemas.microsoft.com/office/2007/relationships/media" Target="../media/media1.webp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9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9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jpe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jpe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.jpg"/><Relationship Id="rId2" Type="http://schemas.openxmlformats.org/officeDocument/2006/relationships/video" Target="../media/media1.webp"/><Relationship Id="rId1" Type="http://schemas.microsoft.com/office/2007/relationships/media" Target="../media/media1.webp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8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6.png"/><Relationship Id="rId2" Type="http://schemas.openxmlformats.org/officeDocument/2006/relationships/video" Target="../media/media1.webp"/><Relationship Id="rId1" Type="http://schemas.microsoft.com/office/2007/relationships/media" Target="../media/media1.webp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.jpg"/><Relationship Id="rId2" Type="http://schemas.openxmlformats.org/officeDocument/2006/relationships/video" Target="../media/media1.webp"/><Relationship Id="rId1" Type="http://schemas.microsoft.com/office/2007/relationships/media" Target="../media/media1.webp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17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51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63"/>
            <a:ext cx="12192000" cy="684493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615049"/>
            <a:ext cx="12192000" cy="266700"/>
          </a:xfrm>
          <a:prstGeom prst="rect">
            <a:avLst/>
          </a:prstGeom>
        </p:spPr>
      </p:pic>
      <p:pic>
        <p:nvPicPr>
          <p:cNvPr id="4" name="i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74321" y="283028"/>
            <a:ext cx="692332" cy="58455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3" y="1074012"/>
            <a:ext cx="1097007" cy="62212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2907884"/>
            <a:ext cx="3736082" cy="370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51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63"/>
            <a:ext cx="12192000" cy="684493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632122"/>
            <a:ext cx="12192000" cy="2667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3" y="1074012"/>
            <a:ext cx="1097007" cy="622128"/>
          </a:xfrm>
          <a:prstGeom prst="rect">
            <a:avLst/>
          </a:prstGeom>
        </p:spPr>
      </p:pic>
      <p:pic>
        <p:nvPicPr>
          <p:cNvPr id="5" name="i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74321" y="283028"/>
            <a:ext cx="692332" cy="58455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8613"/>
            <a:ext cx="12192000" cy="661088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6653" y="6661069"/>
            <a:ext cx="357953" cy="20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71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" y="0"/>
            <a:ext cx="12147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05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8377"/>
            <a:ext cx="12147550" cy="6858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632122"/>
            <a:ext cx="12192000" cy="2667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653" y="6661069"/>
            <a:ext cx="357953" cy="20880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0921"/>
            <a:ext cx="12192000" cy="662014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52493"/>
            <a:ext cx="12192000" cy="662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387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32122"/>
            <a:ext cx="12192000" cy="2667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653" y="6661069"/>
            <a:ext cx="357953" cy="20880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-28947"/>
            <a:ext cx="12192000" cy="683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527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157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324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14" y="0"/>
            <a:ext cx="12219214" cy="684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442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52242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66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8789" y="-1628638"/>
            <a:ext cx="12320789" cy="1001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8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Синий фон чистый - 87 фото"/>
          <p:cNvSpPr>
            <a:spLocks noChangeAspect="1" noChangeArrowheads="1"/>
          </p:cNvSpPr>
          <p:nvPr/>
        </p:nvSpPr>
        <p:spPr bwMode="auto">
          <a:xfrm>
            <a:off x="364581" y="-822326"/>
            <a:ext cx="12572048" cy="838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464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84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23"/>
            <a:ext cx="12020562" cy="675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80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8789" y="-1628638"/>
            <a:ext cx="12320789" cy="1001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549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464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600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464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72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89" y="-1628638"/>
            <a:ext cx="12320789" cy="10010636"/>
          </a:xfrm>
          <a:prstGeom prst="rect">
            <a:avLst/>
          </a:prstGeom>
        </p:spPr>
      </p:pic>
      <p:pic>
        <p:nvPicPr>
          <p:cNvPr id="4" name="i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74321" y="283028"/>
            <a:ext cx="692332" cy="58455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3" y="1074012"/>
            <a:ext cx="1097007" cy="62212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28790" y="7096125"/>
            <a:ext cx="12320789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14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pbs.twimg.com/media/EX0xFnMXkAIXcS-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pbs.twimg.com/media/EX0xFnMXkAIXcS-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7"/>
            <a:ext cx="12192000" cy="7217111"/>
          </a:xfrm>
          <a:prstGeom prst="rect">
            <a:avLst/>
          </a:prstGeom>
        </p:spPr>
      </p:pic>
      <p:pic>
        <p:nvPicPr>
          <p:cNvPr id="5" name="00227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511925" y="348297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89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8789" y="-1628638"/>
            <a:ext cx="12320789" cy="1001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6665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464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10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25803"/>
          </a:xfrm>
          <a:prstGeom prst="rect">
            <a:avLst/>
          </a:prstGeom>
        </p:spPr>
      </p:pic>
      <p:pic>
        <p:nvPicPr>
          <p:cNvPr id="3" name="00227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626100" y="32639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27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8789" y="-1628638"/>
            <a:ext cx="12320789" cy="1001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850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58403" cy="6864706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525486" y="3131820"/>
            <a:ext cx="7141028" cy="5943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560800" y="3168000"/>
            <a:ext cx="852960" cy="52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8534400" y="3168000"/>
            <a:ext cx="896983" cy="52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413760" y="3168000"/>
            <a:ext cx="1524000" cy="52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937760" y="3168000"/>
            <a:ext cx="3596640" cy="52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9413967" y="3168000"/>
            <a:ext cx="182880" cy="52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38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464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3218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89" y="0"/>
            <a:ext cx="12320789" cy="6858000"/>
          </a:xfrm>
          <a:prstGeom prst="rect">
            <a:avLst/>
          </a:prstGeom>
        </p:spPr>
      </p:pic>
      <p:pic>
        <p:nvPicPr>
          <p:cNvPr id="3" name="i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74321" y="283028"/>
            <a:ext cx="692332" cy="58455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3" y="1074012"/>
            <a:ext cx="1097007" cy="62212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3" y="1902569"/>
            <a:ext cx="1168990" cy="83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7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89" y="0"/>
            <a:ext cx="12320789" cy="6858000"/>
          </a:xfrm>
          <a:prstGeom prst="rect">
            <a:avLst/>
          </a:prstGeom>
        </p:spPr>
      </p:pic>
      <p:pic>
        <p:nvPicPr>
          <p:cNvPr id="3" name="i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74321" y="283028"/>
            <a:ext cx="692332" cy="58455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3" y="1074012"/>
            <a:ext cx="1097007" cy="62212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3" y="1902569"/>
            <a:ext cx="1168990" cy="83814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638" y="1463897"/>
            <a:ext cx="5038725" cy="393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57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89" y="0"/>
            <a:ext cx="12320789" cy="6858000"/>
          </a:xfrm>
          <a:prstGeom prst="rect">
            <a:avLst/>
          </a:prstGeom>
        </p:spPr>
      </p:pic>
      <p:pic>
        <p:nvPicPr>
          <p:cNvPr id="3" name="i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74321" y="283028"/>
            <a:ext cx="692332" cy="58455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3" y="1074012"/>
            <a:ext cx="1097007" cy="62212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3" y="1902569"/>
            <a:ext cx="1168990" cy="83814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309" y="1463897"/>
            <a:ext cx="5038725" cy="393020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308" y="1463897"/>
            <a:ext cx="4974659" cy="379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44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89" y="0"/>
            <a:ext cx="12320789" cy="6858000"/>
          </a:xfrm>
          <a:prstGeom prst="rect">
            <a:avLst/>
          </a:prstGeom>
        </p:spPr>
      </p:pic>
      <p:pic>
        <p:nvPicPr>
          <p:cNvPr id="3" name="i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74321" y="283028"/>
            <a:ext cx="692332" cy="58455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3" y="1074012"/>
            <a:ext cx="1097007" cy="62212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3" y="1902569"/>
            <a:ext cx="1168990" cy="83814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308" y="1463897"/>
            <a:ext cx="4974659" cy="379390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02700" y="2257425"/>
            <a:ext cx="4891267" cy="288810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953556" y="3952644"/>
            <a:ext cx="4284889" cy="40195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3986170" y="4043362"/>
            <a:ext cx="4124325" cy="2571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986170" y="4024973"/>
            <a:ext cx="4124325" cy="257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51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  <p:bldLst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28789" y="0"/>
            <a:ext cx="12320789" cy="6858000"/>
          </a:xfrm>
          <a:prstGeom prst="rect">
            <a:avLst/>
          </a:prstGeom>
        </p:spPr>
      </p:pic>
      <p:pic>
        <p:nvPicPr>
          <p:cNvPr id="12" name="i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74321" y="283028"/>
            <a:ext cx="692332" cy="58455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3" y="1074012"/>
            <a:ext cx="1097007" cy="622128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3" y="1902569"/>
            <a:ext cx="1168990" cy="838144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3" y="3009928"/>
            <a:ext cx="1168990" cy="838144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3" y="4117287"/>
            <a:ext cx="1168990" cy="838144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3" y="5312519"/>
            <a:ext cx="1168990" cy="838144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308" y="1463897"/>
            <a:ext cx="4974659" cy="3793903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02700" y="2257425"/>
            <a:ext cx="4891267" cy="2888100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23917" y="1666629"/>
            <a:ext cx="4944165" cy="3524742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04901" y="4844426"/>
            <a:ext cx="658049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098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8789" y="0"/>
            <a:ext cx="12320789" cy="68580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8" y="227413"/>
            <a:ext cx="1168990" cy="83814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3917" y="1666629"/>
            <a:ext cx="4944165" cy="3524742"/>
          </a:xfrm>
          <a:prstGeom prst="rect">
            <a:avLst/>
          </a:prstGeom>
        </p:spPr>
      </p:pic>
      <p:pic>
        <p:nvPicPr>
          <p:cNvPr id="53" name="Рисунок 5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4901" y="4844426"/>
            <a:ext cx="658049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5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8789" y="0"/>
            <a:ext cx="12320789" cy="68580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917" y="1666629"/>
            <a:ext cx="4944165" cy="352474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8" y="227413"/>
            <a:ext cx="1168990" cy="83814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88" y="379813"/>
            <a:ext cx="1168990" cy="83814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4901" y="4844426"/>
            <a:ext cx="658049" cy="238158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317" y="1819029"/>
            <a:ext cx="4944165" cy="3524742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7301" y="4996826"/>
            <a:ext cx="658049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54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8789" y="0"/>
            <a:ext cx="12320789" cy="6858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917" y="1666629"/>
            <a:ext cx="4944165" cy="352474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317" y="1819029"/>
            <a:ext cx="4944165" cy="352474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717" y="1971429"/>
            <a:ext cx="4944165" cy="352474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6233" y="5148492"/>
            <a:ext cx="658049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30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8789" y="0"/>
            <a:ext cx="12320789" cy="6858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917" y="1666629"/>
            <a:ext cx="4944165" cy="352474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317" y="1819029"/>
            <a:ext cx="4944165" cy="352474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717" y="1971429"/>
            <a:ext cx="4944165" cy="352474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117" y="2123829"/>
            <a:ext cx="4944165" cy="352474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4409" y="5300892"/>
            <a:ext cx="658049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90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63"/>
            <a:ext cx="12192000" cy="6844937"/>
          </a:xfrm>
          <a:prstGeom prst="rect">
            <a:avLst/>
          </a:prstGeom>
        </p:spPr>
      </p:pic>
      <p:pic>
        <p:nvPicPr>
          <p:cNvPr id="5" name="i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74321" y="283028"/>
            <a:ext cx="692332" cy="58455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3" y="1074012"/>
            <a:ext cx="1097007" cy="622128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591300"/>
            <a:ext cx="121920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34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8789" y="0"/>
            <a:ext cx="12320789" cy="6858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630"/>
            <a:ext cx="12192000" cy="678673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3917" y="1666629"/>
            <a:ext cx="4944165" cy="352474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317" y="1819029"/>
            <a:ext cx="4944165" cy="352474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8717" y="1971429"/>
            <a:ext cx="4944165" cy="352474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1117" y="2123829"/>
            <a:ext cx="4944165" cy="352474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3517" y="2276229"/>
            <a:ext cx="4944165" cy="352474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6809" y="5446043"/>
            <a:ext cx="658049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40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8789" y="0"/>
            <a:ext cx="12320789" cy="6858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917" y="1666629"/>
            <a:ext cx="4944165" cy="352474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317" y="1819029"/>
            <a:ext cx="4944165" cy="352474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717" y="1971429"/>
            <a:ext cx="4944165" cy="352474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117" y="2123829"/>
            <a:ext cx="4944165" cy="352474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517" y="2276229"/>
            <a:ext cx="4944165" cy="352474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917" y="2428629"/>
            <a:ext cx="4944165" cy="352474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3433" y="5591248"/>
            <a:ext cx="658049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29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8789" y="0"/>
            <a:ext cx="12320789" cy="6858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917" y="1666629"/>
            <a:ext cx="4944165" cy="352474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317" y="1819029"/>
            <a:ext cx="4944165" cy="352474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717" y="1971429"/>
            <a:ext cx="4944165" cy="352474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117" y="2123829"/>
            <a:ext cx="4944165" cy="352474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517" y="2276229"/>
            <a:ext cx="4944165" cy="352474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917" y="2428629"/>
            <a:ext cx="4944165" cy="352474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317" y="2581029"/>
            <a:ext cx="4944165" cy="352474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5833" y="5772609"/>
            <a:ext cx="658049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19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128"/>
            <a:ext cx="12192000" cy="691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11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8789" y="0"/>
            <a:ext cx="123207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5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464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51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464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74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464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02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3350"/>
            <a:ext cx="11696700" cy="6419850"/>
          </a:xfrm>
          <a:prstGeom prst="rect">
            <a:avLst/>
          </a:prstGeom>
        </p:spPr>
      </p:pic>
      <p:pic>
        <p:nvPicPr>
          <p:cNvPr id="3" name="00227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045200" y="258762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70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8789" y="0"/>
            <a:ext cx="123207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86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63"/>
            <a:ext cx="12192000" cy="6844937"/>
          </a:xfrm>
          <a:prstGeom prst="rect">
            <a:avLst/>
          </a:prstGeom>
        </p:spPr>
      </p:pic>
      <p:pic>
        <p:nvPicPr>
          <p:cNvPr id="5" name="i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74321" y="283028"/>
            <a:ext cx="692332" cy="58455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2023" y="542522"/>
            <a:ext cx="4867954" cy="577295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3" y="1074012"/>
            <a:ext cx="1097007" cy="622128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6615049"/>
            <a:ext cx="12192000" cy="266700"/>
          </a:xfrm>
          <a:prstGeom prst="rect">
            <a:avLst/>
          </a:prstGeom>
        </p:spPr>
      </p:pic>
      <p:pic>
        <p:nvPicPr>
          <p:cNvPr id="8" name="i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07426" y="6689479"/>
            <a:ext cx="172437" cy="14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38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00049"/>
            <a:ext cx="12344399" cy="7477124"/>
          </a:xfrm>
          <a:prstGeom prst="rect">
            <a:avLst/>
          </a:prstGeom>
        </p:spPr>
      </p:pic>
      <p:pic>
        <p:nvPicPr>
          <p:cNvPr id="4" name="00227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864225" y="301625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17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1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8789" y="0"/>
            <a:ext cx="123207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52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464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85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8789" y="0"/>
            <a:ext cx="123207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82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464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63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292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8789" y="0"/>
            <a:ext cx="123207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94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23"/>
            <a:ext cx="12020562" cy="675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78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23"/>
            <a:ext cx="12020562" cy="675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49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23"/>
            <a:ext cx="12020562" cy="675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2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63"/>
            <a:ext cx="12192000" cy="6844937"/>
          </a:xfrm>
          <a:prstGeom prst="rect">
            <a:avLst/>
          </a:prstGeom>
        </p:spPr>
      </p:pic>
      <p:pic>
        <p:nvPicPr>
          <p:cNvPr id="3" name="i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74321" y="283028"/>
            <a:ext cx="692332" cy="58455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3" y="1074012"/>
            <a:ext cx="1097007" cy="62212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615049"/>
            <a:ext cx="121920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3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8789" y="0"/>
            <a:ext cx="123207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24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8789" y="0"/>
            <a:ext cx="123207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72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464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3517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8789" y="0"/>
            <a:ext cx="12320789" cy="6858000"/>
          </a:xfrm>
          <a:prstGeom prst="rect">
            <a:avLst/>
          </a:prstGeom>
          <a:noFill/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8790" y="6591300"/>
            <a:ext cx="12320789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2713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8789" y="0"/>
            <a:ext cx="12320789" cy="6858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90" y="6591300"/>
            <a:ext cx="12320789" cy="2667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4582" y="1316046"/>
            <a:ext cx="7970655" cy="452199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7777" y="3577045"/>
            <a:ext cx="231743" cy="14151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9990" y="3729445"/>
            <a:ext cx="5939244" cy="180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63499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8789" y="0"/>
            <a:ext cx="12320789" cy="6858000"/>
          </a:xfrm>
          <a:prstGeom prst="rect">
            <a:avLst/>
          </a:prstGeom>
          <a:noFill/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8790" y="6591300"/>
            <a:ext cx="12320789" cy="2667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9512" y="1195975"/>
            <a:ext cx="7904184" cy="44660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1831" y="3243398"/>
            <a:ext cx="305740" cy="90896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211831" y="3132910"/>
            <a:ext cx="126437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4731" y="3095353"/>
            <a:ext cx="1367245" cy="29609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1831" y="3495221"/>
            <a:ext cx="1367245" cy="29609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55" y="3104930"/>
            <a:ext cx="383176" cy="22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79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8789" y="0"/>
            <a:ext cx="12320789" cy="6858000"/>
          </a:xfrm>
          <a:prstGeom prst="rect">
            <a:avLst/>
          </a:prstGeom>
          <a:noFill/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8790" y="6591300"/>
            <a:ext cx="12320789" cy="2667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98" y="6591300"/>
            <a:ext cx="383176" cy="22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3627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8789" y="0"/>
            <a:ext cx="12320789" cy="6858000"/>
          </a:xfrm>
          <a:prstGeom prst="rect">
            <a:avLst/>
          </a:prstGeom>
          <a:noFill/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8790" y="6591300"/>
            <a:ext cx="12320789" cy="2667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32" y="6628636"/>
            <a:ext cx="383176" cy="22936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413" y="6609968"/>
            <a:ext cx="383176" cy="22936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861" y="6628636"/>
            <a:ext cx="383176" cy="22936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751" y="6637345"/>
            <a:ext cx="383176" cy="22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98842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8789" y="0"/>
            <a:ext cx="12320789" cy="6858000"/>
          </a:xfrm>
          <a:prstGeom prst="rect">
            <a:avLst/>
          </a:prstGeom>
          <a:noFill/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8790" y="6591300"/>
            <a:ext cx="12320789" cy="2667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89" y="6628636"/>
            <a:ext cx="383176" cy="22936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184" y="6627929"/>
            <a:ext cx="383176" cy="22936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755" y="6627929"/>
            <a:ext cx="383176" cy="22936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150" y="6646053"/>
            <a:ext cx="383176" cy="22936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596" y="6618457"/>
            <a:ext cx="383176" cy="22936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704" y="6637345"/>
            <a:ext cx="383176" cy="22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70651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8789" y="0"/>
            <a:ext cx="12320789" cy="6858000"/>
          </a:xfrm>
          <a:prstGeom prst="rect">
            <a:avLst/>
          </a:prstGeom>
          <a:noFill/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8790" y="6591300"/>
            <a:ext cx="12320789" cy="2667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58" y="6628636"/>
            <a:ext cx="383176" cy="22936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310" y="6628636"/>
            <a:ext cx="383176" cy="22936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264" y="6628636"/>
            <a:ext cx="383176" cy="229364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196" y="6629343"/>
            <a:ext cx="383176" cy="229364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150" y="6646053"/>
            <a:ext cx="383176" cy="229364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104" y="6628636"/>
            <a:ext cx="383176" cy="229364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870" y="6648937"/>
            <a:ext cx="383176" cy="229364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837" y="6635874"/>
            <a:ext cx="383176" cy="229364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603" y="6644200"/>
            <a:ext cx="383176" cy="22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166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416" y="13063"/>
            <a:ext cx="12192000" cy="6844937"/>
          </a:xfrm>
          <a:prstGeom prst="rect">
            <a:avLst/>
          </a:prstGeom>
        </p:spPr>
      </p:pic>
      <p:pic>
        <p:nvPicPr>
          <p:cNvPr id="3" name="i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74321" y="283028"/>
            <a:ext cx="692332" cy="58455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3" y="1074012"/>
            <a:ext cx="1097007" cy="62212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6615049"/>
            <a:ext cx="12192000" cy="2667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10673" y="1168001"/>
            <a:ext cx="7970655" cy="452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38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8789" y="0"/>
            <a:ext cx="12320789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2548411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464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94184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8789" y="0"/>
            <a:ext cx="12320789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2437625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128"/>
            <a:ext cx="12192000" cy="691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24546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8789" y="0"/>
            <a:ext cx="12320789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6128280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464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84832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8789" y="0"/>
            <a:ext cx="12320789" cy="6858000"/>
          </a:xfrm>
          <a:prstGeom prst="rect">
            <a:avLst/>
          </a:prstGeom>
          <a:noFill/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790" y="6591300"/>
            <a:ext cx="12320789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44344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23"/>
            <a:ext cx="12020562" cy="675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43000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8789" y="0"/>
            <a:ext cx="12320789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5148596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8789" y="0"/>
            <a:ext cx="12320789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40287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63"/>
            <a:ext cx="12192000" cy="6844937"/>
          </a:xfrm>
          <a:prstGeom prst="rect">
            <a:avLst/>
          </a:prstGeom>
        </p:spPr>
      </p:pic>
      <p:pic>
        <p:nvPicPr>
          <p:cNvPr id="3" name="i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74321" y="283028"/>
            <a:ext cx="692332" cy="58455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3" y="1074012"/>
            <a:ext cx="1097007" cy="62212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615049"/>
            <a:ext cx="12192000" cy="2667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3256" y="1168001"/>
            <a:ext cx="7904184" cy="446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12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8789" y="0"/>
            <a:ext cx="12320789" cy="6858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129" y="3286105"/>
            <a:ext cx="2981741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1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63"/>
            <a:ext cx="12192000" cy="6844937"/>
          </a:xfrm>
          <a:prstGeom prst="rect">
            <a:avLst/>
          </a:prstGeom>
        </p:spPr>
      </p:pic>
      <p:pic>
        <p:nvPicPr>
          <p:cNvPr id="3" name="i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74321" y="283028"/>
            <a:ext cx="692332" cy="58455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3" y="1074012"/>
            <a:ext cx="1097007" cy="62212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6615049"/>
            <a:ext cx="121920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2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001">
          <a:schemeClr val="l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11</Words>
  <Application>Microsoft Office PowerPoint</Application>
  <PresentationFormat>Широкоэкранный</PresentationFormat>
  <Paragraphs>11</Paragraphs>
  <Slides>80</Slides>
  <Notes>11</Notes>
  <HiddenSlides>0</HiddenSlides>
  <MMClips>19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80</vt:i4>
      </vt:variant>
    </vt:vector>
  </HeadingPairs>
  <TitlesOfParts>
    <vt:vector size="84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16</cp:revision>
  <dcterms:created xsi:type="dcterms:W3CDTF">2023-05-21T15:09:01Z</dcterms:created>
  <dcterms:modified xsi:type="dcterms:W3CDTF">2023-05-22T08:18:52Z</dcterms:modified>
</cp:coreProperties>
</file>