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r>
              <a:rPr lang="en-US" dirty="0" smtClean="0"/>
              <a:t>diagram </a:t>
            </a:r>
            <a:r>
              <a:rPr lang="en-US" dirty="0" smtClean="0"/>
              <a:t>for User</a:t>
            </a:r>
            <a:endParaRPr lang="en-US" dirty="0"/>
          </a:p>
        </p:txBody>
      </p:sp>
      <p:pic>
        <p:nvPicPr>
          <p:cNvPr id="4" name="Content Placeholder 3" descr="C:\Users\ACER\Documentation\uml\FlowChart for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1825978"/>
            <a:ext cx="45381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2" y="183843"/>
            <a:ext cx="8987190" cy="729864"/>
          </a:xfrm>
        </p:spPr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16" y="993422"/>
            <a:ext cx="6654178" cy="5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72555"/>
            <a:ext cx="8704968" cy="798290"/>
          </a:xfrm>
        </p:spPr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185863"/>
            <a:ext cx="54864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ETD project has provided the opportunity for fundamental change in the expression of and access to the results and scholarship done by student in research universities around the world.</a:t>
            </a:r>
          </a:p>
          <a:p>
            <a:r>
              <a:rPr lang="en-US" dirty="0" smtClean="0"/>
              <a:t>These tools also can easily be extended to the expression of and </a:t>
            </a:r>
            <a:r>
              <a:rPr lang="en-US" dirty="0" err="1" smtClean="0"/>
              <a:t>acess</a:t>
            </a:r>
            <a:r>
              <a:rPr lang="en-US" dirty="0" smtClean="0"/>
              <a:t> to research done by faculty.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to </a:t>
            </a:r>
            <a:r>
              <a:rPr lang="en-US" dirty="0" err="1"/>
              <a:t>Mr.U</a:t>
            </a:r>
            <a:r>
              <a:rPr lang="en-US" dirty="0"/>
              <a:t> Ravi </a:t>
            </a:r>
            <a:r>
              <a:rPr lang="en-US" dirty="0" err="1"/>
              <a:t>Chhabra</a:t>
            </a:r>
            <a:r>
              <a:rPr lang="en-US" dirty="0"/>
              <a:t>, 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references.</a:t>
            </a:r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Thesis and Dissertation will involve three </a:t>
            </a:r>
            <a:r>
              <a:rPr lang="en-US" dirty="0" err="1"/>
              <a:t>stateholders</a:t>
            </a:r>
            <a:r>
              <a:rPr lang="en-US" dirty="0"/>
              <a:t>(</a:t>
            </a:r>
            <a:r>
              <a:rPr lang="en-US" dirty="0" err="1"/>
              <a:t>Admin,User</a:t>
            </a:r>
            <a:r>
              <a:rPr lang="en-US" dirty="0"/>
              <a:t>)</a:t>
            </a:r>
          </a:p>
          <a:p>
            <a:r>
              <a:rPr lang="en-US" dirty="0"/>
              <a:t>When users search our system ,they can see </a:t>
            </a:r>
            <a:r>
              <a:rPr lang="en-US" dirty="0" smtClean="0"/>
              <a:t>abstract of the </a:t>
            </a:r>
            <a:r>
              <a:rPr lang="en-US" dirty="0" err="1" smtClean="0"/>
              <a:t>thesis,author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Users can also search books and theses of Global </a:t>
            </a:r>
            <a:r>
              <a:rPr lang="en-US" dirty="0" err="1" smtClean="0"/>
              <a:t>ETDfor</a:t>
            </a:r>
            <a:r>
              <a:rPr lang="en-US" dirty="0" smtClean="0"/>
              <a:t> more references</a:t>
            </a:r>
          </a:p>
          <a:p>
            <a:r>
              <a:rPr lang="en-US" dirty="0" smtClean="0"/>
              <a:t>For Admin Panel , admins can insert  data into database , delete data and retrieve data for database.</a:t>
            </a:r>
          </a:p>
          <a:p>
            <a:r>
              <a:rPr lang="en-US" dirty="0" smtClean="0"/>
              <a:t>User can use our system with both smart phones and </a:t>
            </a:r>
            <a:r>
              <a:rPr lang="en-US" smtClean="0"/>
              <a:t>computers.</a:t>
            </a:r>
            <a:endParaRPr lang="en-US" dirty="0" smtClean="0"/>
          </a:p>
          <a:p>
            <a:r>
              <a:rPr lang="en-US" dirty="0"/>
              <a:t>For Front End , the system was implemented using material design(HTML,CSS).</a:t>
            </a:r>
          </a:p>
          <a:p>
            <a:r>
              <a:rPr lang="en-US" dirty="0"/>
              <a:t>For Back End , the system was implemented using </a:t>
            </a:r>
            <a:r>
              <a:rPr lang="en-US" dirty="0" err="1"/>
              <a:t>javascript</a:t>
            </a:r>
            <a:r>
              <a:rPr lang="en-US" dirty="0"/>
              <a:t> and jQuery.</a:t>
            </a:r>
          </a:p>
          <a:p>
            <a:r>
              <a:rPr lang="en-US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the services and constraints are the requirements for the system.</a:t>
            </a:r>
          </a:p>
          <a:p>
            <a:r>
              <a:rPr lang="en-US" dirty="0" smtClean="0"/>
              <a:t>Requirement Analysis is the process of deriving the system requirements through observation of existing system ,discussions with potential users and procurers , task analysis.</a:t>
            </a:r>
          </a:p>
          <a:p>
            <a:r>
              <a:rPr lang="en-US" dirty="0" smtClean="0"/>
              <a:t>We get all information of data we use in this project from library </a:t>
            </a:r>
            <a:r>
              <a:rPr lang="en-US" smtClean="0"/>
              <a:t>of </a:t>
            </a:r>
            <a:r>
              <a:rPr lang="en-US"/>
              <a:t>C</a:t>
            </a:r>
            <a:r>
              <a:rPr lang="en-US" smtClean="0"/>
              <a:t>omputer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M</a:t>
            </a:r>
            <a:r>
              <a:rPr lang="en-US" dirty="0" smtClean="0"/>
              <a:t>andalay.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82243"/>
            <a:ext cx="8953323" cy="707979"/>
          </a:xfrm>
        </p:spPr>
        <p:txBody>
          <a:bodyPr/>
          <a:lstStyle/>
          <a:p>
            <a:r>
              <a:rPr lang="en-US" dirty="0" smtClean="0"/>
              <a:t>Flowchart Diagram For </a:t>
            </a:r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4" name="Content Placeholder 3" descr="C:\Users\ACER\Documentation\uml\FlowChart for ad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790223"/>
            <a:ext cx="6897511" cy="598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537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Requirement Analysis</vt:lpstr>
      <vt:lpstr>Background</vt:lpstr>
      <vt:lpstr>Flowchart Diagram For Admin</vt:lpstr>
      <vt:lpstr>Flow chart diagram for User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Windows User</cp:lastModifiedBy>
  <cp:revision>14</cp:revision>
  <dcterms:created xsi:type="dcterms:W3CDTF">2018-08-18T16:13:41Z</dcterms:created>
  <dcterms:modified xsi:type="dcterms:W3CDTF">2018-08-28T13:23:13Z</dcterms:modified>
</cp:coreProperties>
</file>