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0624" y="1298222"/>
            <a:ext cx="9021056" cy="153747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Electronic Thesis and Dissertation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0884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 for ETD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1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For ETD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5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For ETD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1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Minestones</a:t>
            </a:r>
            <a:r>
              <a:rPr lang="en-US" dirty="0" smtClean="0"/>
              <a:t> and job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8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2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3" y="2768998"/>
            <a:ext cx="8772701" cy="843446"/>
          </a:xfrm>
        </p:spPr>
        <p:txBody>
          <a:bodyPr/>
          <a:lstStyle/>
          <a:p>
            <a:r>
              <a:rPr lang="en-US" dirty="0" smtClean="0"/>
              <a:t>Thanks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Supervisor-Dr.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Present By</a:t>
            </a:r>
          </a:p>
          <a:p>
            <a:r>
              <a:rPr lang="en-US" dirty="0"/>
              <a:t>	Ma </a:t>
            </a:r>
            <a:r>
              <a:rPr lang="en-US" dirty="0" err="1"/>
              <a:t>Ei</a:t>
            </a:r>
            <a:r>
              <a:rPr lang="en-US" dirty="0"/>
              <a:t> Po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Aung</a:t>
            </a:r>
            <a:endParaRPr lang="en-US" dirty="0"/>
          </a:p>
          <a:p>
            <a:r>
              <a:rPr lang="en-US" dirty="0"/>
              <a:t>	Ma April Su</a:t>
            </a:r>
          </a:p>
          <a:p>
            <a:r>
              <a:rPr lang="en-US" dirty="0"/>
              <a:t>	Ma </a:t>
            </a:r>
            <a:r>
              <a:rPr lang="en-US" dirty="0" err="1"/>
              <a:t>Myo</a:t>
            </a:r>
            <a:r>
              <a:rPr lang="en-US" dirty="0"/>
              <a:t> </a:t>
            </a:r>
            <a:r>
              <a:rPr lang="en-US" dirty="0" err="1"/>
              <a:t>Myo</a:t>
            </a:r>
            <a:endParaRPr lang="en-US" dirty="0"/>
          </a:p>
          <a:p>
            <a:r>
              <a:rPr lang="en-US" dirty="0"/>
              <a:t>	Ma </a:t>
            </a:r>
            <a:r>
              <a:rPr lang="en-US" dirty="0" err="1"/>
              <a:t>Htet</a:t>
            </a:r>
            <a:r>
              <a:rPr lang="en-US" dirty="0"/>
              <a:t> </a:t>
            </a:r>
            <a:r>
              <a:rPr lang="en-US" dirty="0" err="1"/>
              <a:t>Htet</a:t>
            </a:r>
            <a:r>
              <a:rPr lang="en-US" dirty="0"/>
              <a:t> </a:t>
            </a:r>
            <a:r>
              <a:rPr lang="en-US" dirty="0" err="1"/>
              <a:t>Htun</a:t>
            </a:r>
            <a:endParaRPr lang="en-US" dirty="0"/>
          </a:p>
          <a:p>
            <a:r>
              <a:rPr lang="en-US" dirty="0"/>
              <a:t>	Ma Su Sandi </a:t>
            </a:r>
            <a:r>
              <a:rPr lang="en-US" dirty="0" err="1"/>
              <a:t>Myint</a:t>
            </a:r>
            <a:r>
              <a:rPr lang="en-US" dirty="0"/>
              <a:t> </a:t>
            </a:r>
            <a:r>
              <a:rPr lang="en-US" dirty="0" err="1"/>
              <a:t>Naing</a:t>
            </a:r>
            <a:endParaRPr lang="en-US" dirty="0"/>
          </a:p>
          <a:p>
            <a:r>
              <a:rPr lang="en-US" dirty="0"/>
              <a:t>	Ma Shun Lei </a:t>
            </a:r>
            <a:r>
              <a:rPr lang="en-US" dirty="0" err="1"/>
              <a:t>Nadi</a:t>
            </a:r>
            <a:r>
              <a:rPr lang="en-US" dirty="0"/>
              <a:t> Moe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9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From Heard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truly thank U </a:t>
            </a:r>
            <a:r>
              <a:rPr lang="en-US" dirty="0" err="1"/>
              <a:t>Kyaw</a:t>
            </a:r>
            <a:r>
              <a:rPr lang="en-US" dirty="0"/>
              <a:t> </a:t>
            </a:r>
            <a:r>
              <a:rPr lang="en-US" dirty="0" err="1"/>
              <a:t>Swar</a:t>
            </a:r>
            <a:r>
              <a:rPr lang="en-US" dirty="0"/>
              <a:t> </a:t>
            </a:r>
            <a:r>
              <a:rPr lang="en-US" dirty="0" err="1"/>
              <a:t>Soe</a:t>
            </a:r>
            <a:r>
              <a:rPr lang="en-US" dirty="0"/>
              <a:t> ,  Rector , </a:t>
            </a:r>
            <a:r>
              <a:rPr lang="en-US" dirty="0" err="1"/>
              <a:t>ComputerUniversity</a:t>
            </a:r>
            <a:r>
              <a:rPr lang="en-US" dirty="0"/>
              <a:t> (Mandalay) for his kind permission to send us internship Program.</a:t>
            </a:r>
          </a:p>
          <a:p>
            <a:endParaRPr lang="en-US" dirty="0"/>
          </a:p>
          <a:p>
            <a:r>
              <a:rPr lang="en-US" dirty="0"/>
              <a:t>Then, We would like to express any special thanks to Dr.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Mon,  Processor, Head of Software Department for her helpful recommendations and suggestions.</a:t>
            </a:r>
          </a:p>
          <a:p>
            <a:endParaRPr lang="en-US" dirty="0"/>
          </a:p>
          <a:p>
            <a:r>
              <a:rPr lang="en-US" dirty="0"/>
              <a:t>Then  also thanks to </a:t>
            </a:r>
            <a:r>
              <a:rPr lang="en-US" dirty="0" err="1"/>
              <a:t>Mr.U</a:t>
            </a:r>
            <a:r>
              <a:rPr lang="en-US" dirty="0"/>
              <a:t> Ravi </a:t>
            </a:r>
            <a:r>
              <a:rPr lang="en-US" dirty="0" err="1"/>
              <a:t>Chhabra</a:t>
            </a:r>
            <a:r>
              <a:rPr lang="en-US" dirty="0"/>
              <a:t>, GEO </a:t>
            </a:r>
            <a:r>
              <a:rPr lang="en-US" dirty="0" err="1"/>
              <a:t>Mandalar</a:t>
            </a:r>
            <a:r>
              <a:rPr lang="en-US" dirty="0"/>
              <a:t> </a:t>
            </a:r>
            <a:r>
              <a:rPr lang="en-US" dirty="0" err="1"/>
              <a:t>Co.Ltd</a:t>
            </a:r>
            <a:r>
              <a:rPr lang="en-US" dirty="0"/>
              <a:t> ,for his trust to give us such a heavy responsibility  project.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4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dirty="0"/>
              <a:t>Electronic Thesis and Dissertation System is a work submitted in support of candidature for a  doctorate or master’ a degree.</a:t>
            </a:r>
          </a:p>
          <a:p>
            <a:r>
              <a:rPr lang="en-US" sz="1900" dirty="0"/>
              <a:t>Electronic versions of theses and dissertations are called ETDs.</a:t>
            </a:r>
          </a:p>
          <a:p>
            <a:r>
              <a:rPr lang="en-US" sz="1900" dirty="0"/>
              <a:t>This system is kind  of Educational website.</a:t>
            </a:r>
          </a:p>
          <a:p>
            <a:r>
              <a:rPr lang="en-US" sz="1900" dirty="0"/>
              <a:t>In our system , users can search theses and dissertations of CU(MDY)by Tear , and can see abstract of the thesis, author  name.</a:t>
            </a:r>
          </a:p>
          <a:p>
            <a:r>
              <a:rPr lang="en-US" sz="1900" dirty="0"/>
              <a:t>Users can also search </a:t>
            </a:r>
            <a:r>
              <a:rPr lang="en-US" sz="1900" dirty="0" smtClean="0"/>
              <a:t>books </a:t>
            </a:r>
            <a:r>
              <a:rPr lang="en-US" sz="1900" dirty="0"/>
              <a:t>and theses of </a:t>
            </a:r>
            <a:r>
              <a:rPr lang="en-US" sz="1900" dirty="0" err="1"/>
              <a:t>otago</a:t>
            </a:r>
            <a:r>
              <a:rPr lang="en-US" sz="1900" dirty="0"/>
              <a:t> university and Global ETD for more references.</a:t>
            </a:r>
          </a:p>
          <a:p>
            <a:r>
              <a:rPr lang="en-US" sz="1900" dirty="0"/>
              <a:t>For Front End , the system was implemented using material design(HTML,CSS).</a:t>
            </a:r>
          </a:p>
          <a:p>
            <a:r>
              <a:rPr lang="en-US" sz="1900" dirty="0"/>
              <a:t>For Back End , the system was implemented using </a:t>
            </a:r>
            <a:r>
              <a:rPr lang="en-US" sz="1900" dirty="0" err="1"/>
              <a:t>javascript</a:t>
            </a:r>
            <a:r>
              <a:rPr lang="en-US" sz="1900" dirty="0"/>
              <a:t> and jQuery.</a:t>
            </a:r>
          </a:p>
          <a:p>
            <a:r>
              <a:rPr lang="en-US" sz="1900" dirty="0"/>
              <a:t>And we also used Firebase Hosting and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2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time</a:t>
            </a:r>
          </a:p>
          <a:p>
            <a:r>
              <a:rPr lang="en-US" dirty="0"/>
              <a:t>Helping students be better prepared as knowledge workers</a:t>
            </a:r>
          </a:p>
          <a:p>
            <a:r>
              <a:rPr lang="en-US" dirty="0"/>
              <a:t>To develop university digital </a:t>
            </a:r>
            <a:r>
              <a:rPr lang="en-US" dirty="0" err="1"/>
              <a:t>llibrary</a:t>
            </a:r>
            <a:r>
              <a:rPr lang="en-US" dirty="0"/>
              <a:t> services and </a:t>
            </a:r>
            <a:r>
              <a:rPr lang="en-US" dirty="0" err="1"/>
              <a:t>infrasture</a:t>
            </a:r>
            <a:endParaRPr lang="en-US" dirty="0"/>
          </a:p>
          <a:p>
            <a:r>
              <a:rPr lang="en-US" dirty="0"/>
              <a:t>Increasing sharing and collaboration among university and students</a:t>
            </a:r>
          </a:p>
          <a:p>
            <a:r>
              <a:rPr lang="en-US" dirty="0"/>
              <a:t>Enhancing access to university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Electronic Thesis and Dissertation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Electronic Thesis and Dissertation will involve three </a:t>
            </a:r>
            <a:r>
              <a:rPr lang="en-US" dirty="0" err="1"/>
              <a:t>stateholders</a:t>
            </a:r>
            <a:r>
              <a:rPr lang="en-US" dirty="0"/>
              <a:t>(</a:t>
            </a:r>
            <a:r>
              <a:rPr lang="en-US" dirty="0" err="1"/>
              <a:t>Admin,User</a:t>
            </a:r>
            <a:r>
              <a:rPr lang="en-US" dirty="0"/>
              <a:t>)</a:t>
            </a:r>
          </a:p>
          <a:p>
            <a:r>
              <a:rPr lang="en-US" dirty="0"/>
              <a:t>When users search our system ,they can see </a:t>
            </a:r>
            <a:r>
              <a:rPr lang="en-US" dirty="0" smtClean="0"/>
              <a:t>abstract of the </a:t>
            </a:r>
            <a:r>
              <a:rPr lang="en-US" dirty="0" err="1" smtClean="0"/>
              <a:t>thesis,author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Users can also search books and theses of Global </a:t>
            </a:r>
            <a:r>
              <a:rPr lang="en-US" dirty="0" err="1" smtClean="0"/>
              <a:t>ETDfor</a:t>
            </a:r>
            <a:r>
              <a:rPr lang="en-US" dirty="0" smtClean="0"/>
              <a:t> more references</a:t>
            </a:r>
          </a:p>
          <a:p>
            <a:r>
              <a:rPr lang="en-US" dirty="0" smtClean="0"/>
              <a:t>For Admin Panel , admins can insert  data into database , delete data and retrieve data for database.</a:t>
            </a:r>
          </a:p>
          <a:p>
            <a:r>
              <a:rPr lang="en-US" dirty="0" smtClean="0"/>
              <a:t>User can use our system with both smart phones and </a:t>
            </a:r>
            <a:r>
              <a:rPr lang="en-US" smtClean="0"/>
              <a:t>computers.</a:t>
            </a:r>
            <a:endParaRPr lang="en-US" dirty="0" smtClean="0"/>
          </a:p>
          <a:p>
            <a:r>
              <a:rPr lang="en-US" dirty="0"/>
              <a:t>For Front End , the system was implemented using material design(HTML,CSS).</a:t>
            </a:r>
          </a:p>
          <a:p>
            <a:r>
              <a:rPr lang="en-US" dirty="0"/>
              <a:t>For Back End , the system was implemented using </a:t>
            </a:r>
            <a:r>
              <a:rPr lang="en-US" dirty="0" err="1"/>
              <a:t>javascript</a:t>
            </a:r>
            <a:r>
              <a:rPr lang="en-US" dirty="0"/>
              <a:t> and jQuery.</a:t>
            </a:r>
          </a:p>
          <a:p>
            <a:r>
              <a:rPr lang="en-US" dirty="0"/>
              <a:t>And we also used Firebase Hosting and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8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get all information of data we use in this project from library of computer university </a:t>
            </a:r>
            <a:r>
              <a:rPr lang="en-US" dirty="0" err="1" smtClean="0"/>
              <a:t>mandalay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7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Software Company has received</a:t>
            </a:r>
          </a:p>
          <a:p>
            <a:r>
              <a:rPr lang="en-US" dirty="0" smtClean="0"/>
              <a:t>Moreover , we want to know the profit and loss of our system.</a:t>
            </a:r>
          </a:p>
          <a:p>
            <a:r>
              <a:rPr lang="en-US" dirty="0" smtClean="0"/>
              <a:t>So there are many processes to develop manual system and it may be more cost ant time waste . So we decide to develop our system to reduce the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6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Diagram For ETD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675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</TotalTime>
  <Words>446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Electronic Thesis and Dissertation</vt:lpstr>
      <vt:lpstr>Supervisor-Dr. Ei Ei Mon</vt:lpstr>
      <vt:lpstr>Words From Heard</vt:lpstr>
      <vt:lpstr>Abstract</vt:lpstr>
      <vt:lpstr>Objectives</vt:lpstr>
      <vt:lpstr>Introduction of Electronic Thesis and Dissertation</vt:lpstr>
      <vt:lpstr>Requirement Analysis</vt:lpstr>
      <vt:lpstr>Background</vt:lpstr>
      <vt:lpstr>Flowchart Diagram For ETD</vt:lpstr>
      <vt:lpstr>ER diagram for ETD</vt:lpstr>
      <vt:lpstr>Use case Diagram For ETD</vt:lpstr>
      <vt:lpstr>Sequence Diagram For ETD</vt:lpstr>
      <vt:lpstr>Minestones and job distribution</vt:lpstr>
      <vt:lpstr>Conclusion</vt:lpstr>
      <vt:lpstr>Thanks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Thesis and Dissertation</dc:title>
  <dc:creator>Windows User</dc:creator>
  <cp:lastModifiedBy>Windows User</cp:lastModifiedBy>
  <cp:revision>9</cp:revision>
  <dcterms:created xsi:type="dcterms:W3CDTF">2018-08-18T16:13:41Z</dcterms:created>
  <dcterms:modified xsi:type="dcterms:W3CDTF">2018-08-24T04:06:45Z</dcterms:modified>
</cp:coreProperties>
</file>