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45" d="100"/>
          <a:sy n="45" d="100"/>
        </p:scale>
        <p:origin x="30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6995" y="616687"/>
            <a:ext cx="5358809" cy="65921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Supervisor-</a:t>
            </a:r>
            <a:r>
              <a:rPr lang="en-US" sz="2400" dirty="0" err="1" smtClean="0"/>
              <a:t>Dr.Daw</a:t>
            </a:r>
            <a:r>
              <a:rPr lang="en-US" sz="2400" dirty="0" smtClean="0"/>
              <a:t> </a:t>
            </a:r>
            <a:r>
              <a:rPr lang="en-US" sz="2400" dirty="0" err="1" smtClean="0"/>
              <a:t>Ei</a:t>
            </a:r>
            <a:r>
              <a:rPr lang="en-US" sz="2400" dirty="0" smtClean="0"/>
              <a:t> </a:t>
            </a:r>
            <a:r>
              <a:rPr lang="en-US" sz="2400" dirty="0" err="1" smtClean="0"/>
              <a:t>Ei</a:t>
            </a:r>
            <a:r>
              <a:rPr lang="en-US" sz="2400" dirty="0" smtClean="0"/>
              <a:t> Mon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98382" y="2169043"/>
            <a:ext cx="9760872" cy="3649560"/>
          </a:xfrm>
        </p:spPr>
        <p:txBody>
          <a:bodyPr>
            <a:normAutofit/>
          </a:bodyPr>
          <a:lstStyle/>
          <a:p>
            <a:r>
              <a:rPr lang="en-US" dirty="0" smtClean="0"/>
              <a:t>Present By</a:t>
            </a:r>
          </a:p>
          <a:p>
            <a:r>
              <a:rPr lang="en-US" dirty="0" smtClean="0"/>
              <a:t>	Ma </a:t>
            </a:r>
            <a:r>
              <a:rPr lang="en-US" dirty="0" err="1" smtClean="0"/>
              <a:t>Ei</a:t>
            </a:r>
            <a:r>
              <a:rPr lang="en-US" dirty="0" smtClean="0"/>
              <a:t> Po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Aung</a:t>
            </a:r>
            <a:endParaRPr lang="en-US" dirty="0" smtClean="0"/>
          </a:p>
          <a:p>
            <a:r>
              <a:rPr lang="en-US" dirty="0" smtClean="0"/>
              <a:t>	Ma April Su</a:t>
            </a:r>
          </a:p>
          <a:p>
            <a:r>
              <a:rPr lang="en-US" dirty="0" smtClean="0"/>
              <a:t>	Ma </a:t>
            </a:r>
            <a:r>
              <a:rPr lang="en-US" dirty="0" err="1" smtClean="0"/>
              <a:t>Myo</a:t>
            </a:r>
            <a:r>
              <a:rPr lang="en-US" dirty="0" smtClean="0"/>
              <a:t> </a:t>
            </a:r>
            <a:r>
              <a:rPr lang="en-US" dirty="0" err="1" smtClean="0"/>
              <a:t>Myo</a:t>
            </a:r>
            <a:endParaRPr lang="en-US" dirty="0" smtClean="0"/>
          </a:p>
          <a:p>
            <a:r>
              <a:rPr lang="en-US" dirty="0" smtClean="0"/>
              <a:t>	Ma </a:t>
            </a:r>
            <a:r>
              <a:rPr lang="en-US" dirty="0" err="1" smtClean="0"/>
              <a:t>Htet</a:t>
            </a:r>
            <a:r>
              <a:rPr lang="en-US" dirty="0" smtClean="0"/>
              <a:t> </a:t>
            </a:r>
            <a:r>
              <a:rPr lang="en-US" dirty="0" err="1" smtClean="0"/>
              <a:t>Htet</a:t>
            </a:r>
            <a:r>
              <a:rPr lang="en-US" dirty="0" smtClean="0"/>
              <a:t> </a:t>
            </a:r>
            <a:r>
              <a:rPr lang="en-US" dirty="0" err="1" smtClean="0"/>
              <a:t>Htun</a:t>
            </a:r>
            <a:endParaRPr lang="en-US" dirty="0" smtClean="0"/>
          </a:p>
          <a:p>
            <a:r>
              <a:rPr lang="en-US" dirty="0" smtClean="0"/>
              <a:t>	Ma Su Sandi </a:t>
            </a:r>
            <a:r>
              <a:rPr lang="en-US" dirty="0" err="1" smtClean="0"/>
              <a:t>Myint</a:t>
            </a:r>
            <a:r>
              <a:rPr lang="en-US" dirty="0" smtClean="0"/>
              <a:t> </a:t>
            </a:r>
            <a:r>
              <a:rPr lang="en-US" dirty="0" err="1" smtClean="0"/>
              <a:t>Naing</a:t>
            </a:r>
            <a:endParaRPr lang="en-US" dirty="0" smtClean="0"/>
          </a:p>
          <a:p>
            <a:r>
              <a:rPr lang="en-US" dirty="0" smtClean="0"/>
              <a:t>	Ma Shun Lei </a:t>
            </a:r>
            <a:r>
              <a:rPr lang="en-US" dirty="0" err="1" smtClean="0"/>
              <a:t>Nadi</a:t>
            </a:r>
            <a:r>
              <a:rPr lang="en-US" dirty="0" smtClean="0"/>
              <a:t> Moe</a:t>
            </a:r>
          </a:p>
          <a:p>
            <a:endParaRPr lang="en-US" dirty="0" smtClean="0"/>
          </a:p>
        </p:txBody>
      </p:sp>
      <p:sp>
        <p:nvSpPr>
          <p:cNvPr id="7" name="Pentagon 6"/>
          <p:cNvSpPr/>
          <p:nvPr/>
        </p:nvSpPr>
        <p:spPr>
          <a:xfrm>
            <a:off x="2998382" y="2721934"/>
            <a:ext cx="318977" cy="1488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/>
        </p:nvSpPr>
        <p:spPr>
          <a:xfrm>
            <a:off x="3005471" y="3101162"/>
            <a:ext cx="318977" cy="1488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/>
          <p:cNvSpPr/>
          <p:nvPr/>
        </p:nvSpPr>
        <p:spPr>
          <a:xfrm>
            <a:off x="3005471" y="3493034"/>
            <a:ext cx="318977" cy="1488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entagon 9"/>
          <p:cNvSpPr/>
          <p:nvPr/>
        </p:nvSpPr>
        <p:spPr>
          <a:xfrm>
            <a:off x="2970029" y="3841899"/>
            <a:ext cx="318977" cy="1488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/>
          <p:cNvSpPr/>
          <p:nvPr/>
        </p:nvSpPr>
        <p:spPr>
          <a:xfrm>
            <a:off x="3005471" y="4287987"/>
            <a:ext cx="318977" cy="1488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/>
        </p:nvSpPr>
        <p:spPr>
          <a:xfrm>
            <a:off x="2998382" y="4696045"/>
            <a:ext cx="318977" cy="1488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1400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</TotalTime>
  <Words>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Supervisor-Dr.Daw Ei Ei Mon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Supervisor-Dr.Daw Ei Ei Mon</dc:title>
  <dc:creator>Windows User</dc:creator>
  <cp:lastModifiedBy>Windows User</cp:lastModifiedBy>
  <cp:revision>2</cp:revision>
  <dcterms:created xsi:type="dcterms:W3CDTF">2018-08-18T16:16:26Z</dcterms:created>
  <dcterms:modified xsi:type="dcterms:W3CDTF">2018-08-18T16:29:00Z</dcterms:modified>
</cp:coreProperties>
</file>