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0624" y="1298222"/>
            <a:ext cx="9021056" cy="1537470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Electronic Thesis and Dissertation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08842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 diagram for User</a:t>
            </a:r>
            <a:endParaRPr lang="en-US" dirty="0"/>
          </a:p>
        </p:txBody>
      </p:sp>
      <p:pic>
        <p:nvPicPr>
          <p:cNvPr id="4" name="Content Placeholder 3" descr="C:\Users\ACER\Documentation\uml\FlowChart for user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067" y="1825978"/>
            <a:ext cx="4538133" cy="495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4212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5512" y="183843"/>
            <a:ext cx="8987190" cy="729864"/>
          </a:xfrm>
        </p:spPr>
        <p:txBody>
          <a:bodyPr/>
          <a:lstStyle/>
          <a:p>
            <a:r>
              <a:rPr lang="en-US" dirty="0" smtClean="0"/>
              <a:t>Use case Diagram For ETD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9516" y="993422"/>
            <a:ext cx="6654178" cy="586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250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666" y="172555"/>
            <a:ext cx="8704968" cy="798290"/>
          </a:xfrm>
        </p:spPr>
        <p:txBody>
          <a:bodyPr/>
          <a:lstStyle/>
          <a:p>
            <a:r>
              <a:rPr lang="en-US" dirty="0" smtClean="0"/>
              <a:t>Sequence Diagram For ETD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988" y="1185863"/>
            <a:ext cx="5486400" cy="567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15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Minestones</a:t>
            </a:r>
            <a:r>
              <a:rPr lang="en-US" dirty="0" smtClean="0"/>
              <a:t> and job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89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0978" y="2133599"/>
            <a:ext cx="9043634" cy="44591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system provides users to search easily CU(</a:t>
            </a:r>
            <a:r>
              <a:rPr lang="en-US" dirty="0" err="1"/>
              <a:t>Mdy</a:t>
            </a:r>
            <a:r>
              <a:rPr lang="en-US" dirty="0"/>
              <a:t>) theses from 2008-2016 with abstract.</a:t>
            </a:r>
          </a:p>
          <a:p>
            <a:r>
              <a:rPr lang="en-US" dirty="0"/>
              <a:t>Our project has a weakness. It don’t show full data of all thesis because our data are collected from CU (</a:t>
            </a:r>
            <a:r>
              <a:rPr lang="en-US" dirty="0" err="1"/>
              <a:t>Mdy</a:t>
            </a:r>
            <a:r>
              <a:rPr lang="en-US" dirty="0"/>
              <a:t>) library and there is no soft copy of theses.</a:t>
            </a:r>
          </a:p>
          <a:p>
            <a:r>
              <a:rPr lang="en-US" dirty="0"/>
              <a:t>But we make our ETD system to find global theses and dissertations for more reference.</a:t>
            </a:r>
          </a:p>
          <a:p>
            <a:r>
              <a:rPr lang="en-US" dirty="0"/>
              <a:t>Users can search 5,111,718 electronic theses and dissertation at Global ETD site where can find any field  that you want.</a:t>
            </a:r>
          </a:p>
          <a:p>
            <a:r>
              <a:rPr lang="en-US" dirty="0"/>
              <a:t>At admin panel, admin can create, retrieve , update and delete data from firebase database.</a:t>
            </a:r>
          </a:p>
          <a:p>
            <a:r>
              <a:rPr lang="en-US" dirty="0"/>
              <a:t>And also do permissions  for login users.</a:t>
            </a:r>
          </a:p>
          <a:p>
            <a:r>
              <a:rPr lang="en-US" dirty="0"/>
              <a:t>For our project future plan , we aim to do more useful site for our  university.</a:t>
            </a:r>
          </a:p>
          <a:p>
            <a:r>
              <a:rPr lang="en-US" dirty="0"/>
              <a:t>We want to make from ETD mini project to CU(</a:t>
            </a:r>
            <a:r>
              <a:rPr lang="en-US" dirty="0" err="1"/>
              <a:t>Mdy</a:t>
            </a:r>
            <a:r>
              <a:rPr lang="en-US" dirty="0"/>
              <a:t>) e-Library.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6529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7333" y="2768998"/>
            <a:ext cx="8772701" cy="843446"/>
          </a:xfrm>
        </p:spPr>
        <p:txBody>
          <a:bodyPr/>
          <a:lstStyle/>
          <a:p>
            <a:r>
              <a:rPr lang="en-US" dirty="0" smtClean="0"/>
              <a:t>Thanks For Your Attention!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Supervisor-Dr. </a:t>
            </a:r>
            <a:r>
              <a:rPr lang="en-US" dirty="0" err="1"/>
              <a:t>Ei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 Mon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Present By</a:t>
            </a:r>
          </a:p>
          <a:p>
            <a:r>
              <a:rPr lang="en-US" dirty="0"/>
              <a:t>	Ma </a:t>
            </a:r>
            <a:r>
              <a:rPr lang="en-US" dirty="0" err="1"/>
              <a:t>Ei</a:t>
            </a:r>
            <a:r>
              <a:rPr lang="en-US" dirty="0"/>
              <a:t> Po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Aung</a:t>
            </a:r>
            <a:endParaRPr lang="en-US" dirty="0"/>
          </a:p>
          <a:p>
            <a:r>
              <a:rPr lang="en-US" dirty="0"/>
              <a:t>	Ma April Su</a:t>
            </a:r>
          </a:p>
          <a:p>
            <a:r>
              <a:rPr lang="en-US" dirty="0"/>
              <a:t>	Ma </a:t>
            </a:r>
            <a:r>
              <a:rPr lang="en-US" dirty="0" err="1"/>
              <a:t>Myo</a:t>
            </a:r>
            <a:r>
              <a:rPr lang="en-US" dirty="0"/>
              <a:t> </a:t>
            </a:r>
            <a:r>
              <a:rPr lang="en-US" dirty="0" err="1"/>
              <a:t>Myo</a:t>
            </a:r>
            <a:endParaRPr lang="en-US" dirty="0"/>
          </a:p>
          <a:p>
            <a:r>
              <a:rPr lang="en-US" dirty="0"/>
              <a:t>	Ma </a:t>
            </a:r>
            <a:r>
              <a:rPr lang="en-US" dirty="0" err="1"/>
              <a:t>Htet</a:t>
            </a:r>
            <a:r>
              <a:rPr lang="en-US" dirty="0"/>
              <a:t> </a:t>
            </a:r>
            <a:r>
              <a:rPr lang="en-US" dirty="0" err="1"/>
              <a:t>Htet</a:t>
            </a:r>
            <a:r>
              <a:rPr lang="en-US" dirty="0"/>
              <a:t> </a:t>
            </a:r>
            <a:r>
              <a:rPr lang="en-US" dirty="0" err="1"/>
              <a:t>Htun</a:t>
            </a:r>
            <a:endParaRPr lang="en-US" dirty="0"/>
          </a:p>
          <a:p>
            <a:r>
              <a:rPr lang="en-US" dirty="0"/>
              <a:t>	Ma Su Sandi </a:t>
            </a:r>
            <a:r>
              <a:rPr lang="en-US" dirty="0" err="1"/>
              <a:t>Myint</a:t>
            </a:r>
            <a:r>
              <a:rPr lang="en-US" dirty="0"/>
              <a:t> </a:t>
            </a:r>
            <a:r>
              <a:rPr lang="en-US" dirty="0" err="1"/>
              <a:t>Naing</a:t>
            </a:r>
            <a:endParaRPr lang="en-US" dirty="0"/>
          </a:p>
          <a:p>
            <a:r>
              <a:rPr lang="en-US" dirty="0"/>
              <a:t>	Ma Shun Lei </a:t>
            </a:r>
            <a:r>
              <a:rPr lang="en-US" dirty="0" err="1"/>
              <a:t>Nadi</a:t>
            </a:r>
            <a:r>
              <a:rPr lang="en-US" dirty="0"/>
              <a:t> Moe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692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Words From Heard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truly thank U </a:t>
            </a:r>
            <a:r>
              <a:rPr lang="en-US" dirty="0" err="1"/>
              <a:t>Kyaw</a:t>
            </a:r>
            <a:r>
              <a:rPr lang="en-US" dirty="0"/>
              <a:t> </a:t>
            </a:r>
            <a:r>
              <a:rPr lang="en-US" dirty="0" err="1"/>
              <a:t>Swar</a:t>
            </a:r>
            <a:r>
              <a:rPr lang="en-US" dirty="0"/>
              <a:t> </a:t>
            </a:r>
            <a:r>
              <a:rPr lang="en-US" dirty="0" err="1"/>
              <a:t>Soe</a:t>
            </a:r>
            <a:r>
              <a:rPr lang="en-US" dirty="0"/>
              <a:t> ,  Rector , </a:t>
            </a:r>
            <a:r>
              <a:rPr lang="en-US" dirty="0" err="1"/>
              <a:t>ComputerUniversity</a:t>
            </a:r>
            <a:r>
              <a:rPr lang="en-US" dirty="0"/>
              <a:t> (Mandalay) for his kind permission to send us internship Program.</a:t>
            </a:r>
          </a:p>
          <a:p>
            <a:endParaRPr lang="en-US" dirty="0"/>
          </a:p>
          <a:p>
            <a:r>
              <a:rPr lang="en-US" dirty="0"/>
              <a:t>Then, We would like to express any special thanks to Dr. </a:t>
            </a:r>
            <a:r>
              <a:rPr lang="en-US" dirty="0" err="1"/>
              <a:t>Ei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 Mon,  Processor, Head of Software Department for her helpful recommendations and suggestions.</a:t>
            </a:r>
          </a:p>
          <a:p>
            <a:endParaRPr lang="en-US" dirty="0"/>
          </a:p>
          <a:p>
            <a:r>
              <a:rPr lang="en-US" dirty="0"/>
              <a:t>Then  also thanks </a:t>
            </a:r>
            <a:r>
              <a:rPr lang="en-US" dirty="0" smtClean="0"/>
              <a:t>to U </a:t>
            </a:r>
            <a:r>
              <a:rPr lang="en-US" dirty="0"/>
              <a:t>Ravi </a:t>
            </a:r>
            <a:r>
              <a:rPr lang="en-US" dirty="0" err="1" smtClean="0"/>
              <a:t>Chhabra</a:t>
            </a:r>
            <a:r>
              <a:rPr lang="en-US" dirty="0" smtClean="0"/>
              <a:t> , </a:t>
            </a:r>
            <a:r>
              <a:rPr lang="en-US" dirty="0"/>
              <a:t>GEO </a:t>
            </a:r>
            <a:r>
              <a:rPr lang="en-US" dirty="0" err="1"/>
              <a:t>Mandalar</a:t>
            </a:r>
            <a:r>
              <a:rPr lang="en-US" dirty="0"/>
              <a:t> </a:t>
            </a:r>
            <a:r>
              <a:rPr lang="en-US" dirty="0" err="1"/>
              <a:t>Co.Ltd</a:t>
            </a:r>
            <a:r>
              <a:rPr lang="en-US" dirty="0"/>
              <a:t> ,for his trust to give us such a heavy responsibility  project.</a:t>
            </a:r>
          </a:p>
          <a:p>
            <a:pPr marL="457200" lvl="1" indent="0">
              <a:buNone/>
            </a:pPr>
            <a:r>
              <a:rPr lang="en-US" sz="2000" b="1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348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900" dirty="0"/>
              <a:t>Electronic Thesis and Dissertation System is a work submitted in support of candidature for a  doctorate or master’ a degree.</a:t>
            </a:r>
          </a:p>
          <a:p>
            <a:r>
              <a:rPr lang="en-US" sz="1900" dirty="0"/>
              <a:t>Electronic versions of theses and dissertations are called ETDs.</a:t>
            </a:r>
          </a:p>
          <a:p>
            <a:r>
              <a:rPr lang="en-US" sz="1900" dirty="0"/>
              <a:t>This system is kind  of Educational website.</a:t>
            </a:r>
          </a:p>
          <a:p>
            <a:r>
              <a:rPr lang="en-US" sz="1900" dirty="0"/>
              <a:t>In our system , users can search theses and dissertations of CU(MDY)by Tear , and can see abstract of the thesis, author  name.</a:t>
            </a:r>
          </a:p>
          <a:p>
            <a:r>
              <a:rPr lang="en-US" sz="1900" dirty="0"/>
              <a:t>Users can also search </a:t>
            </a:r>
            <a:r>
              <a:rPr lang="en-US" sz="1900" dirty="0" smtClean="0"/>
              <a:t>books </a:t>
            </a:r>
            <a:r>
              <a:rPr lang="en-US" sz="1900" dirty="0"/>
              <a:t>and theses of </a:t>
            </a:r>
            <a:r>
              <a:rPr lang="en-US" sz="1900" dirty="0" err="1"/>
              <a:t>otago</a:t>
            </a:r>
            <a:r>
              <a:rPr lang="en-US" sz="1900" dirty="0"/>
              <a:t> university and Global ETD for more references</a:t>
            </a:r>
            <a:r>
              <a:rPr lang="en-US" sz="1900" dirty="0" smtClean="0"/>
              <a:t>.</a:t>
            </a:r>
          </a:p>
          <a:p>
            <a:r>
              <a:rPr lang="en-US" sz="1900" dirty="0" smtClean="0"/>
              <a:t>For  Admin Panel ,  admins can insert data into database , delete data and retrieve data for database.</a:t>
            </a:r>
          </a:p>
          <a:p>
            <a:r>
              <a:rPr lang="en-US" sz="1900" dirty="0" smtClean="0"/>
              <a:t>Users can use our system with both smart phones and computer.</a:t>
            </a:r>
            <a:endParaRPr lang="en-US" sz="1900" dirty="0"/>
          </a:p>
          <a:p>
            <a:r>
              <a:rPr lang="en-US" sz="1900" dirty="0"/>
              <a:t>For Front End , the system was implemented using material design(HTML,CSS).</a:t>
            </a:r>
          </a:p>
          <a:p>
            <a:r>
              <a:rPr lang="en-US" sz="1900" dirty="0"/>
              <a:t>For Back End , the system was implemented using </a:t>
            </a:r>
            <a:r>
              <a:rPr lang="en-US" sz="1900" dirty="0" err="1"/>
              <a:t>javascript</a:t>
            </a:r>
            <a:r>
              <a:rPr lang="en-US" sz="1900" dirty="0"/>
              <a:t> and jQuery.</a:t>
            </a:r>
          </a:p>
          <a:p>
            <a:r>
              <a:rPr lang="en-US" sz="1900" dirty="0"/>
              <a:t>And we also used Firebase Hosting and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928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save time</a:t>
            </a:r>
          </a:p>
          <a:p>
            <a:r>
              <a:rPr lang="en-US" dirty="0"/>
              <a:t>Helping students be better prepared as knowledge workers</a:t>
            </a:r>
          </a:p>
          <a:p>
            <a:r>
              <a:rPr lang="en-US" dirty="0"/>
              <a:t>To develop university digital </a:t>
            </a:r>
            <a:r>
              <a:rPr lang="en-US" dirty="0" err="1"/>
              <a:t>llibrary</a:t>
            </a:r>
            <a:r>
              <a:rPr lang="en-US" dirty="0"/>
              <a:t> services and </a:t>
            </a:r>
            <a:r>
              <a:rPr lang="en-US" dirty="0" err="1"/>
              <a:t>infrasture</a:t>
            </a:r>
            <a:endParaRPr lang="en-US" dirty="0"/>
          </a:p>
          <a:p>
            <a:r>
              <a:rPr lang="en-US" dirty="0"/>
              <a:t>Increasing sharing and collaboration among university and students</a:t>
            </a:r>
          </a:p>
          <a:p>
            <a:r>
              <a:rPr lang="en-US" dirty="0"/>
              <a:t>Enhancing access to university research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12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Electronic Thesis and Dissertation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Electronic Thesis and Dissertation will involve </a:t>
            </a:r>
            <a:r>
              <a:rPr lang="en-US" dirty="0" smtClean="0"/>
              <a:t>two </a:t>
            </a:r>
            <a:r>
              <a:rPr lang="en-US" dirty="0" err="1" smtClean="0"/>
              <a:t>stateholders</a:t>
            </a:r>
            <a:r>
              <a:rPr lang="en-US" dirty="0" smtClean="0"/>
              <a:t> (Admin , User).</a:t>
            </a:r>
          </a:p>
          <a:p>
            <a:r>
              <a:rPr lang="en-US" dirty="0" smtClean="0"/>
              <a:t>In our system , users can search theses with their abstracts from 2008 to 2016.</a:t>
            </a:r>
          </a:p>
          <a:p>
            <a:r>
              <a:rPr lang="en-US" dirty="0" smtClean="0"/>
              <a:t>In our project , users can also search theses reference books and global theses and dissertations from other universities around the world for various fields and major.</a:t>
            </a:r>
          </a:p>
          <a:p>
            <a:r>
              <a:rPr lang="en-US" dirty="0"/>
              <a:t>For  Admin Panel ,  admins can insert data into database , delete data and retrieve data for database.</a:t>
            </a:r>
          </a:p>
          <a:p>
            <a:r>
              <a:rPr lang="en-US" dirty="0" smtClean="0"/>
              <a:t>The aims of our project is to save time and energy , to reduce paper works and familiar with electronic </a:t>
            </a:r>
            <a:r>
              <a:rPr lang="en-US" dirty="0" err="1" smtClean="0"/>
              <a:t>labary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83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description of the services and constraints are the requirements for the system.</a:t>
            </a:r>
          </a:p>
          <a:p>
            <a:r>
              <a:rPr lang="en-US" dirty="0" smtClean="0"/>
              <a:t>Requirement Analysis is the process of deriving the system requirements through observation of existing system ,discussions with potential users and procurers , task analysis.</a:t>
            </a:r>
          </a:p>
          <a:p>
            <a:r>
              <a:rPr lang="en-US" dirty="0" smtClean="0"/>
              <a:t>We get all information of data we use in this project from library </a:t>
            </a:r>
            <a:r>
              <a:rPr lang="en-US" smtClean="0"/>
              <a:t>of </a:t>
            </a:r>
            <a:r>
              <a:rPr lang="en-US"/>
              <a:t>C</a:t>
            </a:r>
            <a:r>
              <a:rPr lang="en-US" smtClean="0"/>
              <a:t>omputer </a:t>
            </a:r>
            <a:r>
              <a:rPr lang="en-US" dirty="0"/>
              <a:t>U</a:t>
            </a:r>
            <a:r>
              <a:rPr lang="en-US" dirty="0" smtClean="0"/>
              <a:t>niversity </a:t>
            </a:r>
            <a:r>
              <a:rPr lang="en-US" dirty="0"/>
              <a:t>M</a:t>
            </a:r>
            <a:r>
              <a:rPr lang="en-US" dirty="0" smtClean="0"/>
              <a:t>andalay.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74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Software Company has received</a:t>
            </a:r>
          </a:p>
          <a:p>
            <a:r>
              <a:rPr lang="en-US" dirty="0" smtClean="0"/>
              <a:t>Moreover , we want to know the profit and loss of our system.</a:t>
            </a:r>
          </a:p>
          <a:p>
            <a:r>
              <a:rPr lang="en-US" dirty="0" smtClean="0"/>
              <a:t>So there are many processes to develop manual system and it may be more cost ant time waste . So we decide to develop our system to reduce the problem.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461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467" y="82243"/>
            <a:ext cx="8953323" cy="707979"/>
          </a:xfrm>
        </p:spPr>
        <p:txBody>
          <a:bodyPr/>
          <a:lstStyle/>
          <a:p>
            <a:r>
              <a:rPr lang="en-US" dirty="0" smtClean="0"/>
              <a:t>Flowchart Diagram For Admin</a:t>
            </a:r>
            <a:endParaRPr lang="en-US" dirty="0"/>
          </a:p>
        </p:txBody>
      </p:sp>
      <p:pic>
        <p:nvPicPr>
          <p:cNvPr id="4" name="Content Placeholder 3" descr="C:\Users\ACER\Documentation\uml\FlowChart for admin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467" y="790223"/>
            <a:ext cx="6897511" cy="59887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776757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241</TotalTime>
  <Words>658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Electronic Thesis and Dissertation</vt:lpstr>
      <vt:lpstr>Supervisor-Dr. Ei Ei Mon</vt:lpstr>
      <vt:lpstr>Words From Heard</vt:lpstr>
      <vt:lpstr>Abstract</vt:lpstr>
      <vt:lpstr>Objectives</vt:lpstr>
      <vt:lpstr>Introduction of Electronic Thesis and Dissertation</vt:lpstr>
      <vt:lpstr>Requirement Analysis</vt:lpstr>
      <vt:lpstr>Background</vt:lpstr>
      <vt:lpstr>Flowchart Diagram For Admin</vt:lpstr>
      <vt:lpstr>Flow chart diagram for User</vt:lpstr>
      <vt:lpstr>Use case Diagram For ETD</vt:lpstr>
      <vt:lpstr>Sequence Diagram For ETD</vt:lpstr>
      <vt:lpstr>Minestones and job distribution</vt:lpstr>
      <vt:lpstr>Conclusion</vt:lpstr>
      <vt:lpstr>Thanks For Your Attention!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Thesis and Dissertation</dc:title>
  <dc:creator>Windows User</dc:creator>
  <cp:lastModifiedBy>Ei Po Po Aung</cp:lastModifiedBy>
  <cp:revision>19</cp:revision>
  <dcterms:created xsi:type="dcterms:W3CDTF">2018-08-18T16:13:41Z</dcterms:created>
  <dcterms:modified xsi:type="dcterms:W3CDTF">2018-08-30T03:43:32Z</dcterms:modified>
</cp:coreProperties>
</file>