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  <p:sldMasterId id="2147484436" r:id="rId5"/>
  </p:sldMasterIdLst>
  <p:notesMasterIdLst>
    <p:notesMasterId r:id="rId18"/>
  </p:notesMasterIdLst>
  <p:handoutMasterIdLst>
    <p:handoutMasterId r:id="rId19"/>
  </p:handoutMasterIdLst>
  <p:sldIdLst>
    <p:sldId id="281" r:id="rId6"/>
    <p:sldId id="433" r:id="rId7"/>
    <p:sldId id="439" r:id="rId8"/>
    <p:sldId id="440" r:id="rId9"/>
    <p:sldId id="434" r:id="rId10"/>
    <p:sldId id="435" r:id="rId11"/>
    <p:sldId id="437" r:id="rId12"/>
    <p:sldId id="436" r:id="rId13"/>
    <p:sldId id="438" r:id="rId14"/>
    <p:sldId id="442" r:id="rId15"/>
    <p:sldId id="441" r:id="rId16"/>
    <p:sldId id="286" r:id="rId17"/>
  </p:sldIdLst>
  <p:sldSz cx="9144000" cy="5143500" type="screen16x9"/>
  <p:notesSz cx="7010400" cy="92964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AAAAA"/>
    <a:srgbClr val="444444"/>
    <a:srgbClr val="808080"/>
    <a:srgbClr val="FFAF00"/>
    <a:srgbClr val="3DC6EF"/>
    <a:srgbClr val="6EA204"/>
    <a:srgbClr val="6E2585"/>
    <a:srgbClr val="3D6AE6"/>
    <a:srgbClr val="008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4" autoAdjust="0"/>
    <p:restoredTop sz="86008" autoAdjust="0"/>
  </p:normalViewPr>
  <p:slideViewPr>
    <p:cSldViewPr snapToGrid="0">
      <p:cViewPr varScale="1">
        <p:scale>
          <a:sx n="97" d="100"/>
          <a:sy n="97" d="100"/>
        </p:scale>
        <p:origin x="770" y="48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-23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There are more and better examples on how to do stuff in</a:t>
            </a:r>
            <a:r>
              <a:rPr lang="en-AU" baseline="0" dirty="0" smtClean="0"/>
              <a:t> the </a:t>
            </a:r>
            <a:r>
              <a:rPr lang="en-AU" baseline="0" dirty="0" err="1" smtClean="0"/>
              <a:t>Paho</a:t>
            </a:r>
            <a:r>
              <a:rPr lang="en-AU" baseline="0" dirty="0" smtClean="0"/>
              <a:t> official repo:</a:t>
            </a:r>
          </a:p>
          <a:p>
            <a:r>
              <a:rPr lang="en-US" dirty="0" smtClean="0"/>
              <a:t>https://github.com/eclipse/paho.mqtt.python/tree/master/examples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470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8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698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1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293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929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597611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4205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3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77401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9649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13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999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608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693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68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16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916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41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65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50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47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33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600"/>
            <a:ext cx="40386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3998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57060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43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400"/>
            <a:ext cx="8458200" cy="31242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rgbClr val="717074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58167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4051535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600"/>
            <a:ext cx="84582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50524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ew Custom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half" idx="15"/>
          </p:nvPr>
        </p:nvSpPr>
        <p:spPr bwMode="gray">
          <a:xfrm>
            <a:off x="366713" y="3435350"/>
            <a:ext cx="3571609" cy="1038225"/>
          </a:xfrm>
          <a:prstGeom prst="roundRect">
            <a:avLst>
              <a:gd name="adj" fmla="val 849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11480" rIns="91440" anchor="t" anchorCtr="0"/>
          <a:lstStyle>
            <a:lvl1pPr marL="91440" indent="-91440">
              <a:buNone/>
              <a:defRPr lang="en-US" sz="1200" dirty="0" smtClean="0">
                <a:solidFill>
                  <a:schemeClr val="bg2"/>
                </a:solidFill>
              </a:defRPr>
            </a:lvl1pPr>
            <a:lvl2pPr>
              <a:defRPr lang="en-US" sz="1800" dirty="0" smtClean="0">
                <a:solidFill>
                  <a:schemeClr val="bg2"/>
                </a:solidFill>
              </a:defRPr>
            </a:lvl2pPr>
            <a:lvl3pPr>
              <a:defRPr lang="en-US" sz="1800" dirty="0" smtClean="0">
                <a:solidFill>
                  <a:schemeClr val="bg2"/>
                </a:solidFill>
              </a:defRPr>
            </a:lvl3pPr>
            <a:lvl4pPr>
              <a:defRPr lang="en-US" dirty="0" smtClean="0">
                <a:solidFill>
                  <a:schemeClr val="bg2"/>
                </a:solidFill>
              </a:defRPr>
            </a:lvl4pPr>
          </a:lstStyle>
          <a:p>
            <a:pPr marL="3175" lvl="0" indent="-3175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152400"/>
            <a:ext cx="8410575" cy="69056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84296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765503" y="1246188"/>
            <a:ext cx="5011785" cy="1038226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0" bIns="0" anchor="ctr" anchorCtr="0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1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69913" indent="-112713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05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7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3765503" y="2341322"/>
            <a:ext cx="5011785" cy="1036878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91440" bIns="0" anchor="t" anchorCtr="0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1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69913" indent="-112713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05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7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 bwMode="gray">
          <a:xfrm>
            <a:off x="3765503" y="3435856"/>
            <a:ext cx="5011785" cy="1037720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0" bIns="0" anchor="ctr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1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69913" indent="-112713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05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7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2"/>
          </p:nvPr>
        </p:nvSpPr>
        <p:spPr bwMode="gray">
          <a:xfrm>
            <a:off x="6530638" y="2341322"/>
            <a:ext cx="2246673" cy="1036878"/>
          </a:xfrm>
          <a:prstGeom prst="roundRect">
            <a:avLst>
              <a:gd name="adj" fmla="val 2380"/>
            </a:avLst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91440" bIns="0" anchor="t" anchorCtr="0"/>
          <a:lstStyle>
            <a:lvl1pPr marL="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1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05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3"/>
          </p:nvPr>
        </p:nvSpPr>
        <p:spPr bwMode="gray">
          <a:xfrm rot="21179978">
            <a:off x="590019" y="1262758"/>
            <a:ext cx="3082454" cy="19892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isometricRightUp">
              <a:rot lat="2100000" lon="0" rev="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42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3/8/2018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3/8/2018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97072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b="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72006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367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407" r:id="rId15"/>
    <p:sldLayoutId id="2147484433" r:id="rId16"/>
    <p:sldLayoutId id="2147484434" r:id="rId17"/>
    <p:sldLayoutId id="2147484425" r:id="rId18"/>
    <p:sldLayoutId id="2147484424" r:id="rId19"/>
    <p:sldLayoutId id="2147484423" r:id="rId20"/>
    <p:sldLayoutId id="2147484428" r:id="rId21"/>
    <p:sldLayoutId id="2147484429" r:id="rId22"/>
    <p:sldLayoutId id="2147484430" r:id="rId23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</a:pPr>
            <a:fld id="{E00CF047-7350-4707-AA1A-E56FA69586CC}" type="datetime1">
              <a:rPr lang="en-US" sz="900" smtClean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4444"/>
                </a:buClr>
              </a:pPr>
              <a:t>3/8/2018</a:t>
            </a:fld>
            <a:endParaRPr lang="en-US" sz="900" dirty="0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</a:pPr>
            <a:fld id="{E00CF047-7350-4707-AA1A-E56FA69586CC}" type="datetime1">
              <a:rPr lang="en-US" sz="900" smtClean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4444"/>
                </a:buClr>
              </a:pPr>
              <a:t>3/8/2018</a:t>
            </a:fld>
            <a:endParaRPr lang="en-US" sz="900" dirty="0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444444"/>
              </a:buClr>
            </a:pPr>
            <a:endParaRPr lang="en-US" sz="900" dirty="0" err="1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444444"/>
              </a:buClr>
            </a:pPr>
            <a:endParaRPr lang="en-US" sz="900" dirty="0" err="1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444444"/>
              </a:buClr>
            </a:pPr>
            <a:fld id="{58EC7406-F4CC-4ABF-902E-2AF4E70E5C0F}" type="slidenum">
              <a:rPr lang="en-US" sz="900" smtClean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buClr>
                  <a:srgbClr val="444444"/>
                </a:buClr>
              </a:pPr>
              <a:t>‹#›</a:t>
            </a:fld>
            <a:endParaRPr lang="en-US" sz="900" dirty="0" err="1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7072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444444"/>
              </a:buClr>
            </a:pPr>
            <a:endParaRPr lang="en-US" sz="900" dirty="0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  <p:sldLayoutId id="2147484450" r:id="rId14"/>
    <p:sldLayoutId id="2147484451" r:id="rId15"/>
    <p:sldLayoutId id="2147484452" r:id="rId16"/>
    <p:sldLayoutId id="2147484453" r:id="rId17"/>
    <p:sldLayoutId id="2147484454" r:id="rId18"/>
    <p:sldLayoutId id="2147484455" r:id="rId19"/>
    <p:sldLayoutId id="2147484456" r:id="rId20"/>
    <p:sldLayoutId id="2147484457" r:id="rId21"/>
    <p:sldLayoutId id="2147484458" r:id="rId22"/>
    <p:sldLayoutId id="2147484459" r:id="rId23"/>
    <p:sldLayoutId id="2147484460" r:id="rId24"/>
    <p:sldLayoutId id="2147484461" r:id="rId25"/>
    <p:sldLayoutId id="2147484463" r:id="rId26"/>
    <p:sldLayoutId id="2147484464" r:id="rId27"/>
    <p:sldLayoutId id="2147484465" r:id="rId28"/>
    <p:sldLayoutId id="2147484466" r:id="rId29"/>
    <p:sldLayoutId id="2147484467" r:id="rId3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44688" y="290332"/>
            <a:ext cx="5915466" cy="16619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Parking Automation System 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844688" y="2035358"/>
            <a:ext cx="5200791" cy="984885"/>
          </a:xfrm>
        </p:spPr>
        <p:txBody>
          <a:bodyPr/>
          <a:lstStyle/>
          <a:p>
            <a:r>
              <a:rPr lang="en-US" b="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Sutthisak </a:t>
            </a:r>
            <a:r>
              <a:rPr lang="en-US" b="0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Sittipongvorakul</a:t>
            </a:r>
            <a:endParaRPr lang="en-US" b="0" i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1100" b="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Senior Systems Engineer</a:t>
            </a:r>
          </a:p>
          <a:p>
            <a:r>
              <a:rPr lang="en-US" sz="1100" b="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Dell EMC Thailand</a:t>
            </a:r>
            <a:endParaRPr lang="en-US" sz="1100" b="0" i="1" dirty="0">
              <a:solidFill>
                <a:schemeClr val="tx2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92" y="67795"/>
            <a:ext cx="1501097" cy="14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821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Finish the reservation system and better UI for mobile app</a:t>
            </a:r>
          </a:p>
          <a:p>
            <a:r>
              <a:rPr lang="en-US" dirty="0" smtClean="0"/>
              <a:t>Putting sensor/parking location for wider use with large parking space</a:t>
            </a:r>
          </a:p>
          <a:p>
            <a:r>
              <a:rPr lang="en-US" dirty="0" smtClean="0"/>
              <a:t>Publish to PCF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057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487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Parking Automation system</a:t>
            </a:r>
          </a:p>
          <a:p>
            <a:r>
              <a:rPr lang="en-US" dirty="0" smtClean="0"/>
              <a:t>Using Proximity Sensor to detect availability of parking lot and keep status in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Turn LED on/ off to notify driver</a:t>
            </a:r>
          </a:p>
          <a:p>
            <a:r>
              <a:rPr lang="en-US" dirty="0" smtClean="0"/>
              <a:t>Showing parking status in web/mobile app for driver to check availability</a:t>
            </a:r>
          </a:p>
          <a:p>
            <a:r>
              <a:rPr lang="en-US" dirty="0" smtClean="0"/>
              <a:t>Create reservation web page to let driver booking parking lot beforehand</a:t>
            </a:r>
          </a:p>
          <a:p>
            <a:r>
              <a:rPr lang="en-US" dirty="0" smtClean="0"/>
              <a:t>Keep reservation in </a:t>
            </a:r>
            <a:r>
              <a:rPr lang="en-US" dirty="0" err="1"/>
              <a:t>R</a:t>
            </a:r>
            <a:r>
              <a:rPr lang="en-US" dirty="0" err="1" smtClean="0"/>
              <a:t>edis</a:t>
            </a:r>
            <a:r>
              <a:rPr lang="en-US" dirty="0" smtClean="0"/>
              <a:t> and display car plate number using Segment display module</a:t>
            </a:r>
            <a:endParaRPr lang="en-US" dirty="0"/>
          </a:p>
          <a:p>
            <a:r>
              <a:rPr lang="en-US" dirty="0" smtClean="0"/>
              <a:t>Publish to PCF for GA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9" y="109033"/>
            <a:ext cx="1652851" cy="163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964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Parking Automation system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Using Proximity Sensor to detect availability of parking lot and keep status in </a:t>
            </a:r>
            <a:r>
              <a:rPr lang="en-US" dirty="0" err="1" smtClean="0">
                <a:solidFill>
                  <a:srgbClr val="00B050"/>
                </a:solidFill>
              </a:rPr>
              <a:t>Redis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Turn LED on/ off to notify driver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Showing parking status in web/mobile app for driver to check availability</a:t>
            </a:r>
          </a:p>
          <a:p>
            <a:r>
              <a:rPr lang="en-US" dirty="0" smtClean="0">
                <a:solidFill>
                  <a:schemeClr val="tx2">
                    <a:lumMod val="85000"/>
                  </a:schemeClr>
                </a:solidFill>
              </a:rPr>
              <a:t>Create reservation web page to let driver booking parking lot beforehand</a:t>
            </a:r>
          </a:p>
          <a:p>
            <a:r>
              <a:rPr lang="en-US" dirty="0" smtClean="0">
                <a:solidFill>
                  <a:schemeClr val="tx2">
                    <a:lumMod val="85000"/>
                  </a:schemeClr>
                </a:solidFill>
              </a:rPr>
              <a:t>Keep reservation in </a:t>
            </a:r>
            <a:r>
              <a:rPr lang="en-US" dirty="0" err="1">
                <a:solidFill>
                  <a:schemeClr val="tx2">
                    <a:lumMod val="85000"/>
                  </a:schemeClr>
                </a:solidFill>
              </a:rPr>
              <a:t>R</a:t>
            </a:r>
            <a:r>
              <a:rPr lang="en-US" dirty="0" err="1" smtClean="0">
                <a:solidFill>
                  <a:schemeClr val="tx2">
                    <a:lumMod val="85000"/>
                  </a:schemeClr>
                </a:solidFill>
              </a:rPr>
              <a:t>edis</a:t>
            </a:r>
            <a:r>
              <a:rPr lang="en-US" dirty="0" smtClean="0">
                <a:solidFill>
                  <a:schemeClr val="tx2">
                    <a:lumMod val="85000"/>
                  </a:schemeClr>
                </a:solidFill>
              </a:rPr>
              <a:t> and display car plate number using Segment display module</a:t>
            </a:r>
            <a:endParaRPr lang="en-US" dirty="0">
              <a:solidFill>
                <a:schemeClr val="tx2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85000"/>
                  </a:schemeClr>
                </a:solidFill>
              </a:rPr>
              <a:t>Publish to PCF for GA</a:t>
            </a:r>
            <a:endParaRPr lang="en-US" dirty="0">
              <a:solidFill>
                <a:schemeClr val="tx2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9" y="109033"/>
            <a:ext cx="1652851" cy="163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905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6" y="1190298"/>
            <a:ext cx="6120893" cy="3443002"/>
          </a:xfrm>
        </p:spPr>
      </p:pic>
      <p:sp>
        <p:nvSpPr>
          <p:cNvPr id="6" name="Right Arrow 5"/>
          <p:cNvSpPr/>
          <p:nvPr/>
        </p:nvSpPr>
        <p:spPr>
          <a:xfrm>
            <a:off x="1249486" y="1659320"/>
            <a:ext cx="1907627" cy="662152"/>
          </a:xfrm>
          <a:prstGeom prst="rightArrow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Proximity Sensor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249485" y="2726120"/>
            <a:ext cx="1907627" cy="662152"/>
          </a:xfrm>
          <a:prstGeom prst="rightArrow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LED Status light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249485" y="3842396"/>
            <a:ext cx="1907627" cy="662152"/>
          </a:xfrm>
          <a:prstGeom prst="rightArrow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Power source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57112" y="1426779"/>
            <a:ext cx="602964" cy="10838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7112" y="2806263"/>
            <a:ext cx="602964" cy="50887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29218" y="3538046"/>
            <a:ext cx="2078353" cy="109525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66643" y="1834504"/>
            <a:ext cx="2630216" cy="16220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5446363" y="1848507"/>
            <a:ext cx="1900991" cy="662152"/>
          </a:xfrm>
          <a:prstGeom prst="rightArrow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15980205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04782" y="1521379"/>
            <a:ext cx="2161510" cy="295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Overall 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9540" y="1660901"/>
            <a:ext cx="1757852" cy="9640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schemeClr val="bg2"/>
                </a:solidFill>
              </a:rPr>
              <a:t>Rasberry</a:t>
            </a:r>
            <a:r>
              <a:rPr lang="en-US" sz="1800" dirty="0" smtClean="0">
                <a:solidFill>
                  <a:schemeClr val="bg2"/>
                </a:solidFill>
              </a:rPr>
              <a:t> Pi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parking-publish.py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32838" y="1489847"/>
            <a:ext cx="6251032" cy="29836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73524" y="1671405"/>
            <a:ext cx="1408387" cy="6566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Mosquitto</a:t>
            </a:r>
            <a:endParaRPr lang="en-US" sz="1800" dirty="0" smtClean="0">
              <a:solidFill>
                <a:schemeClr val="bg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Service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20800" y="1676666"/>
            <a:ext cx="2168473" cy="656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Flask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Parking-reservation.py</a:t>
            </a:r>
            <a:endParaRPr lang="en-US" sz="18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n 10"/>
          <p:cNvSpPr/>
          <p:nvPr/>
        </p:nvSpPr>
        <p:spPr>
          <a:xfrm>
            <a:off x="6017958" y="2719559"/>
            <a:ext cx="1201858" cy="1040524"/>
          </a:xfrm>
          <a:prstGeom prst="can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Redis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AU" sz="1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Service</a:t>
            </a:r>
            <a:endParaRPr lang="en-US" sz="1800" dirty="0" smtClean="0">
              <a:solidFill>
                <a:schemeClr val="tx1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1824" y="1671405"/>
            <a:ext cx="1584378" cy="6566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2"/>
                </a:solidFill>
              </a:rPr>
              <a:t>Python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mqtt-sub.py</a:t>
            </a:r>
            <a:endParaRPr 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310026" y="1844948"/>
            <a:ext cx="430981" cy="26914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Right Arrow 13"/>
          <p:cNvSpPr/>
          <p:nvPr/>
        </p:nvSpPr>
        <p:spPr>
          <a:xfrm rot="3219119">
            <a:off x="5597240" y="2502028"/>
            <a:ext cx="564272" cy="2439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ight Arrow 14"/>
          <p:cNvSpPr/>
          <p:nvPr/>
        </p:nvSpPr>
        <p:spPr>
          <a:xfrm rot="18127723">
            <a:off x="6933540" y="2482031"/>
            <a:ext cx="564272" cy="2439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124461" y="1900934"/>
            <a:ext cx="564272" cy="2439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0764" y="4057657"/>
            <a:ext cx="114437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LAPTOP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225" y="4057657"/>
            <a:ext cx="148616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PARKING</a:t>
            </a:r>
          </a:p>
        </p:txBody>
      </p:sp>
      <p:pic>
        <p:nvPicPr>
          <p:cNvPr id="20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9" y="2819865"/>
            <a:ext cx="1854853" cy="1042886"/>
          </a:xfrm>
        </p:spPr>
      </p:pic>
    </p:spTree>
    <p:extLst>
      <p:ext uri="{BB962C8B-B14F-4D97-AF65-F5344CB8AC3E}">
        <p14:creationId xmlns:p14="http://schemas.microsoft.com/office/powerpoint/2010/main" val="7539216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work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48" y="265272"/>
            <a:ext cx="4859721" cy="273359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834961" y="792697"/>
            <a:ext cx="1244687" cy="4260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 smtClean="0">
                <a:solidFill>
                  <a:schemeClr val="tx2"/>
                </a:solidFill>
                <a:latin typeface="+mn-lt"/>
              </a:rPr>
              <a:t>LED 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839" y="1430721"/>
            <a:ext cx="3702533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Proximity sensor detect if no car in parking lot,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turn LED ON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 as available sign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9" t="4674" b="60690"/>
          <a:stretch/>
        </p:blipFill>
        <p:spPr>
          <a:xfrm>
            <a:off x="4138448" y="3222831"/>
            <a:ext cx="4859721" cy="14319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838" y="3348859"/>
            <a:ext cx="37025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Driver also can check from website on availability of parking lot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834960" y="254707"/>
            <a:ext cx="1244687" cy="4260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 smtClean="0">
                <a:solidFill>
                  <a:schemeClr val="tx2"/>
                </a:solidFill>
                <a:latin typeface="+mn-lt"/>
              </a:rPr>
              <a:t>Proximity Sensor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78617" y="3938800"/>
            <a:ext cx="1347952" cy="51101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57238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22" y="905352"/>
            <a:ext cx="6850215" cy="3853246"/>
          </a:xfrm>
        </p:spPr>
      </p:pic>
      <p:sp>
        <p:nvSpPr>
          <p:cNvPr id="6" name="Right Arrow 5"/>
          <p:cNvSpPr/>
          <p:nvPr/>
        </p:nvSpPr>
        <p:spPr>
          <a:xfrm>
            <a:off x="96957" y="1608083"/>
            <a:ext cx="1215522" cy="748862"/>
          </a:xfrm>
          <a:prstGeom prst="rightArrow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Parking-publish.py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52260" y="3439510"/>
            <a:ext cx="1215522" cy="748862"/>
          </a:xfrm>
          <a:prstGeom prst="rightArrow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Vagrant for </a:t>
            </a:r>
            <a:r>
              <a:rPr lang="en-US" sz="1000" dirty="0" err="1" smtClean="0">
                <a:solidFill>
                  <a:schemeClr val="tx2"/>
                </a:solidFill>
                <a:latin typeface="+mn-lt"/>
              </a:rPr>
              <a:t>Redis</a:t>
            </a:r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7579615" y="1482689"/>
            <a:ext cx="1375197" cy="748862"/>
          </a:xfrm>
          <a:prstGeom prst="rightArrow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Mqtt-sub.py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7538231" y="3439510"/>
            <a:ext cx="1375197" cy="748862"/>
          </a:xfrm>
          <a:prstGeom prst="rightArrow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Parking-reservation.py</a:t>
            </a:r>
          </a:p>
        </p:txBody>
      </p:sp>
    </p:spTree>
    <p:extLst>
      <p:ext uri="{BB962C8B-B14F-4D97-AF65-F5344CB8AC3E}">
        <p14:creationId xmlns:p14="http://schemas.microsoft.com/office/powerpoint/2010/main" val="33735078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5" t="6666" r="13276" b="65288"/>
          <a:stretch/>
        </p:blipFill>
        <p:spPr>
          <a:xfrm>
            <a:off x="4138449" y="3398995"/>
            <a:ext cx="4816366" cy="13924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48" y="258652"/>
            <a:ext cx="4816366" cy="2709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work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65483" y="1230189"/>
            <a:ext cx="1244687" cy="4260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 smtClean="0">
                <a:solidFill>
                  <a:schemeClr val="tx2"/>
                </a:solidFill>
                <a:latin typeface="+mn-lt"/>
              </a:rPr>
              <a:t>LED 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839" y="1430721"/>
            <a:ext cx="3702533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Proximity sensor detect parked car in parking lot,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turn LED OFF 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as not available sign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838" y="3348859"/>
            <a:ext cx="37025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Driver also can check from website on availability of parking lot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665482" y="692199"/>
            <a:ext cx="1244687" cy="4260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 smtClean="0">
                <a:solidFill>
                  <a:schemeClr val="tx2"/>
                </a:solidFill>
                <a:latin typeface="+mn-lt"/>
              </a:rPr>
              <a:t>Proximity Sensor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17576" y="4171341"/>
            <a:ext cx="1347952" cy="51101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92999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02" y="790666"/>
            <a:ext cx="7028145" cy="39533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96957" y="1608083"/>
            <a:ext cx="1215522" cy="748862"/>
          </a:xfrm>
          <a:prstGeom prst="rightArrow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Parking-publish.py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52260" y="3439510"/>
            <a:ext cx="1215522" cy="748862"/>
          </a:xfrm>
          <a:prstGeom prst="rightArrow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Vagrant for </a:t>
            </a:r>
            <a:r>
              <a:rPr lang="en-US" sz="1000" dirty="0" err="1" smtClean="0">
                <a:solidFill>
                  <a:schemeClr val="tx2"/>
                </a:solidFill>
                <a:latin typeface="+mn-lt"/>
              </a:rPr>
              <a:t>Redis</a:t>
            </a:r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7579615" y="1482689"/>
            <a:ext cx="1375197" cy="748862"/>
          </a:xfrm>
          <a:prstGeom prst="rightArrow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Mqtt-sub.py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7538231" y="3439510"/>
            <a:ext cx="1375197" cy="748862"/>
          </a:xfrm>
          <a:prstGeom prst="rightArrow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Parking-reservation.py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42945" y="1556845"/>
            <a:ext cx="3291052" cy="110752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96501" y="1556845"/>
            <a:ext cx="3343795" cy="110752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0978" y="2405840"/>
            <a:ext cx="294984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Car detected. Distance is lower than 1 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8155" y="2386505"/>
            <a:ext cx="313579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Update </a:t>
            </a:r>
            <a:r>
              <a:rPr lang="en-US" sz="1200" dirty="0" err="1" smtClean="0">
                <a:solidFill>
                  <a:schemeClr val="tx2"/>
                </a:solidFill>
                <a:latin typeface="+mn-lt"/>
              </a:rPr>
              <a:t>Redis</a:t>
            </a: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 with Parking Occupied status</a:t>
            </a:r>
          </a:p>
        </p:txBody>
      </p:sp>
    </p:spTree>
    <p:extLst>
      <p:ext uri="{BB962C8B-B14F-4D97-AF65-F5344CB8AC3E}">
        <p14:creationId xmlns:p14="http://schemas.microsoft.com/office/powerpoint/2010/main" val="39104921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DellEMC_PPT_Presentation_16x9_v3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Dell_EMC_PPT_Template - Copy</Template>
  <TotalTime>25768</TotalTime>
  <Words>319</Words>
  <Application>Microsoft Office PowerPoint</Application>
  <PresentationFormat>On-screen Show (16:9)</PresentationFormat>
  <Paragraphs>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Consolas</vt:lpstr>
      <vt:lpstr>Courier New</vt:lpstr>
      <vt:lpstr>Museo For Dell 300</vt:lpstr>
      <vt:lpstr>museo sans for dell</vt:lpstr>
      <vt:lpstr>museo sans for dell</vt:lpstr>
      <vt:lpstr>Verdana</vt:lpstr>
      <vt:lpstr>Wingdings</vt:lpstr>
      <vt:lpstr>DellEMC template</vt:lpstr>
      <vt:lpstr>DellEMC_PPT_Presentation_16x9_v3</vt:lpstr>
      <vt:lpstr>Parking Automation System </vt:lpstr>
      <vt:lpstr>Original Idea</vt:lpstr>
      <vt:lpstr>What’s work?</vt:lpstr>
      <vt:lpstr>Equipment</vt:lpstr>
      <vt:lpstr>Overall Flow</vt:lpstr>
      <vt:lpstr>How this work </vt:lpstr>
      <vt:lpstr>How this work </vt:lpstr>
      <vt:lpstr>How this work</vt:lpstr>
      <vt:lpstr>How this work </vt:lpstr>
      <vt:lpstr>Demo</vt:lpstr>
      <vt:lpstr>Improvement</vt:lpstr>
      <vt:lpstr>PowerPoint Presentation</vt:lpstr>
    </vt:vector>
  </TitlesOfParts>
  <Company>EMC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– INSTRUCTIONS FOR ADDING PAGE NUMBERS “X of Y” IN POWERPOINT 2013  For internal presentations only. You do not need to add this for external/customer/partner presentations.  If you are working in PowerPoint 2013, you must manually add the total number of pages to your deck. Total number of pages = Y</dc:title>
  <dc:creator>Ramos, Alberto</dc:creator>
  <cp:keywords>Internal Use</cp:keywords>
  <cp:lastModifiedBy>Sittipongvorakul, Sutthisak</cp:lastModifiedBy>
  <cp:revision>427</cp:revision>
  <cp:lastPrinted>2014-02-14T16:26:12Z</cp:lastPrinted>
  <dcterms:created xsi:type="dcterms:W3CDTF">2017-04-30T05:52:57Z</dcterms:created>
  <dcterms:modified xsi:type="dcterms:W3CDTF">2018-03-08T04:39:48Z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