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6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30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27-Apr-16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Arduino</a:t>
            </a:r>
            <a:r>
              <a:rPr lang="nl-BE" dirty="0" smtClean="0"/>
              <a:t> robot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Hein Pauwelyn en Bavo De </a:t>
            </a:r>
            <a:r>
              <a:rPr lang="nl-BE" dirty="0" err="1" smtClean="0"/>
              <a:t>Waele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652" y="1281336"/>
            <a:ext cx="3300984" cy="4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Bluetooth verzenden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Klassen die we gebruiken</a:t>
            </a:r>
          </a:p>
          <a:p>
            <a:pPr lvl="1"/>
            <a:r>
              <a:rPr lang="nl-BE" dirty="0" err="1" smtClean="0"/>
              <a:t>BluetoothSockets</a:t>
            </a:r>
            <a:endParaRPr lang="nl-BE" dirty="0" smtClean="0"/>
          </a:p>
          <a:p>
            <a:pPr lvl="1"/>
            <a:r>
              <a:rPr lang="nl-BE" dirty="0" err="1"/>
              <a:t>BluetoothDevice</a:t>
            </a:r>
            <a:r>
              <a:rPr lang="nl-BE" dirty="0"/>
              <a:t> </a:t>
            </a:r>
            <a:endParaRPr lang="nl-BE" dirty="0" smtClean="0"/>
          </a:p>
          <a:p>
            <a:pPr lvl="1"/>
            <a:r>
              <a:rPr lang="nl-BE" dirty="0" err="1"/>
              <a:t>BluetoothAdapter</a:t>
            </a:r>
            <a:r>
              <a:rPr lang="nl-BE" dirty="0"/>
              <a:t> </a:t>
            </a:r>
            <a:endParaRPr lang="nl-BE" dirty="0" smtClean="0"/>
          </a:p>
          <a:p>
            <a:pPr lvl="1"/>
            <a:r>
              <a:rPr lang="nl-BE" dirty="0" err="1"/>
              <a:t>ConnectThreadListener</a:t>
            </a:r>
            <a:r>
              <a:rPr lang="nl-BE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329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Korte 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00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technische en andere aspecten bijgeleerd</a:t>
            </a:r>
          </a:p>
          <a:p>
            <a:r>
              <a:rPr lang="nl-BE" dirty="0" smtClean="0"/>
              <a:t>Elk aspect leerzaam en goed</a:t>
            </a:r>
          </a:p>
        </p:txBody>
      </p:sp>
    </p:spTree>
    <p:extLst>
      <p:ext uri="{BB962C8B-B14F-4D97-AF65-F5344CB8AC3E}">
        <p14:creationId xmlns:p14="http://schemas.microsoft.com/office/powerpoint/2010/main" val="140664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Zijn er nog vragen?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91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Besturen via smartphone (bluetooth)</a:t>
            </a:r>
          </a:p>
          <a:p>
            <a:r>
              <a:rPr lang="nl-BE" dirty="0" smtClean="0"/>
              <a:t>Autonoom rijden</a:t>
            </a:r>
          </a:p>
          <a:p>
            <a:pPr lvl="1"/>
            <a:r>
              <a:rPr lang="nl-BE" dirty="0" smtClean="0"/>
              <a:t>Zwarte lijn volgen</a:t>
            </a:r>
          </a:p>
          <a:p>
            <a:pPr lvl="1"/>
            <a:r>
              <a:rPr lang="nl-BE" dirty="0" smtClean="0"/>
              <a:t>Sonar</a:t>
            </a:r>
          </a:p>
        </p:txBody>
      </p:sp>
    </p:spTree>
    <p:extLst>
      <p:ext uri="{BB962C8B-B14F-4D97-AF65-F5344CB8AC3E}">
        <p14:creationId xmlns:p14="http://schemas.microsoft.com/office/powerpoint/2010/main" val="302947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Lijnvolger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</a:t>
            </a:r>
            <a:r>
              <a:rPr lang="nl-BE" dirty="0"/>
              <a:t>l</a:t>
            </a:r>
            <a:r>
              <a:rPr lang="nl-BE" dirty="0" smtClean="0"/>
              <a:t>icht sensoren</a:t>
            </a:r>
          </a:p>
          <a:p>
            <a:r>
              <a:rPr lang="nl-BE" dirty="0" smtClean="0"/>
              <a:t>Indien 1 hoog en 3 hoog </a:t>
            </a:r>
            <a:r>
              <a:rPr lang="nl-BE" dirty="0" smtClean="0">
                <a:sym typeface="Wingdings" panose="05000000000000000000" pitchFamily="2" charset="2"/>
              </a:rPr>
              <a:t> rechtdoor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Indien 1 hoog en 3 laag    rechts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Indien 1 laag en 3 hoog    links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6" l="0" r="100000">
                        <a14:foregroundMark x1="10407" y1="27586" x2="29864" y2="51724"/>
                        <a14:foregroundMark x1="33937" y1="46552" x2="62896" y2="37931"/>
                        <a14:foregroundMark x1="72398" y1="37931" x2="91855" y2="413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3447" y="4612940"/>
            <a:ext cx="4489575" cy="11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4212273" cy="3124201"/>
          </a:xfrm>
        </p:spPr>
        <p:txBody>
          <a:bodyPr/>
          <a:lstStyle/>
          <a:p>
            <a:r>
              <a:rPr lang="nl-BE" dirty="0" smtClean="0"/>
              <a:t>2 ingangen</a:t>
            </a:r>
          </a:p>
          <a:p>
            <a:r>
              <a:rPr lang="nl-BE" dirty="0" smtClean="0"/>
              <a:t>Directie wisselen = vooruit of achteruit rijden</a:t>
            </a:r>
          </a:p>
          <a:p>
            <a:endParaRPr lang="nl-BE" dirty="0"/>
          </a:p>
        </p:txBody>
      </p:sp>
      <p:pic>
        <p:nvPicPr>
          <p:cNvPr id="4" name="Afbeelding 3" descr="http://www.electronics-tutorials.ws/io/io33.gif?81223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76" y="2737105"/>
            <a:ext cx="5294247" cy="305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54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Motor 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484311" y="2825496"/>
            <a:ext cx="4895056" cy="2965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motorAOn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analogWrite</a:t>
            </a:r>
            <a:r>
              <a:rPr lang="nl-BE" dirty="0" smtClean="0">
                <a:latin typeface="Consolas" panose="020B0609020204030204" pitchFamily="49" charset="0"/>
              </a:rPr>
              <a:t>(</a:t>
            </a:r>
            <a:r>
              <a:rPr lang="nl-BE" dirty="0" err="1" smtClean="0">
                <a:latin typeface="Consolas" panose="020B0609020204030204" pitchFamily="49" charset="0"/>
              </a:rPr>
              <a:t>enableA</a:t>
            </a:r>
            <a:r>
              <a:rPr lang="nl-BE" dirty="0">
                <a:latin typeface="Consolas" panose="020B0609020204030204" pitchFamily="49" charset="0"/>
              </a:rPr>
              <a:t>, speed);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motorAOff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    </a:t>
            </a:r>
            <a:r>
              <a:rPr lang="nl-BE" dirty="0" err="1">
                <a:latin typeface="Consolas" panose="020B0609020204030204" pitchFamily="49" charset="0"/>
              </a:rPr>
              <a:t>digitalWrite</a:t>
            </a:r>
            <a:r>
              <a:rPr lang="nl-BE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enableB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7967" y="2825495"/>
            <a:ext cx="4895056" cy="29657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motorBOn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</a:t>
            </a:r>
            <a:r>
              <a:rPr lang="nl-BE" dirty="0" err="1" smtClean="0">
                <a:latin typeface="Consolas" panose="020B0609020204030204" pitchFamily="49" charset="0"/>
              </a:rPr>
              <a:t>enableB</a:t>
            </a:r>
            <a:r>
              <a:rPr lang="nl-BE" dirty="0">
                <a:latin typeface="Consolas" panose="020B0609020204030204" pitchFamily="49" charset="0"/>
              </a:rPr>
              <a:t>, speed);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motorBOff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    </a:t>
            </a:r>
            <a:r>
              <a:rPr lang="nl-BE" dirty="0" err="1" smtClean="0">
                <a:latin typeface="Consolas" panose="020B0609020204030204" pitchFamily="49" charset="0"/>
              </a:rPr>
              <a:t>analogWrite</a:t>
            </a:r>
            <a:r>
              <a:rPr lang="nl-BE" dirty="0" smtClean="0">
                <a:latin typeface="Consolas" panose="020B0609020204030204" pitchFamily="49" charset="0"/>
              </a:rPr>
              <a:t>(</a:t>
            </a:r>
            <a:r>
              <a:rPr lang="nl-BE" dirty="0" err="1" smtClean="0">
                <a:latin typeface="Consolas" panose="020B0609020204030204" pitchFamily="49" charset="0"/>
              </a:rPr>
              <a:t>enableA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84311" y="2324020"/>
            <a:ext cx="1001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int speed = 255;</a:t>
            </a:r>
          </a:p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452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Motor 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484311" y="2438400"/>
            <a:ext cx="4895056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motorAForward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(pinA1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    </a:t>
            </a:r>
            <a:r>
              <a:rPr lang="nl-BE" dirty="0" err="1">
                <a:latin typeface="Consolas" panose="020B0609020204030204" pitchFamily="49" charset="0"/>
              </a:rPr>
              <a:t>digitalWrite</a:t>
            </a:r>
            <a:r>
              <a:rPr lang="nl-BE" dirty="0">
                <a:latin typeface="Consolas" panose="020B0609020204030204" pitchFamily="49" charset="0"/>
              </a:rPr>
              <a:t>(pinA2, LOW);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motorABackward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(pinA1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(pinA2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 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7967" y="2438399"/>
            <a:ext cx="4895056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motorBForward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(pinB1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(pinB2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 </a:t>
            </a:r>
            <a:endParaRPr lang="nl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motorBBackward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(pinB1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(pinB2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Motor code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484311" y="2438400"/>
            <a:ext cx="4895056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motorACoast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(pinA1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(pinA2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motorABrake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(pinA1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(pinA2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7967" y="2438399"/>
            <a:ext cx="4895056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 err="1" smtClean="0">
                <a:latin typeface="Consolas" panose="020B0609020204030204" pitchFamily="49" charset="0"/>
              </a:rPr>
              <a:t>void</a:t>
            </a:r>
            <a:r>
              <a:rPr lang="nl-BE" dirty="0" smtClean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motorBCoast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(pinB1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(pinB2</a:t>
            </a:r>
            <a:r>
              <a:rPr lang="nl-BE" dirty="0"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nl-BE" dirty="0" smtClean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void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motorBBrake</a:t>
            </a:r>
            <a:r>
              <a:rPr lang="nl-BE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(pinB1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smtClean="0">
                <a:latin typeface="Consolas" panose="020B0609020204030204" pitchFamily="49" charset="0"/>
              </a:rPr>
              <a:t>   </a:t>
            </a:r>
            <a:r>
              <a:rPr lang="nl-BE" dirty="0" err="1" smtClean="0">
                <a:latin typeface="Consolas" panose="020B0609020204030204" pitchFamily="49" charset="0"/>
              </a:rPr>
              <a:t>digitalWrite</a:t>
            </a:r>
            <a:r>
              <a:rPr lang="nl-BE" dirty="0" smtClean="0">
                <a:latin typeface="Consolas" panose="020B0609020204030204" pitchFamily="49" charset="0"/>
              </a:rPr>
              <a:t>(pinB2</a:t>
            </a:r>
            <a:r>
              <a:rPr lang="nl-BE" dirty="0"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nl-BE" dirty="0">
                <a:latin typeface="Consolas" panose="020B0609020204030204" pitchFamily="49" charset="0"/>
              </a:rPr>
              <a:t>}</a:t>
            </a:r>
            <a:endParaRPr lang="nl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Ultra sonar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C++</a:t>
            </a:r>
          </a:p>
          <a:p>
            <a:r>
              <a:rPr lang="nl-BE" sz="2400" dirty="0" smtClean="0"/>
              <a:t>Klikjes zenden en ontvange</a:t>
            </a:r>
            <a:r>
              <a:rPr lang="nl-BE" sz="2400" dirty="0"/>
              <a:t>n</a:t>
            </a:r>
            <a:endParaRPr lang="nl-BE" sz="2400" dirty="0" smtClean="0"/>
          </a:p>
          <a:p>
            <a:r>
              <a:rPr lang="nl-BE" sz="2400" dirty="0" smtClean="0"/>
              <a:t>Nadeel: veel storingen</a:t>
            </a:r>
          </a:p>
        </p:txBody>
      </p:sp>
      <p:pic>
        <p:nvPicPr>
          <p:cNvPr id="11" name="Tijdelijke aanduiding voor inhoud 10" descr="https://upload.wikimedia.org/wikipedia/commons/thumb/0/07/Sonar_Principle_EN.svg/250px-Sonar_Principle_EN.svg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08" y="3128961"/>
            <a:ext cx="4104993" cy="220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00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Bluetooth ontvangen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484311" y="2666999"/>
            <a:ext cx="6775604" cy="3124201"/>
          </a:xfrm>
        </p:spPr>
        <p:txBody>
          <a:bodyPr/>
          <a:lstStyle/>
          <a:p>
            <a:r>
              <a:rPr lang="nl-BE" dirty="0" smtClean="0"/>
              <a:t>2 buitenste pinnen </a:t>
            </a:r>
            <a:r>
              <a:rPr lang="nl-BE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2 binnenste pinnen  RX en TX </a:t>
            </a:r>
            <a:r>
              <a:rPr lang="nl-BE" sz="1400" dirty="0" smtClean="0">
                <a:sym typeface="Wingdings" panose="05000000000000000000" pitchFamily="2" charset="2"/>
              </a:rPr>
              <a:t>(resp. ontvangen en versturen)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COM poorten</a:t>
            </a:r>
            <a:endParaRPr lang="nl-BE" dirty="0"/>
          </a:p>
        </p:txBody>
      </p:sp>
      <p:pic>
        <p:nvPicPr>
          <p:cNvPr id="7" name="Afbeelding 6" descr="http://www.apexelectrix.com/images/IMAG0153_zps09926d0111_zpsf3b1674d[1]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907" l="0" r="99117">
                        <a14:foregroundMark x1="77704" y1="80601" x2="77704" y2="80601"/>
                        <a14:foregroundMark x1="79691" y1="81967" x2="79691" y2="81967"/>
                        <a14:foregroundMark x1="83664" y1="76230" x2="83664" y2="76230"/>
                        <a14:foregroundMark x1="84768" y1="76503" x2="84768" y2="76503"/>
                        <a14:foregroundMark x1="89183" y1="71585" x2="89183" y2="71585"/>
                        <a14:foregroundMark x1="92936" y1="66393" x2="92936" y2="66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915" y="2921570"/>
            <a:ext cx="3243108" cy="261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67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294</Words>
  <Application>Microsoft Office PowerPoint</Application>
  <PresentationFormat>Breedbeeld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Wingdings</vt:lpstr>
      <vt:lpstr>Parallax</vt:lpstr>
      <vt:lpstr>Arduino robot</vt:lpstr>
      <vt:lpstr>Inleiding</vt:lpstr>
      <vt:lpstr>Lijnvolger</vt:lpstr>
      <vt:lpstr>Motors</vt:lpstr>
      <vt:lpstr>Motor code</vt:lpstr>
      <vt:lpstr>Motor code</vt:lpstr>
      <vt:lpstr>Motor code</vt:lpstr>
      <vt:lpstr>Ultra sonar</vt:lpstr>
      <vt:lpstr>Bluetooth ontvangen</vt:lpstr>
      <vt:lpstr>Bluetooth verzenden</vt:lpstr>
      <vt:lpstr>Korte demo</vt:lpstr>
      <vt:lpstr>Slot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robot</dc:title>
  <dc:creator>Hein Pauwelyn</dc:creator>
  <cp:lastModifiedBy>Hein Pauwelyn</cp:lastModifiedBy>
  <cp:revision>7</cp:revision>
  <dcterms:created xsi:type="dcterms:W3CDTF">2016-04-27T16:43:28Z</dcterms:created>
  <dcterms:modified xsi:type="dcterms:W3CDTF">2016-04-27T18:00:19Z</dcterms:modified>
</cp:coreProperties>
</file>