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43"/>
    <p:restoredTop sz="96715"/>
  </p:normalViewPr>
  <p:slideViewPr>
    <p:cSldViewPr snapToGrid="0" snapToObjects="1">
      <p:cViewPr varScale="1">
        <p:scale>
          <a:sx n="104" d="100"/>
          <a:sy n="104" d="100"/>
        </p:scale>
        <p:origin x="232" y="7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4492D-B5CF-734C-800F-147E49AFD1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A1D550-07AC-E34C-9DE7-90BD081F25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B9A58E-6C3A-4D40-B9E5-B99E7F2D9091}"/>
              </a:ext>
            </a:extLst>
          </p:cNvPr>
          <p:cNvSpPr>
            <a:spLocks noGrp="1"/>
          </p:cNvSpPr>
          <p:nvPr>
            <p:ph type="dt" sz="half" idx="10"/>
          </p:nvPr>
        </p:nvSpPr>
        <p:spPr/>
        <p:txBody>
          <a:bodyPr/>
          <a:lstStyle/>
          <a:p>
            <a:fld id="{474BBCA3-AB28-374C-8163-D3046A3DC010}" type="datetimeFigureOut">
              <a:rPr lang="en-US" smtClean="0"/>
              <a:t>9/22/21</a:t>
            </a:fld>
            <a:endParaRPr lang="en-US"/>
          </a:p>
        </p:txBody>
      </p:sp>
      <p:sp>
        <p:nvSpPr>
          <p:cNvPr id="5" name="Footer Placeholder 4">
            <a:extLst>
              <a:ext uri="{FF2B5EF4-FFF2-40B4-BE49-F238E27FC236}">
                <a16:creationId xmlns:a16="http://schemas.microsoft.com/office/drawing/2014/main" id="{6A8F130F-80D8-DE49-A1A3-F82BD746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81747D-4CAD-234E-B59B-5354DCD76686}"/>
              </a:ext>
            </a:extLst>
          </p:cNvPr>
          <p:cNvSpPr>
            <a:spLocks noGrp="1"/>
          </p:cNvSpPr>
          <p:nvPr>
            <p:ph type="sldNum" sz="quarter" idx="12"/>
          </p:nvPr>
        </p:nvSpPr>
        <p:spPr/>
        <p:txBody>
          <a:bodyPr/>
          <a:lstStyle/>
          <a:p>
            <a:fld id="{6D16A64E-6370-4748-B659-B5D7C2A81609}" type="slidenum">
              <a:rPr lang="en-US" smtClean="0"/>
              <a:t>‹#›</a:t>
            </a:fld>
            <a:endParaRPr lang="en-US"/>
          </a:p>
        </p:txBody>
      </p:sp>
    </p:spTree>
    <p:extLst>
      <p:ext uri="{BB962C8B-B14F-4D97-AF65-F5344CB8AC3E}">
        <p14:creationId xmlns:p14="http://schemas.microsoft.com/office/powerpoint/2010/main" val="480815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A2CC7-EFFB-BD43-A6B7-AA44332395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970F9C-3E6B-7746-B815-0DC585A70B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992B9F-237E-224C-8DC8-5AE1CC9B59A8}"/>
              </a:ext>
            </a:extLst>
          </p:cNvPr>
          <p:cNvSpPr>
            <a:spLocks noGrp="1"/>
          </p:cNvSpPr>
          <p:nvPr>
            <p:ph type="dt" sz="half" idx="10"/>
          </p:nvPr>
        </p:nvSpPr>
        <p:spPr/>
        <p:txBody>
          <a:bodyPr/>
          <a:lstStyle/>
          <a:p>
            <a:fld id="{474BBCA3-AB28-374C-8163-D3046A3DC010}" type="datetimeFigureOut">
              <a:rPr lang="en-US" smtClean="0"/>
              <a:t>9/22/21</a:t>
            </a:fld>
            <a:endParaRPr lang="en-US"/>
          </a:p>
        </p:txBody>
      </p:sp>
      <p:sp>
        <p:nvSpPr>
          <p:cNvPr id="5" name="Footer Placeholder 4">
            <a:extLst>
              <a:ext uri="{FF2B5EF4-FFF2-40B4-BE49-F238E27FC236}">
                <a16:creationId xmlns:a16="http://schemas.microsoft.com/office/drawing/2014/main" id="{09D76737-B428-EE44-B7BC-2AB308DE70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0C2241-7D6C-904E-92AA-2328390F12FF}"/>
              </a:ext>
            </a:extLst>
          </p:cNvPr>
          <p:cNvSpPr>
            <a:spLocks noGrp="1"/>
          </p:cNvSpPr>
          <p:nvPr>
            <p:ph type="sldNum" sz="quarter" idx="12"/>
          </p:nvPr>
        </p:nvSpPr>
        <p:spPr/>
        <p:txBody>
          <a:bodyPr/>
          <a:lstStyle/>
          <a:p>
            <a:fld id="{6D16A64E-6370-4748-B659-B5D7C2A81609}" type="slidenum">
              <a:rPr lang="en-US" smtClean="0"/>
              <a:t>‹#›</a:t>
            </a:fld>
            <a:endParaRPr lang="en-US"/>
          </a:p>
        </p:txBody>
      </p:sp>
    </p:spTree>
    <p:extLst>
      <p:ext uri="{BB962C8B-B14F-4D97-AF65-F5344CB8AC3E}">
        <p14:creationId xmlns:p14="http://schemas.microsoft.com/office/powerpoint/2010/main" val="2801263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2F35FD-6A1B-CE41-9C08-7DECA7311C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EC2531-702E-974E-AF98-FAE15E5464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793B8B-6C8B-9D41-AD16-2DCE0E50AF70}"/>
              </a:ext>
            </a:extLst>
          </p:cNvPr>
          <p:cNvSpPr>
            <a:spLocks noGrp="1"/>
          </p:cNvSpPr>
          <p:nvPr>
            <p:ph type="dt" sz="half" idx="10"/>
          </p:nvPr>
        </p:nvSpPr>
        <p:spPr/>
        <p:txBody>
          <a:bodyPr/>
          <a:lstStyle/>
          <a:p>
            <a:fld id="{474BBCA3-AB28-374C-8163-D3046A3DC010}" type="datetimeFigureOut">
              <a:rPr lang="en-US" smtClean="0"/>
              <a:t>9/22/21</a:t>
            </a:fld>
            <a:endParaRPr lang="en-US"/>
          </a:p>
        </p:txBody>
      </p:sp>
      <p:sp>
        <p:nvSpPr>
          <p:cNvPr id="5" name="Footer Placeholder 4">
            <a:extLst>
              <a:ext uri="{FF2B5EF4-FFF2-40B4-BE49-F238E27FC236}">
                <a16:creationId xmlns:a16="http://schemas.microsoft.com/office/drawing/2014/main" id="{39D05F35-D9F0-ED45-A492-C2227083B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24A260-EA1D-DF49-A01D-065E585610B5}"/>
              </a:ext>
            </a:extLst>
          </p:cNvPr>
          <p:cNvSpPr>
            <a:spLocks noGrp="1"/>
          </p:cNvSpPr>
          <p:nvPr>
            <p:ph type="sldNum" sz="quarter" idx="12"/>
          </p:nvPr>
        </p:nvSpPr>
        <p:spPr/>
        <p:txBody>
          <a:bodyPr/>
          <a:lstStyle/>
          <a:p>
            <a:fld id="{6D16A64E-6370-4748-B659-B5D7C2A81609}" type="slidenum">
              <a:rPr lang="en-US" smtClean="0"/>
              <a:t>‹#›</a:t>
            </a:fld>
            <a:endParaRPr lang="en-US"/>
          </a:p>
        </p:txBody>
      </p:sp>
    </p:spTree>
    <p:extLst>
      <p:ext uri="{BB962C8B-B14F-4D97-AF65-F5344CB8AC3E}">
        <p14:creationId xmlns:p14="http://schemas.microsoft.com/office/powerpoint/2010/main" val="2750603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EC0EC-BB88-F344-BDCA-60C92F7164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D7303A-A849-FD4D-861D-93CE91CBAE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AE9AEA-1C82-B04F-B9EC-093CE9B79886}"/>
              </a:ext>
            </a:extLst>
          </p:cNvPr>
          <p:cNvSpPr>
            <a:spLocks noGrp="1"/>
          </p:cNvSpPr>
          <p:nvPr>
            <p:ph type="dt" sz="half" idx="10"/>
          </p:nvPr>
        </p:nvSpPr>
        <p:spPr/>
        <p:txBody>
          <a:bodyPr/>
          <a:lstStyle/>
          <a:p>
            <a:fld id="{474BBCA3-AB28-374C-8163-D3046A3DC010}" type="datetimeFigureOut">
              <a:rPr lang="en-US" smtClean="0"/>
              <a:t>9/22/21</a:t>
            </a:fld>
            <a:endParaRPr lang="en-US"/>
          </a:p>
        </p:txBody>
      </p:sp>
      <p:sp>
        <p:nvSpPr>
          <p:cNvPr id="5" name="Footer Placeholder 4">
            <a:extLst>
              <a:ext uri="{FF2B5EF4-FFF2-40B4-BE49-F238E27FC236}">
                <a16:creationId xmlns:a16="http://schemas.microsoft.com/office/drawing/2014/main" id="{75DF90B3-9F06-7F4B-8219-017DDDA3C0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1C0D70-525F-A642-92DC-D1D50713F5C7}"/>
              </a:ext>
            </a:extLst>
          </p:cNvPr>
          <p:cNvSpPr>
            <a:spLocks noGrp="1"/>
          </p:cNvSpPr>
          <p:nvPr>
            <p:ph type="sldNum" sz="quarter" idx="12"/>
          </p:nvPr>
        </p:nvSpPr>
        <p:spPr/>
        <p:txBody>
          <a:bodyPr/>
          <a:lstStyle/>
          <a:p>
            <a:fld id="{6D16A64E-6370-4748-B659-B5D7C2A81609}" type="slidenum">
              <a:rPr lang="en-US" smtClean="0"/>
              <a:t>‹#›</a:t>
            </a:fld>
            <a:endParaRPr lang="en-US"/>
          </a:p>
        </p:txBody>
      </p:sp>
    </p:spTree>
    <p:extLst>
      <p:ext uri="{BB962C8B-B14F-4D97-AF65-F5344CB8AC3E}">
        <p14:creationId xmlns:p14="http://schemas.microsoft.com/office/powerpoint/2010/main" val="308635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21FFC-9911-F24F-B248-03E0679782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59ECB9-8170-064D-9F09-E90BB49EBD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94112D-1626-5045-9D4D-18A5D32E8130}"/>
              </a:ext>
            </a:extLst>
          </p:cNvPr>
          <p:cNvSpPr>
            <a:spLocks noGrp="1"/>
          </p:cNvSpPr>
          <p:nvPr>
            <p:ph type="dt" sz="half" idx="10"/>
          </p:nvPr>
        </p:nvSpPr>
        <p:spPr/>
        <p:txBody>
          <a:bodyPr/>
          <a:lstStyle/>
          <a:p>
            <a:fld id="{474BBCA3-AB28-374C-8163-D3046A3DC010}" type="datetimeFigureOut">
              <a:rPr lang="en-US" smtClean="0"/>
              <a:t>9/22/21</a:t>
            </a:fld>
            <a:endParaRPr lang="en-US"/>
          </a:p>
        </p:txBody>
      </p:sp>
      <p:sp>
        <p:nvSpPr>
          <p:cNvPr id="5" name="Footer Placeholder 4">
            <a:extLst>
              <a:ext uri="{FF2B5EF4-FFF2-40B4-BE49-F238E27FC236}">
                <a16:creationId xmlns:a16="http://schemas.microsoft.com/office/drawing/2014/main" id="{E27D68FD-629C-D242-BF2F-A4A68DF1BD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6333B-3E6B-D54E-8477-4E2E03E9E3CF}"/>
              </a:ext>
            </a:extLst>
          </p:cNvPr>
          <p:cNvSpPr>
            <a:spLocks noGrp="1"/>
          </p:cNvSpPr>
          <p:nvPr>
            <p:ph type="sldNum" sz="quarter" idx="12"/>
          </p:nvPr>
        </p:nvSpPr>
        <p:spPr/>
        <p:txBody>
          <a:bodyPr/>
          <a:lstStyle/>
          <a:p>
            <a:fld id="{6D16A64E-6370-4748-B659-B5D7C2A81609}" type="slidenum">
              <a:rPr lang="en-US" smtClean="0"/>
              <a:t>‹#›</a:t>
            </a:fld>
            <a:endParaRPr lang="en-US"/>
          </a:p>
        </p:txBody>
      </p:sp>
    </p:spTree>
    <p:extLst>
      <p:ext uri="{BB962C8B-B14F-4D97-AF65-F5344CB8AC3E}">
        <p14:creationId xmlns:p14="http://schemas.microsoft.com/office/powerpoint/2010/main" val="3850435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4CBB0-79A4-7441-9B8F-99C3EF2469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53A4F3-3FE6-7947-BFD4-02FAAF6367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E654F4-B617-1449-A347-34F60800AB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D09AAE-E1B9-7B45-9A43-AACA12FE245C}"/>
              </a:ext>
            </a:extLst>
          </p:cNvPr>
          <p:cNvSpPr>
            <a:spLocks noGrp="1"/>
          </p:cNvSpPr>
          <p:nvPr>
            <p:ph type="dt" sz="half" idx="10"/>
          </p:nvPr>
        </p:nvSpPr>
        <p:spPr/>
        <p:txBody>
          <a:bodyPr/>
          <a:lstStyle/>
          <a:p>
            <a:fld id="{474BBCA3-AB28-374C-8163-D3046A3DC010}" type="datetimeFigureOut">
              <a:rPr lang="en-US" smtClean="0"/>
              <a:t>9/22/21</a:t>
            </a:fld>
            <a:endParaRPr lang="en-US"/>
          </a:p>
        </p:txBody>
      </p:sp>
      <p:sp>
        <p:nvSpPr>
          <p:cNvPr id="6" name="Footer Placeholder 5">
            <a:extLst>
              <a:ext uri="{FF2B5EF4-FFF2-40B4-BE49-F238E27FC236}">
                <a16:creationId xmlns:a16="http://schemas.microsoft.com/office/drawing/2014/main" id="{F3929BDB-5E70-3E42-AD7D-B742E84784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60E3AF-38C6-B94F-8CF9-3BD794AEBD6D}"/>
              </a:ext>
            </a:extLst>
          </p:cNvPr>
          <p:cNvSpPr>
            <a:spLocks noGrp="1"/>
          </p:cNvSpPr>
          <p:nvPr>
            <p:ph type="sldNum" sz="quarter" idx="12"/>
          </p:nvPr>
        </p:nvSpPr>
        <p:spPr/>
        <p:txBody>
          <a:bodyPr/>
          <a:lstStyle/>
          <a:p>
            <a:fld id="{6D16A64E-6370-4748-B659-B5D7C2A81609}" type="slidenum">
              <a:rPr lang="en-US" smtClean="0"/>
              <a:t>‹#›</a:t>
            </a:fld>
            <a:endParaRPr lang="en-US"/>
          </a:p>
        </p:txBody>
      </p:sp>
    </p:spTree>
    <p:extLst>
      <p:ext uri="{BB962C8B-B14F-4D97-AF65-F5344CB8AC3E}">
        <p14:creationId xmlns:p14="http://schemas.microsoft.com/office/powerpoint/2010/main" val="841707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B7B7E-7876-3540-8F9F-F8649A373D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0A05C7-5D71-6E43-AF81-034E25C77F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B5A23A-F21D-774F-AA48-EDE6862B55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245FFD-1922-9644-A5F3-07B6844FFE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C5D53C-B5BD-834E-92E6-A42BA3B48F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57AC68-E074-494A-A43C-B6DEC274A5F5}"/>
              </a:ext>
            </a:extLst>
          </p:cNvPr>
          <p:cNvSpPr>
            <a:spLocks noGrp="1"/>
          </p:cNvSpPr>
          <p:nvPr>
            <p:ph type="dt" sz="half" idx="10"/>
          </p:nvPr>
        </p:nvSpPr>
        <p:spPr/>
        <p:txBody>
          <a:bodyPr/>
          <a:lstStyle/>
          <a:p>
            <a:fld id="{474BBCA3-AB28-374C-8163-D3046A3DC010}" type="datetimeFigureOut">
              <a:rPr lang="en-US" smtClean="0"/>
              <a:t>9/22/21</a:t>
            </a:fld>
            <a:endParaRPr lang="en-US"/>
          </a:p>
        </p:txBody>
      </p:sp>
      <p:sp>
        <p:nvSpPr>
          <p:cNvPr id="8" name="Footer Placeholder 7">
            <a:extLst>
              <a:ext uri="{FF2B5EF4-FFF2-40B4-BE49-F238E27FC236}">
                <a16:creationId xmlns:a16="http://schemas.microsoft.com/office/drawing/2014/main" id="{A487C976-6AE3-F640-ABDB-45D26A462F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CE0561-4A48-EA4D-B148-7DDC8E7CC7DE}"/>
              </a:ext>
            </a:extLst>
          </p:cNvPr>
          <p:cNvSpPr>
            <a:spLocks noGrp="1"/>
          </p:cNvSpPr>
          <p:nvPr>
            <p:ph type="sldNum" sz="quarter" idx="12"/>
          </p:nvPr>
        </p:nvSpPr>
        <p:spPr/>
        <p:txBody>
          <a:bodyPr/>
          <a:lstStyle/>
          <a:p>
            <a:fld id="{6D16A64E-6370-4748-B659-B5D7C2A81609}" type="slidenum">
              <a:rPr lang="en-US" smtClean="0"/>
              <a:t>‹#›</a:t>
            </a:fld>
            <a:endParaRPr lang="en-US"/>
          </a:p>
        </p:txBody>
      </p:sp>
    </p:spTree>
    <p:extLst>
      <p:ext uri="{BB962C8B-B14F-4D97-AF65-F5344CB8AC3E}">
        <p14:creationId xmlns:p14="http://schemas.microsoft.com/office/powerpoint/2010/main" val="1341872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53782-28E7-DD49-A2FA-61B84B1605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3443C0-F284-B44A-B8BB-FB523CA1A247}"/>
              </a:ext>
            </a:extLst>
          </p:cNvPr>
          <p:cNvSpPr>
            <a:spLocks noGrp="1"/>
          </p:cNvSpPr>
          <p:nvPr>
            <p:ph type="dt" sz="half" idx="10"/>
          </p:nvPr>
        </p:nvSpPr>
        <p:spPr/>
        <p:txBody>
          <a:bodyPr/>
          <a:lstStyle/>
          <a:p>
            <a:fld id="{474BBCA3-AB28-374C-8163-D3046A3DC010}" type="datetimeFigureOut">
              <a:rPr lang="en-US" smtClean="0"/>
              <a:t>9/22/21</a:t>
            </a:fld>
            <a:endParaRPr lang="en-US"/>
          </a:p>
        </p:txBody>
      </p:sp>
      <p:sp>
        <p:nvSpPr>
          <p:cNvPr id="4" name="Footer Placeholder 3">
            <a:extLst>
              <a:ext uri="{FF2B5EF4-FFF2-40B4-BE49-F238E27FC236}">
                <a16:creationId xmlns:a16="http://schemas.microsoft.com/office/drawing/2014/main" id="{3748BA8E-343F-B14D-B389-63928257CA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B5E697-6C79-8F48-BE1A-88DF03F90989}"/>
              </a:ext>
            </a:extLst>
          </p:cNvPr>
          <p:cNvSpPr>
            <a:spLocks noGrp="1"/>
          </p:cNvSpPr>
          <p:nvPr>
            <p:ph type="sldNum" sz="quarter" idx="12"/>
          </p:nvPr>
        </p:nvSpPr>
        <p:spPr/>
        <p:txBody>
          <a:bodyPr/>
          <a:lstStyle/>
          <a:p>
            <a:fld id="{6D16A64E-6370-4748-B659-B5D7C2A81609}" type="slidenum">
              <a:rPr lang="en-US" smtClean="0"/>
              <a:t>‹#›</a:t>
            </a:fld>
            <a:endParaRPr lang="en-US"/>
          </a:p>
        </p:txBody>
      </p:sp>
    </p:spTree>
    <p:extLst>
      <p:ext uri="{BB962C8B-B14F-4D97-AF65-F5344CB8AC3E}">
        <p14:creationId xmlns:p14="http://schemas.microsoft.com/office/powerpoint/2010/main" val="501519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D4F9BC-1A08-6648-B5CE-D9CF198A5F56}"/>
              </a:ext>
            </a:extLst>
          </p:cNvPr>
          <p:cNvSpPr>
            <a:spLocks noGrp="1"/>
          </p:cNvSpPr>
          <p:nvPr>
            <p:ph type="dt" sz="half" idx="10"/>
          </p:nvPr>
        </p:nvSpPr>
        <p:spPr/>
        <p:txBody>
          <a:bodyPr/>
          <a:lstStyle/>
          <a:p>
            <a:fld id="{474BBCA3-AB28-374C-8163-D3046A3DC010}" type="datetimeFigureOut">
              <a:rPr lang="en-US" smtClean="0"/>
              <a:t>9/22/21</a:t>
            </a:fld>
            <a:endParaRPr lang="en-US"/>
          </a:p>
        </p:txBody>
      </p:sp>
      <p:sp>
        <p:nvSpPr>
          <p:cNvPr id="3" name="Footer Placeholder 2">
            <a:extLst>
              <a:ext uri="{FF2B5EF4-FFF2-40B4-BE49-F238E27FC236}">
                <a16:creationId xmlns:a16="http://schemas.microsoft.com/office/drawing/2014/main" id="{3FC50079-1C3D-814D-AABE-80814B56C2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3147C4-8113-1B4D-9393-AA02DB3E3A8B}"/>
              </a:ext>
            </a:extLst>
          </p:cNvPr>
          <p:cNvSpPr>
            <a:spLocks noGrp="1"/>
          </p:cNvSpPr>
          <p:nvPr>
            <p:ph type="sldNum" sz="quarter" idx="12"/>
          </p:nvPr>
        </p:nvSpPr>
        <p:spPr/>
        <p:txBody>
          <a:bodyPr/>
          <a:lstStyle/>
          <a:p>
            <a:fld id="{6D16A64E-6370-4748-B659-B5D7C2A81609}" type="slidenum">
              <a:rPr lang="en-US" smtClean="0"/>
              <a:t>‹#›</a:t>
            </a:fld>
            <a:endParaRPr lang="en-US"/>
          </a:p>
        </p:txBody>
      </p:sp>
    </p:spTree>
    <p:extLst>
      <p:ext uri="{BB962C8B-B14F-4D97-AF65-F5344CB8AC3E}">
        <p14:creationId xmlns:p14="http://schemas.microsoft.com/office/powerpoint/2010/main" val="1580961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BFB86-DF99-5E4D-9E14-F7638BF8B5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08D656-06EE-AF44-8DFF-13F3351AA3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A71D0D-D039-044D-856A-DFA5AB3A52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D29463-CEAC-FF40-939A-01FA98A4D7D7}"/>
              </a:ext>
            </a:extLst>
          </p:cNvPr>
          <p:cNvSpPr>
            <a:spLocks noGrp="1"/>
          </p:cNvSpPr>
          <p:nvPr>
            <p:ph type="dt" sz="half" idx="10"/>
          </p:nvPr>
        </p:nvSpPr>
        <p:spPr/>
        <p:txBody>
          <a:bodyPr/>
          <a:lstStyle/>
          <a:p>
            <a:fld id="{474BBCA3-AB28-374C-8163-D3046A3DC010}" type="datetimeFigureOut">
              <a:rPr lang="en-US" smtClean="0"/>
              <a:t>9/22/21</a:t>
            </a:fld>
            <a:endParaRPr lang="en-US"/>
          </a:p>
        </p:txBody>
      </p:sp>
      <p:sp>
        <p:nvSpPr>
          <p:cNvPr id="6" name="Footer Placeholder 5">
            <a:extLst>
              <a:ext uri="{FF2B5EF4-FFF2-40B4-BE49-F238E27FC236}">
                <a16:creationId xmlns:a16="http://schemas.microsoft.com/office/drawing/2014/main" id="{D5299F81-3C5E-4F42-986D-D72051A5DB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3AEEC1-9722-E942-A0B5-12C2A310FB3B}"/>
              </a:ext>
            </a:extLst>
          </p:cNvPr>
          <p:cNvSpPr>
            <a:spLocks noGrp="1"/>
          </p:cNvSpPr>
          <p:nvPr>
            <p:ph type="sldNum" sz="quarter" idx="12"/>
          </p:nvPr>
        </p:nvSpPr>
        <p:spPr/>
        <p:txBody>
          <a:bodyPr/>
          <a:lstStyle/>
          <a:p>
            <a:fld id="{6D16A64E-6370-4748-B659-B5D7C2A81609}" type="slidenum">
              <a:rPr lang="en-US" smtClean="0"/>
              <a:t>‹#›</a:t>
            </a:fld>
            <a:endParaRPr lang="en-US"/>
          </a:p>
        </p:txBody>
      </p:sp>
    </p:spTree>
    <p:extLst>
      <p:ext uri="{BB962C8B-B14F-4D97-AF65-F5344CB8AC3E}">
        <p14:creationId xmlns:p14="http://schemas.microsoft.com/office/powerpoint/2010/main" val="3149349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9AB18-5630-8A46-B45D-6414999B63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2A7768-B6A0-0A42-82CB-E53A70AD17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E1555A-E5FC-654D-A77F-A7C423B86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89B9C9-C5B9-344D-A97A-2199C3A4D4F9}"/>
              </a:ext>
            </a:extLst>
          </p:cNvPr>
          <p:cNvSpPr>
            <a:spLocks noGrp="1"/>
          </p:cNvSpPr>
          <p:nvPr>
            <p:ph type="dt" sz="half" idx="10"/>
          </p:nvPr>
        </p:nvSpPr>
        <p:spPr/>
        <p:txBody>
          <a:bodyPr/>
          <a:lstStyle/>
          <a:p>
            <a:fld id="{474BBCA3-AB28-374C-8163-D3046A3DC010}" type="datetimeFigureOut">
              <a:rPr lang="en-US" smtClean="0"/>
              <a:t>9/22/21</a:t>
            </a:fld>
            <a:endParaRPr lang="en-US"/>
          </a:p>
        </p:txBody>
      </p:sp>
      <p:sp>
        <p:nvSpPr>
          <p:cNvPr id="6" name="Footer Placeholder 5">
            <a:extLst>
              <a:ext uri="{FF2B5EF4-FFF2-40B4-BE49-F238E27FC236}">
                <a16:creationId xmlns:a16="http://schemas.microsoft.com/office/drawing/2014/main" id="{DDAF386E-5A59-2C46-99BC-B5DB450D1D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BFFE5E-A875-CC47-A7A8-3CC779023394}"/>
              </a:ext>
            </a:extLst>
          </p:cNvPr>
          <p:cNvSpPr>
            <a:spLocks noGrp="1"/>
          </p:cNvSpPr>
          <p:nvPr>
            <p:ph type="sldNum" sz="quarter" idx="12"/>
          </p:nvPr>
        </p:nvSpPr>
        <p:spPr/>
        <p:txBody>
          <a:bodyPr/>
          <a:lstStyle/>
          <a:p>
            <a:fld id="{6D16A64E-6370-4748-B659-B5D7C2A81609}" type="slidenum">
              <a:rPr lang="en-US" smtClean="0"/>
              <a:t>‹#›</a:t>
            </a:fld>
            <a:endParaRPr lang="en-US"/>
          </a:p>
        </p:txBody>
      </p:sp>
    </p:spTree>
    <p:extLst>
      <p:ext uri="{BB962C8B-B14F-4D97-AF65-F5344CB8AC3E}">
        <p14:creationId xmlns:p14="http://schemas.microsoft.com/office/powerpoint/2010/main" val="907931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4824C5-A707-C447-AB24-CDC3ABAC0B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3F0C6C-08B4-3A48-83BF-0709F1C1D6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1EABF7-F19D-4744-8C9B-771CF91383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BBCA3-AB28-374C-8163-D3046A3DC010}" type="datetimeFigureOut">
              <a:rPr lang="en-US" smtClean="0"/>
              <a:t>9/22/21</a:t>
            </a:fld>
            <a:endParaRPr lang="en-US"/>
          </a:p>
        </p:txBody>
      </p:sp>
      <p:sp>
        <p:nvSpPr>
          <p:cNvPr id="5" name="Footer Placeholder 4">
            <a:extLst>
              <a:ext uri="{FF2B5EF4-FFF2-40B4-BE49-F238E27FC236}">
                <a16:creationId xmlns:a16="http://schemas.microsoft.com/office/drawing/2014/main" id="{B9FEDDA0-BD9D-BF4F-B302-F75DF36120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09B555-4DCA-BD4F-B778-73D8662806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16A64E-6370-4748-B659-B5D7C2A81609}" type="slidenum">
              <a:rPr lang="en-US" smtClean="0"/>
              <a:t>‹#›</a:t>
            </a:fld>
            <a:endParaRPr lang="en-US"/>
          </a:p>
        </p:txBody>
      </p:sp>
    </p:spTree>
    <p:extLst>
      <p:ext uri="{BB962C8B-B14F-4D97-AF65-F5344CB8AC3E}">
        <p14:creationId xmlns:p14="http://schemas.microsoft.com/office/powerpoint/2010/main" val="393985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D8938-BCB2-5648-BFD3-8891A100E8A0}"/>
              </a:ext>
            </a:extLst>
          </p:cNvPr>
          <p:cNvSpPr>
            <a:spLocks noGrp="1"/>
          </p:cNvSpPr>
          <p:nvPr>
            <p:ph type="ctrTitle"/>
          </p:nvPr>
        </p:nvSpPr>
        <p:spPr>
          <a:xfrm>
            <a:off x="1524000" y="1122363"/>
            <a:ext cx="9144000" cy="1225421"/>
          </a:xfrm>
        </p:spPr>
        <p:txBody>
          <a:bodyPr/>
          <a:lstStyle/>
          <a:p>
            <a:r>
              <a:rPr lang="en-US" dirty="0"/>
              <a:t>Big Mountain Ski Resort</a:t>
            </a:r>
          </a:p>
        </p:txBody>
      </p:sp>
      <p:pic>
        <p:nvPicPr>
          <p:cNvPr id="1026" name="Picture 2" descr="The 9 Best Ski Destinations to Visit This Winter (2019) | Jetsetter">
            <a:extLst>
              <a:ext uri="{FF2B5EF4-FFF2-40B4-BE49-F238E27FC236}">
                <a16:creationId xmlns:a16="http://schemas.microsoft.com/office/drawing/2014/main" id="{9C582F0F-E5EA-734D-A7E6-1B50CEB9FB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7405" y="2557849"/>
            <a:ext cx="5609968" cy="3177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087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64C7-9FC1-2140-8F1A-925EBAB19ADE}"/>
              </a:ext>
            </a:extLst>
          </p:cNvPr>
          <p:cNvSpPr>
            <a:spLocks noGrp="1"/>
          </p:cNvSpPr>
          <p:nvPr>
            <p:ph type="title"/>
          </p:nvPr>
        </p:nvSpPr>
        <p:spPr/>
        <p:txBody>
          <a:bodyPr/>
          <a:lstStyle/>
          <a:p>
            <a:pPr algn="ctr"/>
            <a:r>
              <a:rPr lang="en-US" dirty="0"/>
              <a:t>Background</a:t>
            </a:r>
          </a:p>
        </p:txBody>
      </p:sp>
      <p:sp>
        <p:nvSpPr>
          <p:cNvPr id="3" name="Content Placeholder 2">
            <a:extLst>
              <a:ext uri="{FF2B5EF4-FFF2-40B4-BE49-F238E27FC236}">
                <a16:creationId xmlns:a16="http://schemas.microsoft.com/office/drawing/2014/main" id="{721B0F1C-7359-9E45-A71C-2739231004C0}"/>
              </a:ext>
            </a:extLst>
          </p:cNvPr>
          <p:cNvSpPr>
            <a:spLocks noGrp="1"/>
          </p:cNvSpPr>
          <p:nvPr>
            <p:ph idx="1"/>
          </p:nvPr>
        </p:nvSpPr>
        <p:spPr/>
        <p:txBody>
          <a:bodyPr/>
          <a:lstStyle/>
          <a:p>
            <a:r>
              <a:rPr lang="en-US" dirty="0"/>
              <a:t>Big Mountain Ski resort is located in the mountains of Montana with views of Glacier National Park and Flathead National Forest</a:t>
            </a:r>
          </a:p>
          <a:p>
            <a:r>
              <a:rPr lang="en-US" dirty="0"/>
              <a:t>Each season an average of 350,000 people ski or snowboard</a:t>
            </a:r>
          </a:p>
          <a:p>
            <a:r>
              <a:rPr lang="en-US" dirty="0"/>
              <a:t>There are 11 lifts, 2 T-bars and 1 magic carpet for beginners</a:t>
            </a:r>
          </a:p>
          <a:p>
            <a:r>
              <a:rPr lang="en-US" dirty="0"/>
              <a:t>The longest run is 3.3 miles. The base elevation is 4,464 ft. The summit is 6,817 ft</a:t>
            </a:r>
          </a:p>
          <a:p>
            <a:pPr marL="0" indent="0">
              <a:buNone/>
            </a:pPr>
            <a:endParaRPr lang="en-US" dirty="0"/>
          </a:p>
        </p:txBody>
      </p:sp>
    </p:spTree>
    <p:extLst>
      <p:ext uri="{BB962C8B-B14F-4D97-AF65-F5344CB8AC3E}">
        <p14:creationId xmlns:p14="http://schemas.microsoft.com/office/powerpoint/2010/main" val="1729264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33E55-D8DD-E04C-B297-63123441ED55}"/>
              </a:ext>
            </a:extLst>
          </p:cNvPr>
          <p:cNvSpPr>
            <a:spLocks noGrp="1"/>
          </p:cNvSpPr>
          <p:nvPr>
            <p:ph type="title"/>
          </p:nvPr>
        </p:nvSpPr>
        <p:spPr/>
        <p:txBody>
          <a:bodyPr/>
          <a:lstStyle/>
          <a:p>
            <a:r>
              <a:rPr lang="en-US" dirty="0"/>
              <a:t>Problem Summary</a:t>
            </a:r>
          </a:p>
        </p:txBody>
      </p:sp>
      <p:sp>
        <p:nvSpPr>
          <p:cNvPr id="3" name="Content Placeholder 2">
            <a:extLst>
              <a:ext uri="{FF2B5EF4-FFF2-40B4-BE49-F238E27FC236}">
                <a16:creationId xmlns:a16="http://schemas.microsoft.com/office/drawing/2014/main" id="{8EA790CF-3936-9548-BFB0-264BF11ECA14}"/>
              </a:ext>
            </a:extLst>
          </p:cNvPr>
          <p:cNvSpPr>
            <a:spLocks noGrp="1"/>
          </p:cNvSpPr>
          <p:nvPr>
            <p:ph idx="1"/>
          </p:nvPr>
        </p:nvSpPr>
        <p:spPr/>
        <p:txBody>
          <a:bodyPr/>
          <a:lstStyle/>
          <a:p>
            <a:r>
              <a:rPr lang="en-US" dirty="0"/>
              <a:t>Additional chair lift has been added to increase visitor distribution across the resort</a:t>
            </a:r>
          </a:p>
          <a:p>
            <a:r>
              <a:rPr lang="en-US" dirty="0"/>
              <a:t>Operating costs have increased by $1,540,00 this season</a:t>
            </a:r>
          </a:p>
          <a:p>
            <a:r>
              <a:rPr lang="en-US" dirty="0"/>
              <a:t>Pricing strategy is to charge a premium above market average</a:t>
            </a:r>
          </a:p>
          <a:p>
            <a:r>
              <a:rPr lang="en-US" dirty="0"/>
              <a:t>How to select a better value for ticket prices ?</a:t>
            </a:r>
          </a:p>
          <a:p>
            <a:r>
              <a:rPr lang="en-US" dirty="0"/>
              <a:t>Consider options to either cut costs or support a higher ticket price</a:t>
            </a:r>
          </a:p>
        </p:txBody>
      </p:sp>
    </p:spTree>
    <p:extLst>
      <p:ext uri="{BB962C8B-B14F-4D97-AF65-F5344CB8AC3E}">
        <p14:creationId xmlns:p14="http://schemas.microsoft.com/office/powerpoint/2010/main" val="2857672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C0577-D1F9-7247-9DF2-92DE7B810D5C}"/>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FE0942A1-3FF4-7747-AADE-04FCB3D37869}"/>
              </a:ext>
            </a:extLst>
          </p:cNvPr>
          <p:cNvSpPr>
            <a:spLocks noGrp="1"/>
          </p:cNvSpPr>
          <p:nvPr>
            <p:ph idx="1"/>
          </p:nvPr>
        </p:nvSpPr>
        <p:spPr/>
        <p:txBody>
          <a:bodyPr/>
          <a:lstStyle/>
          <a:p>
            <a:r>
              <a:rPr lang="en-US" dirty="0"/>
              <a:t>Increase the vertical drop by adding a run 150 feet lower down</a:t>
            </a:r>
          </a:p>
          <a:p>
            <a:r>
              <a:rPr lang="en-US" dirty="0"/>
              <a:t>Requires install of additional chair</a:t>
            </a:r>
          </a:p>
          <a:p>
            <a:r>
              <a:rPr lang="en-US" dirty="0"/>
              <a:t>Ticket prices will rise by $8.61</a:t>
            </a:r>
          </a:p>
          <a:p>
            <a:r>
              <a:rPr lang="en-US" dirty="0"/>
              <a:t>Expected income generated: $15,065,471</a:t>
            </a:r>
            <a:r>
              <a:rPr lang="en-US" dirty="0">
                <a:effectLst/>
              </a:rPr>
              <a:t> </a:t>
            </a:r>
          </a:p>
          <a:p>
            <a:endParaRPr lang="en-US" dirty="0"/>
          </a:p>
        </p:txBody>
      </p:sp>
    </p:spTree>
    <p:extLst>
      <p:ext uri="{BB962C8B-B14F-4D97-AF65-F5344CB8AC3E}">
        <p14:creationId xmlns:p14="http://schemas.microsoft.com/office/powerpoint/2010/main" val="1122068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D03D0-0E41-4B4D-81AE-678C66469021}"/>
              </a:ext>
            </a:extLst>
          </p:cNvPr>
          <p:cNvSpPr>
            <a:spLocks noGrp="1"/>
          </p:cNvSpPr>
          <p:nvPr>
            <p:ph type="title"/>
          </p:nvPr>
        </p:nvSpPr>
        <p:spPr/>
        <p:txBody>
          <a:bodyPr/>
          <a:lstStyle/>
          <a:p>
            <a:r>
              <a:rPr lang="en-US" dirty="0"/>
              <a:t>Big Mountain vs Resorts in Market</a:t>
            </a:r>
          </a:p>
        </p:txBody>
      </p:sp>
      <p:pic>
        <p:nvPicPr>
          <p:cNvPr id="2050" name="Picture 2">
            <a:extLst>
              <a:ext uri="{FF2B5EF4-FFF2-40B4-BE49-F238E27FC236}">
                <a16:creationId xmlns:a16="http://schemas.microsoft.com/office/drawing/2014/main" id="{7F573336-B92B-4A41-8FAE-D7DA82F412B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3240" y="1936171"/>
            <a:ext cx="5240295" cy="42291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AEAB236-7F8D-6047-A727-DF9306A615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1997" y="1936171"/>
            <a:ext cx="5129084" cy="422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622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E943C-82A7-C142-BBA2-29D585292B66}"/>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081C0C66-7A03-3247-A78E-4ED47C13E130}"/>
              </a:ext>
            </a:extLst>
          </p:cNvPr>
          <p:cNvSpPr>
            <a:spLocks noGrp="1"/>
          </p:cNvSpPr>
          <p:nvPr>
            <p:ph idx="1"/>
          </p:nvPr>
        </p:nvSpPr>
        <p:spPr/>
        <p:txBody>
          <a:bodyPr/>
          <a:lstStyle/>
          <a:p>
            <a:pPr marL="0" indent="0" algn="ctr">
              <a:buNone/>
            </a:pPr>
            <a:r>
              <a:rPr lang="en-US" dirty="0"/>
              <a:t>Big Mountain Resort can increase revenue and visitors by adding a new drop point and adding a chair. By placing the chairs in high visited areas, that can increase revenue without increasing costs. It would be done by moving lifts and chairs from low visited areas to highly trafficked areas.</a:t>
            </a:r>
          </a:p>
        </p:txBody>
      </p:sp>
    </p:spTree>
    <p:extLst>
      <p:ext uri="{BB962C8B-B14F-4D97-AF65-F5344CB8AC3E}">
        <p14:creationId xmlns:p14="http://schemas.microsoft.com/office/powerpoint/2010/main" val="3278260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216</Words>
  <Application>Microsoft Macintosh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Big Mountain Ski Resort</vt:lpstr>
      <vt:lpstr>Background</vt:lpstr>
      <vt:lpstr>Problem Summary</vt:lpstr>
      <vt:lpstr>Recommendations</vt:lpstr>
      <vt:lpstr>Big Mountain vs Resorts in Market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Ski Resort</dc:title>
  <dc:creator>Bradley Toney</dc:creator>
  <cp:lastModifiedBy>Bradley Toney</cp:lastModifiedBy>
  <cp:revision>1</cp:revision>
  <dcterms:created xsi:type="dcterms:W3CDTF">2021-09-23T01:59:28Z</dcterms:created>
  <dcterms:modified xsi:type="dcterms:W3CDTF">2021-09-23T02:39:56Z</dcterms:modified>
</cp:coreProperties>
</file>