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To replace a picture, just select and delete it. Then use the Insert Picture icon to replace it with one of your own!</a:t>
            </a:r>
            <a:endParaRPr/>
          </a:p>
        </p:txBody>
      </p:sp>
      <p:sp>
        <p:nvSpPr>
          <p:cNvPr id="126" name="Google Shape;12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s" showMasterSp="0">
  <p:cSld name="Title Slide with Pictures">
    <p:spTree>
      <p:nvGrpSpPr>
        <p:cNvPr id="18" name="Shape 18"/>
        <p:cNvGrpSpPr/>
        <p:nvPr/>
      </p:nvGrpSpPr>
      <p:grpSpPr>
        <a:xfrm>
          <a:off x="0" y="0"/>
          <a:ext cx="0" cy="0"/>
          <a:chOff x="0" y="0"/>
          <a:chExt cx="0" cy="0"/>
        </a:xfrm>
      </p:grpSpPr>
      <p:sp>
        <p:nvSpPr>
          <p:cNvPr id="19" name="Google Shape;19;p2"/>
          <p:cNvSpPr txBox="1"/>
          <p:nvPr>
            <p:ph type="ctrTitle"/>
          </p:nvPr>
        </p:nvSpPr>
        <p:spPr>
          <a:xfrm>
            <a:off x="1522412" y="4843464"/>
            <a:ext cx="9144002" cy="94773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rgbClr val="B20925"/>
              </a:buClr>
              <a:buSzPts val="5600"/>
              <a:buFont typeface="Cambria"/>
              <a:buNone/>
              <a:defRPr sz="5600">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522413" y="5791200"/>
            <a:ext cx="9144000" cy="4572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400"/>
              <a:buNone/>
              <a:defRPr sz="2400">
                <a:solidFill>
                  <a:srgbClr val="750619"/>
                </a:solidFill>
              </a:defRPr>
            </a:lvl1pPr>
            <a:lvl2pPr lvl="1" algn="ctr">
              <a:lnSpc>
                <a:spcPct val="90000"/>
              </a:lnSpc>
              <a:spcBef>
                <a:spcPts val="1000"/>
              </a:spcBef>
              <a:spcAft>
                <a:spcPts val="0"/>
              </a:spcAft>
              <a:buSzPts val="1800"/>
              <a:buNone/>
              <a:defRPr>
                <a:solidFill>
                  <a:srgbClr val="948888"/>
                </a:solidFill>
              </a:defRPr>
            </a:lvl2pPr>
            <a:lvl3pPr lvl="2" algn="ctr">
              <a:lnSpc>
                <a:spcPct val="90000"/>
              </a:lnSpc>
              <a:spcBef>
                <a:spcPts val="800"/>
              </a:spcBef>
              <a:spcAft>
                <a:spcPts val="0"/>
              </a:spcAft>
              <a:buSzPts val="1600"/>
              <a:buNone/>
              <a:defRPr>
                <a:solidFill>
                  <a:srgbClr val="948888"/>
                </a:solidFill>
              </a:defRPr>
            </a:lvl3pPr>
            <a:lvl4pPr lvl="3" algn="ctr">
              <a:lnSpc>
                <a:spcPct val="90000"/>
              </a:lnSpc>
              <a:spcBef>
                <a:spcPts val="800"/>
              </a:spcBef>
              <a:spcAft>
                <a:spcPts val="0"/>
              </a:spcAft>
              <a:buSzPts val="1400"/>
              <a:buNone/>
              <a:defRPr>
                <a:solidFill>
                  <a:srgbClr val="948888"/>
                </a:solidFill>
              </a:defRPr>
            </a:lvl4pPr>
            <a:lvl5pPr lvl="4" algn="ctr">
              <a:lnSpc>
                <a:spcPct val="90000"/>
              </a:lnSpc>
              <a:spcBef>
                <a:spcPts val="800"/>
              </a:spcBef>
              <a:spcAft>
                <a:spcPts val="0"/>
              </a:spcAft>
              <a:buSzPts val="1400"/>
              <a:buNone/>
              <a:defRPr>
                <a:solidFill>
                  <a:srgbClr val="948888"/>
                </a:solidFill>
              </a:defRPr>
            </a:lvl5pPr>
            <a:lvl6pPr lvl="5" algn="ctr">
              <a:lnSpc>
                <a:spcPct val="90000"/>
              </a:lnSpc>
              <a:spcBef>
                <a:spcPts val="800"/>
              </a:spcBef>
              <a:spcAft>
                <a:spcPts val="0"/>
              </a:spcAft>
              <a:buClr>
                <a:srgbClr val="948888"/>
              </a:buClr>
              <a:buSzPts val="1400"/>
              <a:buNone/>
              <a:defRPr>
                <a:solidFill>
                  <a:srgbClr val="948888"/>
                </a:solidFill>
              </a:defRPr>
            </a:lvl6pPr>
            <a:lvl7pPr lvl="6" algn="ctr">
              <a:lnSpc>
                <a:spcPct val="90000"/>
              </a:lnSpc>
              <a:spcBef>
                <a:spcPts val="800"/>
              </a:spcBef>
              <a:spcAft>
                <a:spcPts val="0"/>
              </a:spcAft>
              <a:buClr>
                <a:srgbClr val="948888"/>
              </a:buClr>
              <a:buSzPts val="1400"/>
              <a:buNone/>
              <a:defRPr>
                <a:solidFill>
                  <a:srgbClr val="948888"/>
                </a:solidFill>
              </a:defRPr>
            </a:lvl7pPr>
            <a:lvl8pPr lvl="7" algn="ctr">
              <a:lnSpc>
                <a:spcPct val="90000"/>
              </a:lnSpc>
              <a:spcBef>
                <a:spcPts val="800"/>
              </a:spcBef>
              <a:spcAft>
                <a:spcPts val="0"/>
              </a:spcAft>
              <a:buClr>
                <a:srgbClr val="948888"/>
              </a:buClr>
              <a:buSzPts val="1400"/>
              <a:buNone/>
              <a:defRPr>
                <a:solidFill>
                  <a:srgbClr val="948888"/>
                </a:solidFill>
              </a:defRPr>
            </a:lvl8pPr>
            <a:lvl9pPr lvl="8" algn="ctr">
              <a:lnSpc>
                <a:spcPct val="90000"/>
              </a:lnSpc>
              <a:spcBef>
                <a:spcPts val="800"/>
              </a:spcBef>
              <a:spcAft>
                <a:spcPts val="0"/>
              </a:spcAft>
              <a:buClr>
                <a:srgbClr val="948888"/>
              </a:buClr>
              <a:buSzPts val="1400"/>
              <a:buNone/>
              <a:defRPr>
                <a:solidFill>
                  <a:srgbClr val="948888"/>
                </a:solidFill>
              </a:defRPr>
            </a:lvl9pPr>
          </a:lstStyle>
          <a:p/>
        </p:txBody>
      </p:sp>
      <p:sp>
        <p:nvSpPr>
          <p:cNvPr id="21" name="Google Shape;21;p2"/>
          <p:cNvSpPr/>
          <p:nvPr/>
        </p:nvSpPr>
        <p:spPr>
          <a:xfrm rot="185582">
            <a:off x="1414576" y="762623"/>
            <a:ext cx="2947013" cy="3684469"/>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22" name="Google Shape;22;p2"/>
          <p:cNvSpPr/>
          <p:nvPr>
            <p:ph idx="2" type="pic"/>
          </p:nvPr>
        </p:nvSpPr>
        <p:spPr>
          <a:xfrm>
            <a:off x="1634550" y="917753"/>
            <a:ext cx="2592388" cy="3314700"/>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23" name="Google Shape;23;p2"/>
          <p:cNvSpPr/>
          <p:nvPr/>
        </p:nvSpPr>
        <p:spPr>
          <a:xfrm rot="120000">
            <a:off x="4600738" y="740343"/>
            <a:ext cx="2947013" cy="3684469"/>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24" name="Google Shape;24;p2"/>
          <p:cNvSpPr/>
          <p:nvPr>
            <p:ph idx="3" type="pic"/>
          </p:nvPr>
        </p:nvSpPr>
        <p:spPr>
          <a:xfrm>
            <a:off x="4787507" y="917753"/>
            <a:ext cx="2592388" cy="3314700"/>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25" name="Google Shape;25;p2"/>
          <p:cNvSpPr/>
          <p:nvPr/>
        </p:nvSpPr>
        <p:spPr>
          <a:xfrm rot="-120000">
            <a:off x="7775260" y="727477"/>
            <a:ext cx="2947013" cy="3684469"/>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26" name="Google Shape;26;p2"/>
          <p:cNvSpPr/>
          <p:nvPr>
            <p:ph idx="4" type="pic"/>
          </p:nvPr>
        </p:nvSpPr>
        <p:spPr>
          <a:xfrm>
            <a:off x="7940463" y="917753"/>
            <a:ext cx="2592388" cy="3314701"/>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27" name="Google Shape;27;p2"/>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1"/>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1"/>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0" name="Shape 100"/>
        <p:cNvGrpSpPr/>
        <p:nvPr/>
      </p:nvGrpSpPr>
      <p:grpSpPr>
        <a:xfrm>
          <a:off x="0" y="0"/>
          <a:ext cx="0" cy="0"/>
          <a:chOff x="0" y="0"/>
          <a:chExt cx="0" cy="0"/>
        </a:xfrm>
      </p:grpSpPr>
      <p:sp>
        <p:nvSpPr>
          <p:cNvPr id="101" name="Google Shape;101;p12"/>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13"/>
          <p:cNvSpPr txBox="1"/>
          <p:nvPr>
            <p:ph type="title"/>
          </p:nvPr>
        </p:nvSpPr>
        <p:spPr>
          <a:xfrm>
            <a:off x="7923212" y="1462088"/>
            <a:ext cx="3124201" cy="1966912"/>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3600"/>
              <a:buFont typeface="Cambria"/>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13"/>
          <p:cNvSpPr txBox="1"/>
          <p:nvPr>
            <p:ph idx="1" type="body"/>
          </p:nvPr>
        </p:nvSpPr>
        <p:spPr>
          <a:xfrm>
            <a:off x="1141413" y="685800"/>
            <a:ext cx="6477000" cy="54864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107" name="Google Shape;107;p13"/>
          <p:cNvSpPr txBox="1"/>
          <p:nvPr>
            <p:ph idx="2" type="body"/>
          </p:nvPr>
        </p:nvSpPr>
        <p:spPr>
          <a:xfrm>
            <a:off x="7923211" y="3429000"/>
            <a:ext cx="3124201" cy="1828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Clr>
                <a:schemeClr val="dk1"/>
              </a:buClr>
              <a:buSzPts val="900"/>
              <a:buNone/>
              <a:defRPr sz="900"/>
            </a:lvl6pPr>
            <a:lvl7pPr indent="-228600" lvl="6" marL="3200400" algn="l">
              <a:lnSpc>
                <a:spcPct val="90000"/>
              </a:lnSpc>
              <a:spcBef>
                <a:spcPts val="800"/>
              </a:spcBef>
              <a:spcAft>
                <a:spcPts val="0"/>
              </a:spcAft>
              <a:buClr>
                <a:schemeClr val="dk1"/>
              </a:buClr>
              <a:buSzPts val="900"/>
              <a:buNone/>
              <a:defRPr sz="900"/>
            </a:lvl7pPr>
            <a:lvl8pPr indent="-228600" lvl="7" marL="3657600" algn="l">
              <a:lnSpc>
                <a:spcPct val="90000"/>
              </a:lnSpc>
              <a:spcBef>
                <a:spcPts val="800"/>
              </a:spcBef>
              <a:spcAft>
                <a:spcPts val="0"/>
              </a:spcAft>
              <a:buClr>
                <a:schemeClr val="dk1"/>
              </a:buClr>
              <a:buSzPts val="900"/>
              <a:buNone/>
              <a:defRPr sz="900"/>
            </a:lvl8pPr>
            <a:lvl9pPr indent="-228600" lvl="8" marL="4114800" algn="l">
              <a:lnSpc>
                <a:spcPct val="90000"/>
              </a:lnSpc>
              <a:spcBef>
                <a:spcPts val="800"/>
              </a:spcBef>
              <a:spcAft>
                <a:spcPts val="0"/>
              </a:spcAft>
              <a:buClr>
                <a:schemeClr val="dk1"/>
              </a:buClr>
              <a:buSzPts val="900"/>
              <a:buNone/>
              <a:defRPr sz="900"/>
            </a:lvl9pPr>
          </a:lstStyle>
          <a:p/>
        </p:txBody>
      </p:sp>
      <p:sp>
        <p:nvSpPr>
          <p:cNvPr id="108" name="Google Shape;108;p13"/>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1" name="Shape 111"/>
        <p:cNvGrpSpPr/>
        <p:nvPr/>
      </p:nvGrpSpPr>
      <p:grpSpPr>
        <a:xfrm>
          <a:off x="0" y="0"/>
          <a:ext cx="0" cy="0"/>
          <a:chOff x="0" y="0"/>
          <a:chExt cx="0" cy="0"/>
        </a:xfrm>
      </p:grpSpPr>
      <p:sp>
        <p:nvSpPr>
          <p:cNvPr id="112" name="Google Shape;112;p14"/>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4"/>
          <p:cNvSpPr txBox="1"/>
          <p:nvPr>
            <p:ph idx="1" type="body"/>
          </p:nvPr>
        </p:nvSpPr>
        <p:spPr>
          <a:xfrm rot="5400000">
            <a:off x="3829845" y="-664369"/>
            <a:ext cx="4529137"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114" name="Google Shape;114;p14"/>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4"/>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7" name="Shape 117"/>
        <p:cNvGrpSpPr/>
        <p:nvPr/>
      </p:nvGrpSpPr>
      <p:grpSpPr>
        <a:xfrm>
          <a:off x="0" y="0"/>
          <a:ext cx="0" cy="0"/>
          <a:chOff x="0" y="0"/>
          <a:chExt cx="0" cy="0"/>
        </a:xfrm>
      </p:grpSpPr>
      <p:sp>
        <p:nvSpPr>
          <p:cNvPr id="118" name="Google Shape;118;p15"/>
          <p:cNvSpPr txBox="1"/>
          <p:nvPr>
            <p:ph type="title"/>
          </p:nvPr>
        </p:nvSpPr>
        <p:spPr>
          <a:xfrm rot="5400000">
            <a:off x="7389813" y="2514600"/>
            <a:ext cx="5486400" cy="1828801"/>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5"/>
          <p:cNvSpPr txBox="1"/>
          <p:nvPr>
            <p:ph idx="1" type="body"/>
          </p:nvPr>
        </p:nvSpPr>
        <p:spPr>
          <a:xfrm rot="5400000">
            <a:off x="2360612" y="-533400"/>
            <a:ext cx="5486400" cy="79247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120" name="Google Shape;120;p15"/>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sp>
        <p:nvSpPr>
          <p:cNvPr id="33" name="Google Shape;33;p3"/>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4"/>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1522412" y="1643063"/>
            <a:ext cx="4480560" cy="452913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39" name="Google Shape;39;p4"/>
          <p:cNvSpPr txBox="1"/>
          <p:nvPr>
            <p:ph idx="2" type="body"/>
          </p:nvPr>
        </p:nvSpPr>
        <p:spPr>
          <a:xfrm>
            <a:off x="6185854" y="1643063"/>
            <a:ext cx="4480560" cy="452913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40" name="Google Shape;40;p4"/>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43" name="Shape 43"/>
        <p:cNvGrpSpPr/>
        <p:nvPr/>
      </p:nvGrpSpPr>
      <p:grpSpPr>
        <a:xfrm>
          <a:off x="0" y="0"/>
          <a:ext cx="0" cy="0"/>
          <a:chOff x="0" y="0"/>
          <a:chExt cx="0" cy="0"/>
        </a:xfrm>
      </p:grpSpPr>
      <p:sp>
        <p:nvSpPr>
          <p:cNvPr id="44" name="Google Shape;44;p5"/>
          <p:cNvSpPr/>
          <p:nvPr/>
        </p:nvSpPr>
        <p:spPr>
          <a:xfrm>
            <a:off x="7313612" y="0"/>
            <a:ext cx="4191002" cy="6858000"/>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cxnSp>
        <p:nvCxnSpPr>
          <p:cNvPr id="45" name="Google Shape;45;p5"/>
          <p:cNvCxnSpPr/>
          <p:nvPr/>
        </p:nvCxnSpPr>
        <p:spPr>
          <a:xfrm>
            <a:off x="74660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cxnSp>
        <p:nvCxnSpPr>
          <p:cNvPr id="46" name="Google Shape;46;p5"/>
          <p:cNvCxnSpPr/>
          <p:nvPr/>
        </p:nvCxnSpPr>
        <p:spPr>
          <a:xfrm>
            <a:off x="113522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sp>
        <p:nvSpPr>
          <p:cNvPr id="47" name="Google Shape;47;p5"/>
          <p:cNvSpPr txBox="1"/>
          <p:nvPr>
            <p:ph type="title"/>
          </p:nvPr>
        </p:nvSpPr>
        <p:spPr>
          <a:xfrm>
            <a:off x="7923212" y="1643063"/>
            <a:ext cx="3124201" cy="277653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3600"/>
              <a:buFont typeface="Cambria"/>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p:nvPr/>
        </p:nvSpPr>
        <p:spPr>
          <a:xfrm rot="120000">
            <a:off x="654916" y="532501"/>
            <a:ext cx="6103614" cy="5715899"/>
          </a:xfrm>
          <a:prstGeom prst="rect">
            <a:avLst/>
          </a:prstGeom>
          <a:solidFill>
            <a:schemeClr val="lt1"/>
          </a:solidFill>
          <a:ln>
            <a:noFill/>
          </a:ln>
          <a:effectLst>
            <a:outerShdw blurRad="88900" rotWithShape="0" algn="ctr">
              <a:srgbClr val="64150F">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49" name="Google Shape;49;p5"/>
          <p:cNvSpPr/>
          <p:nvPr>
            <p:ph idx="2" type="pic"/>
          </p:nvPr>
        </p:nvSpPr>
        <p:spPr>
          <a:xfrm>
            <a:off x="745586" y="609600"/>
            <a:ext cx="5914664" cy="5562600"/>
          </a:xfrm>
          <a:prstGeom prst="rect">
            <a:avLst/>
          </a:prstGeom>
          <a:solidFill>
            <a:srgbClr val="ECECEC"/>
          </a:solidFill>
          <a:ln cap="flat" cmpd="sng" w="152400">
            <a:solidFill>
              <a:srgbClr val="FFFFFF"/>
            </a:solidFill>
            <a:prstDash val="solid"/>
            <a:miter lim="800000"/>
            <a:headEnd len="sm" w="sm" type="none"/>
            <a:tailEnd len="sm" w="sm" type="none"/>
          </a:ln>
          <a:effectLst>
            <a:outerShdw blurRad="88900" sx="101000" rotWithShape="0" algn="tl"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9pPr>
          </a:lstStyle>
          <a:p/>
        </p:txBody>
      </p:sp>
      <p:sp>
        <p:nvSpPr>
          <p:cNvPr id="50" name="Google Shape;50;p5"/>
          <p:cNvSpPr txBox="1"/>
          <p:nvPr>
            <p:ph idx="1" type="body"/>
          </p:nvPr>
        </p:nvSpPr>
        <p:spPr>
          <a:xfrm>
            <a:off x="7923212" y="4423913"/>
            <a:ext cx="3124201" cy="1748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lvl1pPr>
            <a:lvl2pPr indent="-228600" lvl="1" marL="914400" algn="l">
              <a:lnSpc>
                <a:spcPct val="90000"/>
              </a:lnSpc>
              <a:spcBef>
                <a:spcPts val="1000"/>
              </a:spcBef>
              <a:spcAft>
                <a:spcPts val="0"/>
              </a:spcAft>
              <a:buSzPts val="1200"/>
              <a:buNone/>
              <a:defRPr sz="1200"/>
            </a:lvl2pPr>
            <a:lvl3pPr indent="-228600" lvl="2" marL="1371600" algn="l">
              <a:lnSpc>
                <a:spcPct val="90000"/>
              </a:lnSpc>
              <a:spcBef>
                <a:spcPts val="800"/>
              </a:spcBef>
              <a:spcAft>
                <a:spcPts val="0"/>
              </a:spcAft>
              <a:buSzPts val="1000"/>
              <a:buNone/>
              <a:defRPr sz="1000"/>
            </a:lvl3pPr>
            <a:lvl4pPr indent="-228600" lvl="3" marL="1828800" algn="l">
              <a:lnSpc>
                <a:spcPct val="90000"/>
              </a:lnSpc>
              <a:spcBef>
                <a:spcPts val="800"/>
              </a:spcBef>
              <a:spcAft>
                <a:spcPts val="0"/>
              </a:spcAft>
              <a:buSzPts val="900"/>
              <a:buNone/>
              <a:defRPr sz="900"/>
            </a:lvl4pPr>
            <a:lvl5pPr indent="-228600" lvl="4" marL="2286000" algn="l">
              <a:lnSpc>
                <a:spcPct val="90000"/>
              </a:lnSpc>
              <a:spcBef>
                <a:spcPts val="800"/>
              </a:spcBef>
              <a:spcAft>
                <a:spcPts val="0"/>
              </a:spcAft>
              <a:buSzPts val="900"/>
              <a:buNone/>
              <a:defRPr sz="900"/>
            </a:lvl5pPr>
            <a:lvl6pPr indent="-228600" lvl="5" marL="2743200" algn="l">
              <a:lnSpc>
                <a:spcPct val="90000"/>
              </a:lnSpc>
              <a:spcBef>
                <a:spcPts val="800"/>
              </a:spcBef>
              <a:spcAft>
                <a:spcPts val="0"/>
              </a:spcAft>
              <a:buClr>
                <a:schemeClr val="dk1"/>
              </a:buClr>
              <a:buSzPts val="900"/>
              <a:buNone/>
              <a:defRPr sz="900"/>
            </a:lvl6pPr>
            <a:lvl7pPr indent="-228600" lvl="6" marL="3200400" algn="l">
              <a:lnSpc>
                <a:spcPct val="90000"/>
              </a:lnSpc>
              <a:spcBef>
                <a:spcPts val="800"/>
              </a:spcBef>
              <a:spcAft>
                <a:spcPts val="0"/>
              </a:spcAft>
              <a:buClr>
                <a:schemeClr val="dk1"/>
              </a:buClr>
              <a:buSzPts val="900"/>
              <a:buNone/>
              <a:defRPr sz="900"/>
            </a:lvl7pPr>
            <a:lvl8pPr indent="-228600" lvl="7" marL="3657600" algn="l">
              <a:lnSpc>
                <a:spcPct val="90000"/>
              </a:lnSpc>
              <a:spcBef>
                <a:spcPts val="800"/>
              </a:spcBef>
              <a:spcAft>
                <a:spcPts val="0"/>
              </a:spcAft>
              <a:buClr>
                <a:schemeClr val="dk1"/>
              </a:buClr>
              <a:buSzPts val="900"/>
              <a:buNone/>
              <a:defRPr sz="900"/>
            </a:lvl8pPr>
            <a:lvl9pPr indent="-228600" lvl="8" marL="4114800" algn="l">
              <a:lnSpc>
                <a:spcPct val="90000"/>
              </a:lnSpc>
              <a:spcBef>
                <a:spcPts val="800"/>
              </a:spcBef>
              <a:spcAft>
                <a:spcPts val="0"/>
              </a:spcAft>
              <a:buClr>
                <a:schemeClr val="dk1"/>
              </a:buClr>
              <a:buSzPts val="900"/>
              <a:buNone/>
              <a:defRPr sz="900"/>
            </a:lvl9pPr>
          </a:lstStyle>
          <a:p/>
        </p:txBody>
      </p:sp>
      <p:sp>
        <p:nvSpPr>
          <p:cNvPr id="51" name="Google Shape;51;p5"/>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6"/>
          <p:cNvSpPr txBox="1"/>
          <p:nvPr>
            <p:ph type="ctrTitle"/>
          </p:nvPr>
        </p:nvSpPr>
        <p:spPr>
          <a:xfrm>
            <a:off x="1522412" y="1643064"/>
            <a:ext cx="9144002" cy="2928936"/>
          </a:xfrm>
          <a:prstGeom prst="rect">
            <a:avLst/>
          </a:prstGeom>
          <a:noFill/>
          <a:ln>
            <a:noFill/>
          </a:ln>
        </p:spPr>
        <p:txBody>
          <a:bodyPr anchorCtr="0" anchor="b" bIns="45700" lIns="91425" spcFirstLastPara="1" rIns="91425" wrap="square" tIns="45700">
            <a:noAutofit/>
          </a:bodyPr>
          <a:lstStyle>
            <a:lvl1pPr lvl="0" algn="ctr">
              <a:lnSpc>
                <a:spcPct val="80000"/>
              </a:lnSpc>
              <a:spcBef>
                <a:spcPts val="0"/>
              </a:spcBef>
              <a:spcAft>
                <a:spcPts val="0"/>
              </a:spcAft>
              <a:buClr>
                <a:srgbClr val="B20925"/>
              </a:buClr>
              <a:buSzPts val="5600"/>
              <a:buFont typeface="Cambria"/>
              <a:buNone/>
              <a:defRPr sz="5600">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
          <p:cNvSpPr txBox="1"/>
          <p:nvPr>
            <p:ph idx="1" type="subTitle"/>
          </p:nvPr>
        </p:nvSpPr>
        <p:spPr>
          <a:xfrm>
            <a:off x="1522413" y="4572000"/>
            <a:ext cx="9144000" cy="106679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400"/>
              <a:buNone/>
              <a:defRPr sz="2400">
                <a:solidFill>
                  <a:srgbClr val="750619"/>
                </a:solidFill>
              </a:defRPr>
            </a:lvl1pPr>
            <a:lvl2pPr lvl="1" algn="ctr">
              <a:lnSpc>
                <a:spcPct val="90000"/>
              </a:lnSpc>
              <a:spcBef>
                <a:spcPts val="1000"/>
              </a:spcBef>
              <a:spcAft>
                <a:spcPts val="0"/>
              </a:spcAft>
              <a:buSzPts val="1800"/>
              <a:buNone/>
              <a:defRPr>
                <a:solidFill>
                  <a:srgbClr val="948888"/>
                </a:solidFill>
              </a:defRPr>
            </a:lvl2pPr>
            <a:lvl3pPr lvl="2" algn="ctr">
              <a:lnSpc>
                <a:spcPct val="90000"/>
              </a:lnSpc>
              <a:spcBef>
                <a:spcPts val="800"/>
              </a:spcBef>
              <a:spcAft>
                <a:spcPts val="0"/>
              </a:spcAft>
              <a:buSzPts val="1600"/>
              <a:buNone/>
              <a:defRPr>
                <a:solidFill>
                  <a:srgbClr val="948888"/>
                </a:solidFill>
              </a:defRPr>
            </a:lvl3pPr>
            <a:lvl4pPr lvl="3" algn="ctr">
              <a:lnSpc>
                <a:spcPct val="90000"/>
              </a:lnSpc>
              <a:spcBef>
                <a:spcPts val="800"/>
              </a:spcBef>
              <a:spcAft>
                <a:spcPts val="0"/>
              </a:spcAft>
              <a:buSzPts val="1400"/>
              <a:buNone/>
              <a:defRPr>
                <a:solidFill>
                  <a:srgbClr val="948888"/>
                </a:solidFill>
              </a:defRPr>
            </a:lvl4pPr>
            <a:lvl5pPr lvl="4" algn="ctr">
              <a:lnSpc>
                <a:spcPct val="90000"/>
              </a:lnSpc>
              <a:spcBef>
                <a:spcPts val="800"/>
              </a:spcBef>
              <a:spcAft>
                <a:spcPts val="0"/>
              </a:spcAft>
              <a:buSzPts val="1400"/>
              <a:buNone/>
              <a:defRPr>
                <a:solidFill>
                  <a:srgbClr val="948888"/>
                </a:solidFill>
              </a:defRPr>
            </a:lvl5pPr>
            <a:lvl6pPr lvl="5" algn="ctr">
              <a:lnSpc>
                <a:spcPct val="90000"/>
              </a:lnSpc>
              <a:spcBef>
                <a:spcPts val="800"/>
              </a:spcBef>
              <a:spcAft>
                <a:spcPts val="0"/>
              </a:spcAft>
              <a:buClr>
                <a:srgbClr val="948888"/>
              </a:buClr>
              <a:buSzPts val="1400"/>
              <a:buNone/>
              <a:defRPr>
                <a:solidFill>
                  <a:srgbClr val="948888"/>
                </a:solidFill>
              </a:defRPr>
            </a:lvl6pPr>
            <a:lvl7pPr lvl="6" algn="ctr">
              <a:lnSpc>
                <a:spcPct val="90000"/>
              </a:lnSpc>
              <a:spcBef>
                <a:spcPts val="800"/>
              </a:spcBef>
              <a:spcAft>
                <a:spcPts val="0"/>
              </a:spcAft>
              <a:buClr>
                <a:srgbClr val="948888"/>
              </a:buClr>
              <a:buSzPts val="1400"/>
              <a:buNone/>
              <a:defRPr>
                <a:solidFill>
                  <a:srgbClr val="948888"/>
                </a:solidFill>
              </a:defRPr>
            </a:lvl7pPr>
            <a:lvl8pPr lvl="7" algn="ctr">
              <a:lnSpc>
                <a:spcPct val="90000"/>
              </a:lnSpc>
              <a:spcBef>
                <a:spcPts val="800"/>
              </a:spcBef>
              <a:spcAft>
                <a:spcPts val="0"/>
              </a:spcAft>
              <a:buClr>
                <a:srgbClr val="948888"/>
              </a:buClr>
              <a:buSzPts val="1400"/>
              <a:buNone/>
              <a:defRPr>
                <a:solidFill>
                  <a:srgbClr val="948888"/>
                </a:solidFill>
              </a:defRPr>
            </a:lvl8pPr>
            <a:lvl9pPr lvl="8" algn="ctr">
              <a:lnSpc>
                <a:spcPct val="90000"/>
              </a:lnSpc>
              <a:spcBef>
                <a:spcPts val="800"/>
              </a:spcBef>
              <a:spcAft>
                <a:spcPts val="0"/>
              </a:spcAft>
              <a:buClr>
                <a:srgbClr val="948888"/>
              </a:buClr>
              <a:buSzPts val="1400"/>
              <a:buNone/>
              <a:defRPr>
                <a:solidFill>
                  <a:srgbClr val="948888"/>
                </a:solidFill>
              </a:defRPr>
            </a:lvl9pPr>
          </a:lstStyle>
          <a:p/>
        </p:txBody>
      </p:sp>
      <p:sp>
        <p:nvSpPr>
          <p:cNvPr id="57" name="Google Shape;57;p6"/>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e Title Slide with Pictures" showMasterSp="0">
  <p:cSld name="Alternate Title Slide with Pictures">
    <p:spTree>
      <p:nvGrpSpPr>
        <p:cNvPr id="60" name="Shape 60"/>
        <p:cNvGrpSpPr/>
        <p:nvPr/>
      </p:nvGrpSpPr>
      <p:grpSpPr>
        <a:xfrm>
          <a:off x="0" y="0"/>
          <a:ext cx="0" cy="0"/>
          <a:chOff x="0" y="0"/>
          <a:chExt cx="0" cy="0"/>
        </a:xfrm>
      </p:grpSpPr>
      <p:sp>
        <p:nvSpPr>
          <p:cNvPr id="61" name="Google Shape;61;p7"/>
          <p:cNvSpPr txBox="1"/>
          <p:nvPr>
            <p:ph type="ctrTitle"/>
          </p:nvPr>
        </p:nvSpPr>
        <p:spPr>
          <a:xfrm>
            <a:off x="1522413" y="4843464"/>
            <a:ext cx="9144002" cy="94773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rgbClr val="B20925"/>
              </a:buClr>
              <a:buSzPts val="5600"/>
              <a:buFont typeface="Cambria"/>
              <a:buNone/>
              <a:defRPr sz="5600">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 type="subTitle"/>
          </p:nvPr>
        </p:nvSpPr>
        <p:spPr>
          <a:xfrm>
            <a:off x="1522413" y="5791200"/>
            <a:ext cx="9144000" cy="4572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SzPts val="2400"/>
              <a:buNone/>
              <a:defRPr sz="2400">
                <a:solidFill>
                  <a:srgbClr val="750619"/>
                </a:solidFill>
              </a:defRPr>
            </a:lvl1pPr>
            <a:lvl2pPr lvl="1" algn="ctr">
              <a:lnSpc>
                <a:spcPct val="90000"/>
              </a:lnSpc>
              <a:spcBef>
                <a:spcPts val="1000"/>
              </a:spcBef>
              <a:spcAft>
                <a:spcPts val="0"/>
              </a:spcAft>
              <a:buSzPts val="1800"/>
              <a:buNone/>
              <a:defRPr>
                <a:solidFill>
                  <a:srgbClr val="948888"/>
                </a:solidFill>
              </a:defRPr>
            </a:lvl2pPr>
            <a:lvl3pPr lvl="2" algn="ctr">
              <a:lnSpc>
                <a:spcPct val="90000"/>
              </a:lnSpc>
              <a:spcBef>
                <a:spcPts val="800"/>
              </a:spcBef>
              <a:spcAft>
                <a:spcPts val="0"/>
              </a:spcAft>
              <a:buSzPts val="1600"/>
              <a:buNone/>
              <a:defRPr>
                <a:solidFill>
                  <a:srgbClr val="948888"/>
                </a:solidFill>
              </a:defRPr>
            </a:lvl3pPr>
            <a:lvl4pPr lvl="3" algn="ctr">
              <a:lnSpc>
                <a:spcPct val="90000"/>
              </a:lnSpc>
              <a:spcBef>
                <a:spcPts val="800"/>
              </a:spcBef>
              <a:spcAft>
                <a:spcPts val="0"/>
              </a:spcAft>
              <a:buSzPts val="1400"/>
              <a:buNone/>
              <a:defRPr>
                <a:solidFill>
                  <a:srgbClr val="948888"/>
                </a:solidFill>
              </a:defRPr>
            </a:lvl4pPr>
            <a:lvl5pPr lvl="4" algn="ctr">
              <a:lnSpc>
                <a:spcPct val="90000"/>
              </a:lnSpc>
              <a:spcBef>
                <a:spcPts val="800"/>
              </a:spcBef>
              <a:spcAft>
                <a:spcPts val="0"/>
              </a:spcAft>
              <a:buSzPts val="1400"/>
              <a:buNone/>
              <a:defRPr>
                <a:solidFill>
                  <a:srgbClr val="948888"/>
                </a:solidFill>
              </a:defRPr>
            </a:lvl5pPr>
            <a:lvl6pPr lvl="5" algn="ctr">
              <a:lnSpc>
                <a:spcPct val="90000"/>
              </a:lnSpc>
              <a:spcBef>
                <a:spcPts val="800"/>
              </a:spcBef>
              <a:spcAft>
                <a:spcPts val="0"/>
              </a:spcAft>
              <a:buClr>
                <a:srgbClr val="948888"/>
              </a:buClr>
              <a:buSzPts val="1400"/>
              <a:buNone/>
              <a:defRPr>
                <a:solidFill>
                  <a:srgbClr val="948888"/>
                </a:solidFill>
              </a:defRPr>
            </a:lvl6pPr>
            <a:lvl7pPr lvl="6" algn="ctr">
              <a:lnSpc>
                <a:spcPct val="90000"/>
              </a:lnSpc>
              <a:spcBef>
                <a:spcPts val="800"/>
              </a:spcBef>
              <a:spcAft>
                <a:spcPts val="0"/>
              </a:spcAft>
              <a:buClr>
                <a:srgbClr val="948888"/>
              </a:buClr>
              <a:buSzPts val="1400"/>
              <a:buNone/>
              <a:defRPr>
                <a:solidFill>
                  <a:srgbClr val="948888"/>
                </a:solidFill>
              </a:defRPr>
            </a:lvl7pPr>
            <a:lvl8pPr lvl="7" algn="ctr">
              <a:lnSpc>
                <a:spcPct val="90000"/>
              </a:lnSpc>
              <a:spcBef>
                <a:spcPts val="800"/>
              </a:spcBef>
              <a:spcAft>
                <a:spcPts val="0"/>
              </a:spcAft>
              <a:buClr>
                <a:srgbClr val="948888"/>
              </a:buClr>
              <a:buSzPts val="1400"/>
              <a:buNone/>
              <a:defRPr>
                <a:solidFill>
                  <a:srgbClr val="948888"/>
                </a:solidFill>
              </a:defRPr>
            </a:lvl8pPr>
            <a:lvl9pPr lvl="8" algn="ctr">
              <a:lnSpc>
                <a:spcPct val="90000"/>
              </a:lnSpc>
              <a:spcBef>
                <a:spcPts val="800"/>
              </a:spcBef>
              <a:spcAft>
                <a:spcPts val="0"/>
              </a:spcAft>
              <a:buClr>
                <a:srgbClr val="948888"/>
              </a:buClr>
              <a:buSzPts val="1400"/>
              <a:buNone/>
              <a:defRPr>
                <a:solidFill>
                  <a:srgbClr val="948888"/>
                </a:solidFill>
              </a:defRPr>
            </a:lvl9pPr>
          </a:lstStyle>
          <a:p/>
        </p:txBody>
      </p:sp>
      <p:sp>
        <p:nvSpPr>
          <p:cNvPr descr="An empty placeholder to add an image. Click on the placeholder and select the image that you wish to add." id="63" name="Google Shape;63;p7"/>
          <p:cNvSpPr/>
          <p:nvPr>
            <p:ph idx="2" type="pic"/>
          </p:nvPr>
        </p:nvSpPr>
        <p:spPr>
          <a:xfrm>
            <a:off x="1853090" y="685800"/>
            <a:ext cx="2743200" cy="3913632"/>
          </a:xfrm>
          <a:prstGeom prst="rect">
            <a:avLst/>
          </a:prstGeom>
          <a:solidFill>
            <a:srgbClr val="F2F2F2"/>
          </a:solidFill>
          <a:ln>
            <a:noFill/>
          </a:ln>
          <a:effectLst>
            <a:outerShdw blurRad="88900" sx="101000" rotWithShape="0" algn="ctr"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descr="An empty placeholder to add an image. Click on the placeholder and select the image that you wish to add." id="64" name="Google Shape;64;p7"/>
          <p:cNvSpPr/>
          <p:nvPr>
            <p:ph idx="3" type="pic"/>
          </p:nvPr>
        </p:nvSpPr>
        <p:spPr>
          <a:xfrm>
            <a:off x="4722812" y="685800"/>
            <a:ext cx="2743200" cy="3913632"/>
          </a:xfrm>
          <a:prstGeom prst="rect">
            <a:avLst/>
          </a:prstGeom>
          <a:solidFill>
            <a:srgbClr val="F2F2F2"/>
          </a:solidFill>
          <a:ln>
            <a:noFill/>
          </a:ln>
          <a:effectLst>
            <a:outerShdw blurRad="88900" sx="101000" rotWithShape="0" algn="ctr"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descr="An empty placeholder to add an image. Click on the placeholder and select the image that you wish to add." id="65" name="Google Shape;65;p7"/>
          <p:cNvSpPr/>
          <p:nvPr>
            <p:ph idx="4" type="pic"/>
          </p:nvPr>
        </p:nvSpPr>
        <p:spPr>
          <a:xfrm>
            <a:off x="7592534" y="685800"/>
            <a:ext cx="2743200" cy="3913632"/>
          </a:xfrm>
          <a:prstGeom prst="rect">
            <a:avLst/>
          </a:prstGeom>
          <a:solidFill>
            <a:srgbClr val="F2F2F2"/>
          </a:solidFill>
          <a:ln>
            <a:noFill/>
          </a:ln>
          <a:effectLst>
            <a:outerShdw blurRad="88900" sx="101000" rotWithShape="0" algn="ctr" sy="101000">
              <a:srgbClr val="64150F">
                <a:alpha val="14901"/>
              </a:srgbClr>
            </a:outerShdw>
          </a:effectLst>
        </p:spPr>
        <p:txBody>
          <a:bodyPr anchorCtr="0" anchor="t" bIns="45700" lIns="91425" spcFirstLastPara="1" rIns="91425" wrap="square" tIns="457200">
            <a:noAutofit/>
          </a:bodyPr>
          <a:lstStyle>
            <a:lvl1pPr lvl="0" marR="0" rtl="0" algn="ctr">
              <a:lnSpc>
                <a:spcPct val="90000"/>
              </a:lnSpc>
              <a:spcBef>
                <a:spcPts val="1800"/>
              </a:spcBef>
              <a:spcAft>
                <a:spcPts val="0"/>
              </a:spcAft>
              <a:buClr>
                <a:schemeClr val="dk1"/>
              </a:buClr>
              <a:buSzPts val="2000"/>
              <a:buFont typeface="Arial"/>
              <a:buNone/>
              <a:defRPr b="0" i="0" sz="20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66" name="Google Shape;66;p7"/>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Picture" showMasterSp="0">
  <p:cSld name="Title and Content with Picture">
    <p:spTree>
      <p:nvGrpSpPr>
        <p:cNvPr id="69" name="Shape 69"/>
        <p:cNvGrpSpPr/>
        <p:nvPr/>
      </p:nvGrpSpPr>
      <p:grpSpPr>
        <a:xfrm>
          <a:off x="0" y="0"/>
          <a:ext cx="0" cy="0"/>
          <a:chOff x="0" y="0"/>
          <a:chExt cx="0" cy="0"/>
        </a:xfrm>
      </p:grpSpPr>
      <p:sp>
        <p:nvSpPr>
          <p:cNvPr id="70" name="Google Shape;70;p8"/>
          <p:cNvSpPr/>
          <p:nvPr/>
        </p:nvSpPr>
        <p:spPr>
          <a:xfrm>
            <a:off x="2159492" y="0"/>
            <a:ext cx="9345120" cy="6858000"/>
          </a:xfrm>
          <a:prstGeom prst="roundRect">
            <a:avLst>
              <a:gd fmla="val 0" name="adj"/>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id="71" name="Google Shape;71;p8"/>
          <p:cNvSpPr txBox="1"/>
          <p:nvPr>
            <p:ph type="title"/>
          </p:nvPr>
        </p:nvSpPr>
        <p:spPr>
          <a:xfrm>
            <a:off x="2995612" y="319088"/>
            <a:ext cx="7670802"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8"/>
          <p:cNvSpPr/>
          <p:nvPr/>
        </p:nvSpPr>
        <p:spPr>
          <a:xfrm rot="-220308">
            <a:off x="322262" y="211183"/>
            <a:ext cx="1542449" cy="2051702"/>
          </a:xfrm>
          <a:prstGeom prst="rect">
            <a:avLst/>
          </a:prstGeom>
          <a:solidFill>
            <a:schemeClr val="lt1"/>
          </a:solidFill>
          <a:ln>
            <a:noFill/>
          </a:ln>
          <a:effectLst>
            <a:outerShdw blurRad="63500" rotWithShape="0" algn="ctr">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
        <p:nvSpPr>
          <p:cNvPr descr="An empty placeholder to add an image. Click on the placeholder and select the image that you wish to add." id="73" name="Google Shape;73;p8"/>
          <p:cNvSpPr/>
          <p:nvPr>
            <p:ph idx="2" type="pic"/>
          </p:nvPr>
        </p:nvSpPr>
        <p:spPr>
          <a:xfrm rot="180000">
            <a:off x="357415" y="280969"/>
            <a:ext cx="1446157" cy="1965874"/>
          </a:xfrm>
          <a:prstGeom prst="rect">
            <a:avLst/>
          </a:prstGeom>
          <a:solidFill>
            <a:srgbClr val="F2F2F2"/>
          </a:solidFill>
          <a:ln cap="flat" cmpd="sng" w="76200">
            <a:solidFill>
              <a:schemeClr val="lt1"/>
            </a:solidFill>
            <a:prstDash val="solid"/>
            <a:miter lim="800000"/>
            <a:headEnd len="sm" w="sm" type="none"/>
            <a:tailEnd len="sm" w="sm" type="none"/>
          </a:ln>
          <a:effectLst>
            <a:outerShdw blurRad="63500" rotWithShape="0" algn="ctr">
              <a:srgbClr val="000000">
                <a:alpha val="20000"/>
              </a:srgbClr>
            </a:outerShdw>
          </a:effectLst>
        </p:spPr>
        <p:txBody>
          <a:bodyPr anchorCtr="0" anchor="t" bIns="45700" lIns="91425" spcFirstLastPara="1" rIns="91425" wrap="square" tIns="182875">
            <a:noAutofit/>
          </a:bodyPr>
          <a:lstStyle>
            <a:lvl1pPr lvl="0" marR="0" rtl="0" algn="ctr">
              <a:lnSpc>
                <a:spcPct val="90000"/>
              </a:lnSpc>
              <a:spcBef>
                <a:spcPts val="1800"/>
              </a:spcBef>
              <a:spcAft>
                <a:spcPts val="0"/>
              </a:spcAft>
              <a:buClr>
                <a:schemeClr val="dk1"/>
              </a:buClr>
              <a:buSzPts val="1600"/>
              <a:buFont typeface="Arial"/>
              <a:buNone/>
              <a:defRPr b="0" i="0" sz="16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lvl="2"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lvl="3"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lvl="4"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lvl="5"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lvl="6"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lvl="7"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lvl="8"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74" name="Google Shape;74;p8"/>
          <p:cNvSpPr txBox="1"/>
          <p:nvPr>
            <p:ph idx="1" type="body"/>
          </p:nvPr>
        </p:nvSpPr>
        <p:spPr>
          <a:xfrm>
            <a:off x="2995612" y="1643063"/>
            <a:ext cx="7670802" cy="45291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0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17500" lvl="4" marL="2286000" algn="l">
              <a:lnSpc>
                <a:spcPct val="90000"/>
              </a:lnSpc>
              <a:spcBef>
                <a:spcPts val="800"/>
              </a:spcBef>
              <a:spcAft>
                <a:spcPts val="0"/>
              </a:spcAft>
              <a:buSzPts val="1400"/>
              <a:buChar char="•"/>
              <a:defRPr/>
            </a:lvl5pPr>
            <a:lvl6pPr indent="-342900" lvl="5" marL="2743200" algn="l">
              <a:lnSpc>
                <a:spcPct val="90000"/>
              </a:lnSpc>
              <a:spcBef>
                <a:spcPts val="800"/>
              </a:spcBef>
              <a:spcAft>
                <a:spcPts val="0"/>
              </a:spcAft>
              <a:buClr>
                <a:schemeClr val="dk1"/>
              </a:buClr>
              <a:buSzPts val="1800"/>
              <a:buChar char="•"/>
              <a:defRPr/>
            </a:lvl6pPr>
            <a:lvl7pPr indent="-342900" lvl="6" marL="3200400" algn="l">
              <a:lnSpc>
                <a:spcPct val="90000"/>
              </a:lnSpc>
              <a:spcBef>
                <a:spcPts val="800"/>
              </a:spcBef>
              <a:spcAft>
                <a:spcPts val="0"/>
              </a:spcAft>
              <a:buClr>
                <a:schemeClr val="dk1"/>
              </a:buClr>
              <a:buSzPts val="1800"/>
              <a:buChar char="•"/>
              <a:defRPr/>
            </a:lvl7pPr>
            <a:lvl8pPr indent="-342900" lvl="7" marL="3657600" algn="l">
              <a:lnSpc>
                <a:spcPct val="90000"/>
              </a:lnSpc>
              <a:spcBef>
                <a:spcPts val="800"/>
              </a:spcBef>
              <a:spcAft>
                <a:spcPts val="0"/>
              </a:spcAft>
              <a:buClr>
                <a:schemeClr val="dk1"/>
              </a:buClr>
              <a:buSzPts val="1800"/>
              <a:buChar char="•"/>
              <a:defRPr/>
            </a:lvl8pPr>
            <a:lvl9pPr indent="-342900" lvl="8" marL="4114800" algn="l">
              <a:lnSpc>
                <a:spcPct val="90000"/>
              </a:lnSpc>
              <a:spcBef>
                <a:spcPts val="800"/>
              </a:spcBef>
              <a:spcAft>
                <a:spcPts val="0"/>
              </a:spcAft>
              <a:buClr>
                <a:schemeClr val="dk1"/>
              </a:buClr>
              <a:buSzPts val="1800"/>
              <a:buChar char="•"/>
              <a:defRPr/>
            </a:lvl9pPr>
          </a:lstStyle>
          <a:p/>
        </p:txBody>
      </p:sp>
      <p:cxnSp>
        <p:nvCxnSpPr>
          <p:cNvPr id="75" name="Google Shape;75;p8"/>
          <p:cNvCxnSpPr/>
          <p:nvPr/>
        </p:nvCxnSpPr>
        <p:spPr>
          <a:xfrm>
            <a:off x="23098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cxnSp>
        <p:nvCxnSpPr>
          <p:cNvPr id="76" name="Google Shape;76;p8"/>
          <p:cNvCxnSpPr/>
          <p:nvPr/>
        </p:nvCxnSpPr>
        <p:spPr>
          <a:xfrm>
            <a:off x="113522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sp>
        <p:nvSpPr>
          <p:cNvPr id="77" name="Google Shape;77;p8"/>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80" name="Shape 80"/>
        <p:cNvGrpSpPr/>
        <p:nvPr/>
      </p:nvGrpSpPr>
      <p:grpSpPr>
        <a:xfrm>
          <a:off x="0" y="0"/>
          <a:ext cx="0" cy="0"/>
          <a:chOff x="0" y="0"/>
          <a:chExt cx="0" cy="0"/>
        </a:xfrm>
      </p:grpSpPr>
      <p:sp>
        <p:nvSpPr>
          <p:cNvPr id="81" name="Google Shape;81;p9"/>
          <p:cNvSpPr txBox="1"/>
          <p:nvPr>
            <p:ph type="title"/>
          </p:nvPr>
        </p:nvSpPr>
        <p:spPr>
          <a:xfrm>
            <a:off x="1522413" y="1643064"/>
            <a:ext cx="9144002" cy="2928936"/>
          </a:xfrm>
          <a:prstGeom prst="rect">
            <a:avLst/>
          </a:prstGeom>
          <a:noFill/>
          <a:ln>
            <a:noFill/>
          </a:ln>
        </p:spPr>
        <p:txBody>
          <a:bodyPr anchorCtr="0" anchor="b" bIns="45700" lIns="91425" spcFirstLastPara="1" rIns="91425" wrap="square" tIns="45700">
            <a:normAutofit/>
          </a:bodyPr>
          <a:lstStyle>
            <a:lvl1pPr lvl="0" algn="ctr">
              <a:lnSpc>
                <a:spcPct val="80000"/>
              </a:lnSpc>
              <a:spcBef>
                <a:spcPts val="0"/>
              </a:spcBef>
              <a:spcAft>
                <a:spcPts val="0"/>
              </a:spcAft>
              <a:buClr>
                <a:srgbClr val="B20925"/>
              </a:buClr>
              <a:buSzPts val="5600"/>
              <a:buFont typeface="Cambria"/>
              <a:buNone/>
              <a:defRPr b="0" sz="5600" cap="none">
                <a:solidFill>
                  <a:srgbClr val="B20925"/>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9"/>
          <p:cNvSpPr txBox="1"/>
          <p:nvPr>
            <p:ph idx="1" type="body"/>
          </p:nvPr>
        </p:nvSpPr>
        <p:spPr>
          <a:xfrm>
            <a:off x="1522413" y="4572000"/>
            <a:ext cx="9144000" cy="106679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0"/>
              </a:spcBef>
              <a:spcAft>
                <a:spcPts val="0"/>
              </a:spcAft>
              <a:buSzPts val="2400"/>
              <a:buNone/>
              <a:defRPr sz="2400">
                <a:solidFill>
                  <a:srgbClr val="750619"/>
                </a:solidFill>
              </a:defRPr>
            </a:lvl1pPr>
            <a:lvl2pPr indent="-228600" lvl="1" marL="914400" algn="l">
              <a:lnSpc>
                <a:spcPct val="90000"/>
              </a:lnSpc>
              <a:spcBef>
                <a:spcPts val="1000"/>
              </a:spcBef>
              <a:spcAft>
                <a:spcPts val="0"/>
              </a:spcAft>
              <a:buSzPts val="1800"/>
              <a:buNone/>
              <a:defRPr sz="1800">
                <a:solidFill>
                  <a:srgbClr val="948888"/>
                </a:solidFill>
              </a:defRPr>
            </a:lvl2pPr>
            <a:lvl3pPr indent="-228600" lvl="2" marL="1371600" algn="l">
              <a:lnSpc>
                <a:spcPct val="90000"/>
              </a:lnSpc>
              <a:spcBef>
                <a:spcPts val="800"/>
              </a:spcBef>
              <a:spcAft>
                <a:spcPts val="0"/>
              </a:spcAft>
              <a:buSzPts val="1600"/>
              <a:buNone/>
              <a:defRPr sz="1600">
                <a:solidFill>
                  <a:srgbClr val="948888"/>
                </a:solidFill>
              </a:defRPr>
            </a:lvl3pPr>
            <a:lvl4pPr indent="-228600" lvl="3" marL="1828800" algn="l">
              <a:lnSpc>
                <a:spcPct val="90000"/>
              </a:lnSpc>
              <a:spcBef>
                <a:spcPts val="800"/>
              </a:spcBef>
              <a:spcAft>
                <a:spcPts val="0"/>
              </a:spcAft>
              <a:buSzPts val="1400"/>
              <a:buNone/>
              <a:defRPr sz="1400">
                <a:solidFill>
                  <a:srgbClr val="948888"/>
                </a:solidFill>
              </a:defRPr>
            </a:lvl4pPr>
            <a:lvl5pPr indent="-228600" lvl="4" marL="2286000" algn="l">
              <a:lnSpc>
                <a:spcPct val="90000"/>
              </a:lnSpc>
              <a:spcBef>
                <a:spcPts val="800"/>
              </a:spcBef>
              <a:spcAft>
                <a:spcPts val="0"/>
              </a:spcAft>
              <a:buSzPts val="1400"/>
              <a:buNone/>
              <a:defRPr sz="1400">
                <a:solidFill>
                  <a:srgbClr val="948888"/>
                </a:solidFill>
              </a:defRPr>
            </a:lvl5pPr>
            <a:lvl6pPr indent="-228600" lvl="5" marL="2743200" algn="l">
              <a:lnSpc>
                <a:spcPct val="90000"/>
              </a:lnSpc>
              <a:spcBef>
                <a:spcPts val="800"/>
              </a:spcBef>
              <a:spcAft>
                <a:spcPts val="0"/>
              </a:spcAft>
              <a:buClr>
                <a:srgbClr val="948888"/>
              </a:buClr>
              <a:buSzPts val="1400"/>
              <a:buNone/>
              <a:defRPr sz="1400">
                <a:solidFill>
                  <a:srgbClr val="948888"/>
                </a:solidFill>
              </a:defRPr>
            </a:lvl6pPr>
            <a:lvl7pPr indent="-228600" lvl="6" marL="3200400" algn="l">
              <a:lnSpc>
                <a:spcPct val="90000"/>
              </a:lnSpc>
              <a:spcBef>
                <a:spcPts val="800"/>
              </a:spcBef>
              <a:spcAft>
                <a:spcPts val="0"/>
              </a:spcAft>
              <a:buClr>
                <a:srgbClr val="948888"/>
              </a:buClr>
              <a:buSzPts val="1400"/>
              <a:buNone/>
              <a:defRPr sz="1400">
                <a:solidFill>
                  <a:srgbClr val="948888"/>
                </a:solidFill>
              </a:defRPr>
            </a:lvl7pPr>
            <a:lvl8pPr indent="-228600" lvl="7" marL="3657600" algn="l">
              <a:lnSpc>
                <a:spcPct val="90000"/>
              </a:lnSpc>
              <a:spcBef>
                <a:spcPts val="800"/>
              </a:spcBef>
              <a:spcAft>
                <a:spcPts val="0"/>
              </a:spcAft>
              <a:buClr>
                <a:srgbClr val="948888"/>
              </a:buClr>
              <a:buSzPts val="1400"/>
              <a:buNone/>
              <a:defRPr sz="1400">
                <a:solidFill>
                  <a:srgbClr val="948888"/>
                </a:solidFill>
              </a:defRPr>
            </a:lvl8pPr>
            <a:lvl9pPr indent="-228600" lvl="8" marL="4114800" algn="l">
              <a:lnSpc>
                <a:spcPct val="90000"/>
              </a:lnSpc>
              <a:spcBef>
                <a:spcPts val="800"/>
              </a:spcBef>
              <a:spcAft>
                <a:spcPts val="0"/>
              </a:spcAft>
              <a:buClr>
                <a:srgbClr val="948888"/>
              </a:buClr>
              <a:buSzPts val="1400"/>
              <a:buNone/>
              <a:defRPr sz="1400">
                <a:solidFill>
                  <a:srgbClr val="948888"/>
                </a:solidFill>
              </a:defRPr>
            </a:lvl9pPr>
          </a:lstStyle>
          <a:p/>
        </p:txBody>
      </p:sp>
      <p:sp>
        <p:nvSpPr>
          <p:cNvPr id="83" name="Google Shape;83;p9"/>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9"/>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0"/>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B20925"/>
              </a:buClr>
              <a:buSzPts val="3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0"/>
          <p:cNvSpPr txBox="1"/>
          <p:nvPr>
            <p:ph idx="1" type="body"/>
          </p:nvPr>
        </p:nvSpPr>
        <p:spPr>
          <a:xfrm>
            <a:off x="1522414" y="1624372"/>
            <a:ext cx="4480560" cy="7378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400"/>
              <a:buNone/>
              <a:defRPr b="0" sz="2400">
                <a:solidFill>
                  <a:srgbClr val="B20925"/>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800"/>
              </a:spcBef>
              <a:spcAft>
                <a:spcPts val="0"/>
              </a:spcAft>
              <a:buClr>
                <a:schemeClr val="dk1"/>
              </a:buClr>
              <a:buSzPts val="1600"/>
              <a:buNone/>
              <a:defRPr b="1" sz="1600"/>
            </a:lvl7pPr>
            <a:lvl8pPr indent="-228600" lvl="7" marL="3657600" algn="l">
              <a:lnSpc>
                <a:spcPct val="90000"/>
              </a:lnSpc>
              <a:spcBef>
                <a:spcPts val="800"/>
              </a:spcBef>
              <a:spcAft>
                <a:spcPts val="0"/>
              </a:spcAft>
              <a:buClr>
                <a:schemeClr val="dk1"/>
              </a:buClr>
              <a:buSzPts val="1600"/>
              <a:buNone/>
              <a:defRPr b="1" sz="1600"/>
            </a:lvl8pPr>
            <a:lvl9pPr indent="-228600" lvl="8" marL="4114800" algn="l">
              <a:lnSpc>
                <a:spcPct val="90000"/>
              </a:lnSpc>
              <a:spcBef>
                <a:spcPts val="800"/>
              </a:spcBef>
              <a:spcAft>
                <a:spcPts val="0"/>
              </a:spcAft>
              <a:buClr>
                <a:schemeClr val="dk1"/>
              </a:buClr>
              <a:buSzPts val="1600"/>
              <a:buNone/>
              <a:defRPr b="1" sz="1600"/>
            </a:lvl9pPr>
          </a:lstStyle>
          <a:p/>
        </p:txBody>
      </p:sp>
      <p:sp>
        <p:nvSpPr>
          <p:cNvPr id="89" name="Google Shape;89;p10"/>
          <p:cNvSpPr txBox="1"/>
          <p:nvPr>
            <p:ph idx="2" type="body"/>
          </p:nvPr>
        </p:nvSpPr>
        <p:spPr>
          <a:xfrm>
            <a:off x="1522414" y="2438400"/>
            <a:ext cx="4480560" cy="373379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90" name="Google Shape;90;p10"/>
          <p:cNvSpPr txBox="1"/>
          <p:nvPr>
            <p:ph idx="3" type="body"/>
          </p:nvPr>
        </p:nvSpPr>
        <p:spPr>
          <a:xfrm>
            <a:off x="6185854" y="1624372"/>
            <a:ext cx="4480560" cy="737828"/>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400"/>
              <a:buNone/>
              <a:defRPr b="0" sz="2400">
                <a:solidFill>
                  <a:srgbClr val="B20925"/>
                </a:solidFill>
              </a:defRPr>
            </a:lvl1pPr>
            <a:lvl2pPr indent="-228600" lvl="1" marL="914400" algn="l">
              <a:lnSpc>
                <a:spcPct val="90000"/>
              </a:lnSpc>
              <a:spcBef>
                <a:spcPts val="10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800"/>
              </a:spcBef>
              <a:spcAft>
                <a:spcPts val="0"/>
              </a:spcAft>
              <a:buSzPts val="1600"/>
              <a:buNone/>
              <a:defRPr b="1" sz="1600"/>
            </a:lvl5pPr>
            <a:lvl6pPr indent="-228600" lvl="5" marL="2743200" algn="l">
              <a:lnSpc>
                <a:spcPct val="90000"/>
              </a:lnSpc>
              <a:spcBef>
                <a:spcPts val="800"/>
              </a:spcBef>
              <a:spcAft>
                <a:spcPts val="0"/>
              </a:spcAft>
              <a:buClr>
                <a:schemeClr val="dk1"/>
              </a:buClr>
              <a:buSzPts val="1600"/>
              <a:buNone/>
              <a:defRPr b="1" sz="1600"/>
            </a:lvl6pPr>
            <a:lvl7pPr indent="-228600" lvl="6" marL="3200400" algn="l">
              <a:lnSpc>
                <a:spcPct val="90000"/>
              </a:lnSpc>
              <a:spcBef>
                <a:spcPts val="800"/>
              </a:spcBef>
              <a:spcAft>
                <a:spcPts val="0"/>
              </a:spcAft>
              <a:buClr>
                <a:schemeClr val="dk1"/>
              </a:buClr>
              <a:buSzPts val="1600"/>
              <a:buNone/>
              <a:defRPr b="1" sz="1600"/>
            </a:lvl7pPr>
            <a:lvl8pPr indent="-228600" lvl="7" marL="3657600" algn="l">
              <a:lnSpc>
                <a:spcPct val="90000"/>
              </a:lnSpc>
              <a:spcBef>
                <a:spcPts val="800"/>
              </a:spcBef>
              <a:spcAft>
                <a:spcPts val="0"/>
              </a:spcAft>
              <a:buClr>
                <a:schemeClr val="dk1"/>
              </a:buClr>
              <a:buSzPts val="1600"/>
              <a:buNone/>
              <a:defRPr b="1" sz="1600"/>
            </a:lvl8pPr>
            <a:lvl9pPr indent="-228600" lvl="8" marL="4114800" algn="l">
              <a:lnSpc>
                <a:spcPct val="90000"/>
              </a:lnSpc>
              <a:spcBef>
                <a:spcPts val="800"/>
              </a:spcBef>
              <a:spcAft>
                <a:spcPts val="0"/>
              </a:spcAft>
              <a:buClr>
                <a:schemeClr val="dk1"/>
              </a:buClr>
              <a:buSzPts val="1600"/>
              <a:buNone/>
              <a:defRPr b="1" sz="1600"/>
            </a:lvl9pPr>
          </a:lstStyle>
          <a:p/>
        </p:txBody>
      </p:sp>
      <p:sp>
        <p:nvSpPr>
          <p:cNvPr id="91" name="Google Shape;91;p10"/>
          <p:cNvSpPr txBox="1"/>
          <p:nvPr>
            <p:ph idx="4" type="body"/>
          </p:nvPr>
        </p:nvSpPr>
        <p:spPr>
          <a:xfrm>
            <a:off x="6185854" y="2438400"/>
            <a:ext cx="4480560" cy="373379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0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800"/>
              </a:spcBef>
              <a:spcAft>
                <a:spcPts val="0"/>
              </a:spcAft>
              <a:buSzPts val="1400"/>
              <a:buChar char="•"/>
              <a:defRPr sz="1400"/>
            </a:lvl5pPr>
            <a:lvl6pPr indent="-317500" lvl="5" marL="2743200" algn="l">
              <a:lnSpc>
                <a:spcPct val="90000"/>
              </a:lnSpc>
              <a:spcBef>
                <a:spcPts val="800"/>
              </a:spcBef>
              <a:spcAft>
                <a:spcPts val="0"/>
              </a:spcAft>
              <a:buClr>
                <a:schemeClr val="dk1"/>
              </a:buClr>
              <a:buSzPts val="1400"/>
              <a:buChar char="•"/>
              <a:defRPr sz="1400"/>
            </a:lvl6pPr>
            <a:lvl7pPr indent="-317500" lvl="6" marL="3200400" algn="l">
              <a:lnSpc>
                <a:spcPct val="90000"/>
              </a:lnSpc>
              <a:spcBef>
                <a:spcPts val="800"/>
              </a:spcBef>
              <a:spcAft>
                <a:spcPts val="0"/>
              </a:spcAft>
              <a:buClr>
                <a:schemeClr val="dk1"/>
              </a:buClr>
              <a:buSzPts val="1400"/>
              <a:buChar char="•"/>
              <a:defRPr sz="1400"/>
            </a:lvl7pPr>
            <a:lvl8pPr indent="-317500" lvl="7" marL="3657600" algn="l">
              <a:lnSpc>
                <a:spcPct val="90000"/>
              </a:lnSpc>
              <a:spcBef>
                <a:spcPts val="800"/>
              </a:spcBef>
              <a:spcAft>
                <a:spcPts val="0"/>
              </a:spcAft>
              <a:buClr>
                <a:schemeClr val="dk1"/>
              </a:buClr>
              <a:buSzPts val="1400"/>
              <a:buChar char="•"/>
              <a:defRPr sz="1400"/>
            </a:lvl8pPr>
            <a:lvl9pPr indent="-317500" lvl="8" marL="4114800" algn="l">
              <a:lnSpc>
                <a:spcPct val="90000"/>
              </a:lnSpc>
              <a:spcBef>
                <a:spcPts val="800"/>
              </a:spcBef>
              <a:spcAft>
                <a:spcPts val="0"/>
              </a:spcAft>
              <a:buClr>
                <a:schemeClr val="dk1"/>
              </a:buClr>
              <a:buSzPts val="1400"/>
              <a:buChar char="•"/>
              <a:defRPr sz="1400"/>
            </a:lvl9pPr>
          </a:lstStyle>
          <a:p/>
        </p:txBody>
      </p:sp>
      <p:sp>
        <p:nvSpPr>
          <p:cNvPr id="92" name="Google Shape;92;p10"/>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684211" y="0"/>
            <a:ext cx="10820402" cy="6858000"/>
          </a:xfrm>
          <a:prstGeom prst="rect">
            <a:avLst/>
          </a:prstGeom>
          <a:solidFill>
            <a:schemeClr val="lt1"/>
          </a:solidFill>
          <a:ln>
            <a:noFill/>
          </a:ln>
          <a:effectLst>
            <a:outerShdw blurRad="88900" sx="101000" rotWithShape="0" algn="ctr" sy="101000">
              <a:srgbClr val="64150F">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cxnSp>
        <p:nvCxnSpPr>
          <p:cNvPr id="11" name="Google Shape;11;p1"/>
          <p:cNvCxnSpPr/>
          <p:nvPr/>
        </p:nvCxnSpPr>
        <p:spPr>
          <a:xfrm>
            <a:off x="8366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cxnSp>
        <p:nvCxnSpPr>
          <p:cNvPr id="12" name="Google Shape;12;p1"/>
          <p:cNvCxnSpPr/>
          <p:nvPr/>
        </p:nvCxnSpPr>
        <p:spPr>
          <a:xfrm>
            <a:off x="11352212" y="0"/>
            <a:ext cx="0" cy="6858000"/>
          </a:xfrm>
          <a:prstGeom prst="straightConnector1">
            <a:avLst/>
          </a:prstGeom>
          <a:noFill/>
          <a:ln cap="flat" cmpd="sng" w="19050">
            <a:solidFill>
              <a:srgbClr val="79540A">
                <a:alpha val="14901"/>
              </a:srgbClr>
            </a:solidFill>
            <a:prstDash val="solid"/>
            <a:miter lim="800000"/>
            <a:headEnd len="sm" w="sm" type="none"/>
            <a:tailEnd len="sm" w="sm" type="none"/>
          </a:ln>
        </p:spPr>
      </p:cxnSp>
      <p:sp>
        <p:nvSpPr>
          <p:cNvPr id="13" name="Google Shape;13;p1"/>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B20925"/>
              </a:buClr>
              <a:buSzPts val="3600"/>
              <a:buFont typeface="Cambria"/>
              <a:buNone/>
              <a:defRPr b="0" i="0" sz="3600" u="none" cap="none" strike="noStrike">
                <a:solidFill>
                  <a:srgbClr val="B20925"/>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Cambria"/>
                <a:ea typeface="Cambria"/>
                <a:cs typeface="Cambria"/>
                <a:sym typeface="Cambria"/>
              </a:defRPr>
            </a:lvl2pPr>
            <a:lvl3pPr indent="-330200" lvl="2" marL="1371600" marR="0" rtl="0" algn="l">
              <a:lnSpc>
                <a:spcPct val="90000"/>
              </a:lnSpc>
              <a:spcBef>
                <a:spcPts val="800"/>
              </a:spcBef>
              <a:spcAft>
                <a:spcPts val="0"/>
              </a:spcAft>
              <a:buClr>
                <a:schemeClr val="dk1"/>
              </a:buClr>
              <a:buSzPts val="1600"/>
              <a:buFont typeface="Arial"/>
              <a:buChar char="•"/>
              <a:defRPr b="0" i="0" sz="1600" u="none" cap="none" strike="noStrike">
                <a:solidFill>
                  <a:schemeClr val="dk1"/>
                </a:solidFill>
                <a:latin typeface="Cambria"/>
                <a:ea typeface="Cambria"/>
                <a:cs typeface="Cambria"/>
                <a:sym typeface="Cambria"/>
              </a:defRPr>
            </a:lvl3pPr>
            <a:lvl4pPr indent="-317500" lvl="3" marL="18288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4pPr>
            <a:lvl5pPr indent="-317500" lvl="4" marL="22860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5pPr>
            <a:lvl6pPr indent="-317500" lvl="5" marL="27432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6pPr>
            <a:lvl7pPr indent="-317500" lvl="6" marL="32004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7pPr>
            <a:lvl8pPr indent="-317500" lvl="7" marL="36576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8pPr>
            <a:lvl9pPr indent="-317500" lvl="8" marL="4114800" marR="0" rtl="0" algn="l">
              <a:lnSpc>
                <a:spcPct val="90000"/>
              </a:lnSpc>
              <a:spcBef>
                <a:spcPts val="800"/>
              </a:spcBef>
              <a:spcAft>
                <a:spcPts val="0"/>
              </a:spcAft>
              <a:buClr>
                <a:schemeClr val="dk1"/>
              </a:buClr>
              <a:buSzPts val="1400"/>
              <a:buFont typeface="Arial"/>
              <a:buChar char="•"/>
              <a:defRPr b="0" i="0" sz="1400" u="none" cap="none" strike="noStrike">
                <a:solidFill>
                  <a:schemeClr val="dk1"/>
                </a:solidFill>
                <a:latin typeface="Cambria"/>
                <a:ea typeface="Cambria"/>
                <a:cs typeface="Cambria"/>
                <a:sym typeface="Cambria"/>
              </a:defRPr>
            </a:lvl9pPr>
          </a:lstStyle>
          <a:p/>
        </p:txBody>
      </p:sp>
      <p:sp>
        <p:nvSpPr>
          <p:cNvPr id="15" name="Google Shape;15;p1"/>
          <p:cNvSpPr txBox="1"/>
          <p:nvPr>
            <p:ph idx="11" type="ftr"/>
          </p:nvPr>
        </p:nvSpPr>
        <p:spPr>
          <a:xfrm>
            <a:off x="1507885" y="6400801"/>
            <a:ext cx="6796327" cy="2762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
          <p:cNvSpPr txBox="1"/>
          <p:nvPr>
            <p:ph idx="10" type="dt"/>
          </p:nvPr>
        </p:nvSpPr>
        <p:spPr>
          <a:xfrm>
            <a:off x="8456612" y="6400801"/>
            <a:ext cx="1167659" cy="27622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7" name="Google Shape;17;p1"/>
          <p:cNvSpPr txBox="1"/>
          <p:nvPr>
            <p:ph idx="12" type="sldNum"/>
          </p:nvPr>
        </p:nvSpPr>
        <p:spPr>
          <a:xfrm>
            <a:off x="9752012" y="6400801"/>
            <a:ext cx="914402" cy="27622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ambria"/>
                <a:ea typeface="Cambria"/>
                <a:cs typeface="Cambria"/>
                <a:sym typeface="Cambria"/>
              </a:defRPr>
            </a:lvl1pPr>
            <a:lvl2pPr indent="0" lvl="1" marL="0" marR="0" rtl="0" algn="r">
              <a:spcBef>
                <a:spcPts val="0"/>
              </a:spcBef>
              <a:buNone/>
              <a:defRPr b="0" i="0" sz="1100" u="none" cap="none" strike="noStrike">
                <a:solidFill>
                  <a:schemeClr val="dk1"/>
                </a:solidFill>
                <a:latin typeface="Cambria"/>
                <a:ea typeface="Cambria"/>
                <a:cs typeface="Cambria"/>
                <a:sym typeface="Cambria"/>
              </a:defRPr>
            </a:lvl2pPr>
            <a:lvl3pPr indent="0" lvl="2" marL="0" marR="0" rtl="0" algn="r">
              <a:spcBef>
                <a:spcPts val="0"/>
              </a:spcBef>
              <a:buNone/>
              <a:defRPr b="0" i="0" sz="1100" u="none" cap="none" strike="noStrike">
                <a:solidFill>
                  <a:schemeClr val="dk1"/>
                </a:solidFill>
                <a:latin typeface="Cambria"/>
                <a:ea typeface="Cambria"/>
                <a:cs typeface="Cambria"/>
                <a:sym typeface="Cambria"/>
              </a:defRPr>
            </a:lvl3pPr>
            <a:lvl4pPr indent="0" lvl="3" marL="0" marR="0" rtl="0" algn="r">
              <a:spcBef>
                <a:spcPts val="0"/>
              </a:spcBef>
              <a:buNone/>
              <a:defRPr b="0" i="0" sz="1100" u="none" cap="none" strike="noStrike">
                <a:solidFill>
                  <a:schemeClr val="dk1"/>
                </a:solidFill>
                <a:latin typeface="Cambria"/>
                <a:ea typeface="Cambria"/>
                <a:cs typeface="Cambria"/>
                <a:sym typeface="Cambria"/>
              </a:defRPr>
            </a:lvl4pPr>
            <a:lvl5pPr indent="0" lvl="4" marL="0" marR="0" rtl="0" algn="r">
              <a:spcBef>
                <a:spcPts val="0"/>
              </a:spcBef>
              <a:buNone/>
              <a:defRPr b="0" i="0" sz="1100" u="none" cap="none" strike="noStrike">
                <a:solidFill>
                  <a:schemeClr val="dk1"/>
                </a:solidFill>
                <a:latin typeface="Cambria"/>
                <a:ea typeface="Cambria"/>
                <a:cs typeface="Cambria"/>
                <a:sym typeface="Cambria"/>
              </a:defRPr>
            </a:lvl5pPr>
            <a:lvl6pPr indent="0" lvl="5" marL="0" marR="0" rtl="0" algn="r">
              <a:spcBef>
                <a:spcPts val="0"/>
              </a:spcBef>
              <a:buNone/>
              <a:defRPr b="0" i="0" sz="1100" u="none" cap="none" strike="noStrike">
                <a:solidFill>
                  <a:schemeClr val="dk1"/>
                </a:solidFill>
                <a:latin typeface="Cambria"/>
                <a:ea typeface="Cambria"/>
                <a:cs typeface="Cambria"/>
                <a:sym typeface="Cambria"/>
              </a:defRPr>
            </a:lvl6pPr>
            <a:lvl7pPr indent="0" lvl="6" marL="0" marR="0" rtl="0" algn="r">
              <a:spcBef>
                <a:spcPts val="0"/>
              </a:spcBef>
              <a:buNone/>
              <a:defRPr b="0" i="0" sz="1100" u="none" cap="none" strike="noStrike">
                <a:solidFill>
                  <a:schemeClr val="dk1"/>
                </a:solidFill>
                <a:latin typeface="Cambria"/>
                <a:ea typeface="Cambria"/>
                <a:cs typeface="Cambria"/>
                <a:sym typeface="Cambria"/>
              </a:defRPr>
            </a:lvl7pPr>
            <a:lvl8pPr indent="0" lvl="7" marL="0" marR="0" rtl="0" algn="r">
              <a:spcBef>
                <a:spcPts val="0"/>
              </a:spcBef>
              <a:buNone/>
              <a:defRPr b="0" i="0" sz="1100" u="none" cap="none" strike="noStrike">
                <a:solidFill>
                  <a:schemeClr val="dk1"/>
                </a:solidFill>
                <a:latin typeface="Cambria"/>
                <a:ea typeface="Cambria"/>
                <a:cs typeface="Cambria"/>
                <a:sym typeface="Cambria"/>
              </a:defRPr>
            </a:lvl8pPr>
            <a:lvl9pPr indent="0" lvl="8" marL="0" marR="0" rtl="0" algn="r">
              <a:spcBef>
                <a:spcPts val="0"/>
              </a:spcBef>
              <a:buNone/>
              <a:defRPr b="0" i="0" sz="1100" u="none" cap="none" strike="noStrike">
                <a:solidFill>
                  <a:schemeClr val="dk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ctrTitle"/>
          </p:nvPr>
        </p:nvSpPr>
        <p:spPr>
          <a:xfrm>
            <a:off x="1522412" y="4038600"/>
            <a:ext cx="9144002" cy="1447800"/>
          </a:xfrm>
          <a:prstGeom prst="rect">
            <a:avLst/>
          </a:prstGeom>
          <a:noFill/>
          <a:ln>
            <a:noFill/>
          </a:ln>
        </p:spPr>
        <p:txBody>
          <a:bodyPr anchorCtr="0" anchor="b" bIns="45700" lIns="91425" spcFirstLastPara="1" rIns="91425" wrap="square" tIns="45700">
            <a:normAutofit/>
          </a:bodyPr>
          <a:lstStyle/>
          <a:p>
            <a:pPr indent="0" lvl="0" marL="0" rtl="0" algn="ctr">
              <a:lnSpc>
                <a:spcPct val="80000"/>
              </a:lnSpc>
              <a:spcBef>
                <a:spcPts val="0"/>
              </a:spcBef>
              <a:spcAft>
                <a:spcPts val="0"/>
              </a:spcAft>
              <a:buClr>
                <a:srgbClr val="B20925"/>
              </a:buClr>
              <a:buSzPts val="5600"/>
              <a:buFont typeface="Balthazar"/>
              <a:buNone/>
            </a:pPr>
            <a:r>
              <a:rPr b="1" lang="en-US">
                <a:latin typeface="Balthazar"/>
                <a:ea typeface="Balthazar"/>
                <a:cs typeface="Balthazar"/>
                <a:sym typeface="Balthazar"/>
              </a:rPr>
              <a:t>RECIPLEASE</a:t>
            </a:r>
            <a:endParaRPr/>
          </a:p>
        </p:txBody>
      </p:sp>
      <p:sp>
        <p:nvSpPr>
          <p:cNvPr id="129" name="Google Shape;129;p16"/>
          <p:cNvSpPr txBox="1"/>
          <p:nvPr>
            <p:ph idx="1" type="subTitle"/>
          </p:nvPr>
        </p:nvSpPr>
        <p:spPr>
          <a:xfrm>
            <a:off x="1141412" y="5562600"/>
            <a:ext cx="9601199" cy="1176336"/>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lang="en-US" sz="1800">
                <a:solidFill>
                  <a:srgbClr val="002060"/>
                </a:solidFill>
              </a:rPr>
              <a:t>By</a:t>
            </a:r>
            <a:endParaRPr/>
          </a:p>
          <a:p>
            <a:pPr indent="0" lvl="0" marL="0" rtl="0" algn="ctr">
              <a:lnSpc>
                <a:spcPct val="90000"/>
              </a:lnSpc>
              <a:spcBef>
                <a:spcPts val="0"/>
              </a:spcBef>
              <a:spcAft>
                <a:spcPts val="0"/>
              </a:spcAft>
              <a:buSzPts val="1800"/>
              <a:buNone/>
            </a:pPr>
            <a:r>
              <a:t/>
            </a:r>
            <a:endParaRPr sz="1800">
              <a:solidFill>
                <a:srgbClr val="002060"/>
              </a:solidFill>
            </a:endParaRPr>
          </a:p>
          <a:p>
            <a:pPr indent="0" lvl="0" marL="0" rtl="0" algn="ctr">
              <a:lnSpc>
                <a:spcPct val="90000"/>
              </a:lnSpc>
              <a:spcBef>
                <a:spcPts val="0"/>
              </a:spcBef>
              <a:spcAft>
                <a:spcPts val="0"/>
              </a:spcAft>
              <a:buSzPts val="2400"/>
              <a:buNone/>
            </a:pPr>
            <a:r>
              <a:rPr lang="en-US">
                <a:solidFill>
                  <a:schemeClr val="accent1"/>
                </a:solidFill>
              </a:rPr>
              <a:t>THE  ‘A’ TEAM</a:t>
            </a:r>
            <a:r>
              <a:rPr lang="en-US">
                <a:solidFill>
                  <a:schemeClr val="accent2"/>
                </a:solidFill>
              </a:rPr>
              <a:t>	</a:t>
            </a:r>
            <a:endParaRPr/>
          </a:p>
          <a:p>
            <a:pPr indent="0" lvl="0" marL="0" rtl="0" algn="ctr">
              <a:lnSpc>
                <a:spcPct val="90000"/>
              </a:lnSpc>
              <a:spcBef>
                <a:spcPts val="0"/>
              </a:spcBef>
              <a:spcAft>
                <a:spcPts val="0"/>
              </a:spcAft>
              <a:buSzPts val="1800"/>
              <a:buNone/>
            </a:pPr>
            <a:r>
              <a:rPr lang="en-US" sz="1800">
                <a:solidFill>
                  <a:schemeClr val="dk2"/>
                </a:solidFill>
              </a:rPr>
              <a:t> Isaak Galle, Kaitlin Cordell, Omonigho Odairi and Brandon Wernke.</a:t>
            </a:r>
            <a:endParaRPr/>
          </a:p>
          <a:p>
            <a:pPr indent="0" lvl="0" marL="0" rtl="0" algn="ctr">
              <a:lnSpc>
                <a:spcPct val="90000"/>
              </a:lnSpc>
              <a:spcBef>
                <a:spcPts val="0"/>
              </a:spcBef>
              <a:spcAft>
                <a:spcPts val="0"/>
              </a:spcAft>
              <a:buSzPts val="1800"/>
              <a:buNone/>
            </a:pPr>
            <a:r>
              <a:rPr lang="en-US" sz="1800">
                <a:solidFill>
                  <a:srgbClr val="002060"/>
                </a:solidFill>
              </a:rPr>
              <a:t>							</a:t>
            </a:r>
            <a:endParaRPr sz="1800">
              <a:solidFill>
                <a:schemeClr val="dk2"/>
              </a:solidFill>
            </a:endParaRPr>
          </a:p>
          <a:p>
            <a:pPr indent="0" lvl="0" marL="0" rtl="0" algn="ctr">
              <a:lnSpc>
                <a:spcPct val="90000"/>
              </a:lnSpc>
              <a:spcBef>
                <a:spcPts val="0"/>
              </a:spcBef>
              <a:spcAft>
                <a:spcPts val="0"/>
              </a:spcAft>
              <a:buSzPts val="1800"/>
              <a:buNone/>
            </a:pPr>
            <a:r>
              <a:rPr lang="en-US" sz="1800">
                <a:solidFill>
                  <a:srgbClr val="002060"/>
                </a:solidFill>
              </a:rPr>
              <a:t>								</a:t>
            </a:r>
            <a:endParaRPr sz="1800">
              <a:solidFill>
                <a:schemeClr val="dk2"/>
              </a:solidFill>
            </a:endParaRPr>
          </a:p>
        </p:txBody>
      </p:sp>
      <p:pic>
        <p:nvPicPr>
          <p:cNvPr descr="Basket filled with apples" id="130" name="Google Shape;130;p16"/>
          <p:cNvPicPr preferRelativeResize="0"/>
          <p:nvPr>
            <p:ph idx="2" type="pic"/>
          </p:nvPr>
        </p:nvPicPr>
        <p:blipFill rotWithShape="1">
          <a:blip r:embed="rId3">
            <a:alphaModFix/>
          </a:blip>
          <a:srcRect b="0" l="0" r="0" t="0"/>
          <a:stretch/>
        </p:blipFill>
        <p:spPr>
          <a:xfrm>
            <a:off x="1634550" y="889178"/>
            <a:ext cx="2592388" cy="3286125"/>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pic>
      <p:pic>
        <p:nvPicPr>
          <p:cNvPr descr="Close-up of cinnamon sticks and apples beside stack of plates and forks on table" id="131" name="Google Shape;131;p16"/>
          <p:cNvPicPr preferRelativeResize="0"/>
          <p:nvPr>
            <p:ph idx="3" type="pic"/>
          </p:nvPr>
        </p:nvPicPr>
        <p:blipFill rotWithShape="1">
          <a:blip r:embed="rId4">
            <a:alphaModFix/>
          </a:blip>
          <a:srcRect b="0" l="0" r="0" t="0"/>
          <a:stretch/>
        </p:blipFill>
        <p:spPr>
          <a:xfrm>
            <a:off x="4787506" y="889178"/>
            <a:ext cx="2592388" cy="3314700"/>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pic>
      <p:pic>
        <p:nvPicPr>
          <p:cNvPr descr="Slice of apple pie on plate" id="132" name="Google Shape;132;p16"/>
          <p:cNvPicPr preferRelativeResize="0"/>
          <p:nvPr>
            <p:ph idx="4" type="pic"/>
          </p:nvPr>
        </p:nvPicPr>
        <p:blipFill rotWithShape="1">
          <a:blip r:embed="rId5">
            <a:alphaModFix/>
          </a:blip>
          <a:srcRect b="0" l="0" r="0" t="0"/>
          <a:stretch/>
        </p:blipFill>
        <p:spPr>
          <a:xfrm>
            <a:off x="7940463" y="917753"/>
            <a:ext cx="2592388" cy="3314701"/>
          </a:xfrm>
          <a:prstGeom prst="rect">
            <a:avLst/>
          </a:prstGeom>
          <a:solidFill>
            <a:srgbClr val="F2F2F2"/>
          </a:solidFill>
          <a:ln cap="flat" cmpd="sng" w="152400">
            <a:solidFill>
              <a:schemeClr val="lt1"/>
            </a:solidFill>
            <a:prstDash val="solid"/>
            <a:miter lim="800000"/>
            <a:headEnd len="sm" w="sm" type="none"/>
            <a:tailEnd len="sm" w="sm" type="none"/>
          </a:ln>
          <a:effectLst>
            <a:outerShdw blurRad="88900" sx="101000" rotWithShape="0" algn="tl" sy="101000">
              <a:srgbClr val="64150F">
                <a:alpha val="14901"/>
              </a:srgbClr>
            </a:outerShdw>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522414" y="319088"/>
            <a:ext cx="9144000" cy="58102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Reciplease </a:t>
            </a:r>
            <a:r>
              <a:rPr lang="en-US" sz="3600"/>
              <a:t>Flowchart</a:t>
            </a:r>
            <a:endParaRPr/>
          </a:p>
        </p:txBody>
      </p:sp>
      <p:sp>
        <p:nvSpPr>
          <p:cNvPr id="215" name="Google Shape;215;p25"/>
          <p:cNvSpPr txBox="1"/>
          <p:nvPr>
            <p:ph idx="1" type="body"/>
          </p:nvPr>
        </p:nvSpPr>
        <p:spPr>
          <a:xfrm>
            <a:off x="1522414" y="1075456"/>
            <a:ext cx="9677398" cy="5607464"/>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t/>
            </a:r>
            <a:endParaRPr/>
          </a:p>
        </p:txBody>
      </p:sp>
      <p:sp>
        <p:nvSpPr>
          <p:cNvPr id="216" name="Google Shape;216;p25"/>
          <p:cNvSpPr/>
          <p:nvPr/>
        </p:nvSpPr>
        <p:spPr>
          <a:xfrm>
            <a:off x="1536063" y="1659732"/>
            <a:ext cx="1981200" cy="671400"/>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Homepage</a:t>
            </a:r>
            <a:endParaRPr/>
          </a:p>
        </p:txBody>
      </p:sp>
      <p:sp>
        <p:nvSpPr>
          <p:cNvPr id="217" name="Google Shape;217;p25"/>
          <p:cNvSpPr/>
          <p:nvPr/>
        </p:nvSpPr>
        <p:spPr>
          <a:xfrm>
            <a:off x="6732904" y="2554688"/>
            <a:ext cx="1815149" cy="583801"/>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Myrecipe page</a:t>
            </a:r>
            <a:endParaRPr/>
          </a:p>
        </p:txBody>
      </p:sp>
      <p:sp>
        <p:nvSpPr>
          <p:cNvPr id="218" name="Google Shape;218;p25"/>
          <p:cNvSpPr/>
          <p:nvPr/>
        </p:nvSpPr>
        <p:spPr>
          <a:xfrm>
            <a:off x="6690359" y="1663780"/>
            <a:ext cx="1828801"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Advanced search</a:t>
            </a:r>
            <a:endParaRPr/>
          </a:p>
        </p:txBody>
      </p:sp>
      <p:cxnSp>
        <p:nvCxnSpPr>
          <p:cNvPr id="219" name="Google Shape;219;p25"/>
          <p:cNvCxnSpPr/>
          <p:nvPr/>
        </p:nvCxnSpPr>
        <p:spPr>
          <a:xfrm>
            <a:off x="6080759" y="1964533"/>
            <a:ext cx="609600" cy="0"/>
          </a:xfrm>
          <a:prstGeom prst="straightConnector1">
            <a:avLst/>
          </a:prstGeom>
          <a:noFill/>
          <a:ln cap="flat" cmpd="sng" w="9525">
            <a:solidFill>
              <a:schemeClr val="accent1"/>
            </a:solidFill>
            <a:prstDash val="solid"/>
            <a:miter lim="800000"/>
            <a:headEnd len="sm" w="sm" type="none"/>
            <a:tailEnd len="med" w="med" type="triangle"/>
          </a:ln>
        </p:spPr>
      </p:cxnSp>
      <p:sp>
        <p:nvSpPr>
          <p:cNvPr id="220" name="Google Shape;220;p25"/>
          <p:cNvSpPr/>
          <p:nvPr/>
        </p:nvSpPr>
        <p:spPr>
          <a:xfrm>
            <a:off x="4099561" y="1689499"/>
            <a:ext cx="1981200"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Search</a:t>
            </a:r>
            <a:endParaRPr/>
          </a:p>
        </p:txBody>
      </p:sp>
      <p:sp>
        <p:nvSpPr>
          <p:cNvPr id="221" name="Google Shape;221;p25"/>
          <p:cNvSpPr/>
          <p:nvPr/>
        </p:nvSpPr>
        <p:spPr>
          <a:xfrm>
            <a:off x="6744340" y="3516877"/>
            <a:ext cx="1803713" cy="583801"/>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Favorites</a:t>
            </a:r>
            <a:endParaRPr/>
          </a:p>
        </p:txBody>
      </p:sp>
      <p:sp>
        <p:nvSpPr>
          <p:cNvPr id="222" name="Google Shape;222;p25"/>
          <p:cNvSpPr/>
          <p:nvPr/>
        </p:nvSpPr>
        <p:spPr>
          <a:xfrm>
            <a:off x="10111729" y="5951972"/>
            <a:ext cx="841127" cy="586940"/>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Delete</a:t>
            </a:r>
            <a:endParaRPr/>
          </a:p>
        </p:txBody>
      </p:sp>
      <p:sp>
        <p:nvSpPr>
          <p:cNvPr id="223" name="Google Shape;223;p25"/>
          <p:cNvSpPr/>
          <p:nvPr/>
        </p:nvSpPr>
        <p:spPr>
          <a:xfrm>
            <a:off x="6752912" y="4433246"/>
            <a:ext cx="1815149" cy="51975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MyCart</a:t>
            </a:r>
            <a:endParaRPr b="0" i="0" sz="1800" u="none" cap="none" strike="noStrike">
              <a:solidFill>
                <a:schemeClr val="dk1"/>
              </a:solidFill>
              <a:latin typeface="Cambria"/>
              <a:ea typeface="Cambria"/>
              <a:cs typeface="Cambria"/>
              <a:sym typeface="Cambria"/>
            </a:endParaRPr>
          </a:p>
        </p:txBody>
      </p:sp>
      <p:sp>
        <p:nvSpPr>
          <p:cNvPr id="224" name="Google Shape;224;p25"/>
          <p:cNvSpPr/>
          <p:nvPr/>
        </p:nvSpPr>
        <p:spPr>
          <a:xfrm>
            <a:off x="10105802" y="5130156"/>
            <a:ext cx="849299" cy="572876"/>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View</a:t>
            </a:r>
            <a:endParaRPr/>
          </a:p>
        </p:txBody>
      </p:sp>
      <p:sp>
        <p:nvSpPr>
          <p:cNvPr id="225" name="Google Shape;225;p25"/>
          <p:cNvSpPr/>
          <p:nvPr/>
        </p:nvSpPr>
        <p:spPr>
          <a:xfrm>
            <a:off x="9127168" y="5133141"/>
            <a:ext cx="948692" cy="583799"/>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Create</a:t>
            </a:r>
            <a:endParaRPr/>
          </a:p>
        </p:txBody>
      </p:sp>
      <p:sp>
        <p:nvSpPr>
          <p:cNvPr id="226" name="Google Shape;226;p25"/>
          <p:cNvSpPr/>
          <p:nvPr/>
        </p:nvSpPr>
        <p:spPr>
          <a:xfrm>
            <a:off x="9108119" y="4433246"/>
            <a:ext cx="1828801" cy="51975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Shopping Cart</a:t>
            </a:r>
            <a:endParaRPr/>
          </a:p>
        </p:txBody>
      </p:sp>
      <p:sp>
        <p:nvSpPr>
          <p:cNvPr id="227" name="Google Shape;227;p25"/>
          <p:cNvSpPr/>
          <p:nvPr/>
        </p:nvSpPr>
        <p:spPr>
          <a:xfrm>
            <a:off x="4099561" y="3550564"/>
            <a:ext cx="1981200"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Sign-In</a:t>
            </a:r>
            <a:endParaRPr/>
          </a:p>
        </p:txBody>
      </p:sp>
      <p:sp>
        <p:nvSpPr>
          <p:cNvPr id="228" name="Google Shape;228;p25"/>
          <p:cNvSpPr/>
          <p:nvPr/>
        </p:nvSpPr>
        <p:spPr>
          <a:xfrm>
            <a:off x="9120938" y="5966037"/>
            <a:ext cx="948692" cy="572875"/>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Update</a:t>
            </a:r>
            <a:endParaRPr/>
          </a:p>
        </p:txBody>
      </p:sp>
      <p:sp>
        <p:nvSpPr>
          <p:cNvPr id="229" name="Google Shape;229;p25"/>
          <p:cNvSpPr/>
          <p:nvPr/>
        </p:nvSpPr>
        <p:spPr>
          <a:xfrm>
            <a:off x="4106387" y="2604433"/>
            <a:ext cx="1981200" cy="67151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Sign up</a:t>
            </a:r>
            <a:endParaRPr/>
          </a:p>
        </p:txBody>
      </p:sp>
      <p:sp>
        <p:nvSpPr>
          <p:cNvPr id="230" name="Google Shape;230;p25"/>
          <p:cNvSpPr/>
          <p:nvPr/>
        </p:nvSpPr>
        <p:spPr>
          <a:xfrm>
            <a:off x="6776724" y="6076471"/>
            <a:ext cx="1771329" cy="519752"/>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Sign-Out</a:t>
            </a:r>
            <a:endParaRPr/>
          </a:p>
        </p:txBody>
      </p:sp>
      <p:sp>
        <p:nvSpPr>
          <p:cNvPr id="231" name="Google Shape;231;p25"/>
          <p:cNvSpPr/>
          <p:nvPr/>
        </p:nvSpPr>
        <p:spPr>
          <a:xfrm>
            <a:off x="6732904" y="5252243"/>
            <a:ext cx="1803713" cy="583800"/>
          </a:xfrm>
          <a:prstGeom prst="rect">
            <a:avLst/>
          </a:prstGeom>
          <a:gradFill>
            <a:gsLst>
              <a:gs pos="0">
                <a:srgbClr val="BCACCD"/>
              </a:gs>
              <a:gs pos="50000">
                <a:srgbClr val="B19EC5"/>
              </a:gs>
              <a:gs pos="100000">
                <a:srgbClr val="A68EBF"/>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mbria"/>
                <a:ea typeface="Cambria"/>
                <a:cs typeface="Cambria"/>
                <a:sym typeface="Cambria"/>
              </a:rPr>
              <a:t>MyAccount</a:t>
            </a:r>
            <a:endParaRPr/>
          </a:p>
        </p:txBody>
      </p:sp>
      <p:cxnSp>
        <p:nvCxnSpPr>
          <p:cNvPr id="232" name="Google Shape;232;p25"/>
          <p:cNvCxnSpPr/>
          <p:nvPr/>
        </p:nvCxnSpPr>
        <p:spPr>
          <a:xfrm>
            <a:off x="6087586" y="3768080"/>
            <a:ext cx="656754" cy="4192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3" name="Google Shape;233;p25"/>
          <p:cNvCxnSpPr/>
          <p:nvPr/>
        </p:nvCxnSpPr>
        <p:spPr>
          <a:xfrm>
            <a:off x="3503612" y="1964533"/>
            <a:ext cx="6096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4" name="Google Shape;234;p25"/>
          <p:cNvCxnSpPr>
            <a:endCxn id="217" idx="1"/>
          </p:cNvCxnSpPr>
          <p:nvPr/>
        </p:nvCxnSpPr>
        <p:spPr>
          <a:xfrm flipH="1" rot="10800000">
            <a:off x="6094504" y="2846589"/>
            <a:ext cx="638400" cy="873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5" name="Google Shape;235;p25"/>
          <p:cNvCxnSpPr>
            <a:stCxn id="227" idx="3"/>
            <a:endCxn id="223" idx="1"/>
          </p:cNvCxnSpPr>
          <p:nvPr/>
        </p:nvCxnSpPr>
        <p:spPr>
          <a:xfrm>
            <a:off x="6080761" y="3886320"/>
            <a:ext cx="672300" cy="806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6" name="Google Shape;236;p25"/>
          <p:cNvCxnSpPr>
            <a:stCxn id="227" idx="3"/>
            <a:endCxn id="231" idx="1"/>
          </p:cNvCxnSpPr>
          <p:nvPr/>
        </p:nvCxnSpPr>
        <p:spPr>
          <a:xfrm>
            <a:off x="6080761" y="3886320"/>
            <a:ext cx="652200" cy="1657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7" name="Google Shape;237;p25"/>
          <p:cNvCxnSpPr>
            <a:stCxn id="227" idx="3"/>
            <a:endCxn id="230" idx="1"/>
          </p:cNvCxnSpPr>
          <p:nvPr/>
        </p:nvCxnSpPr>
        <p:spPr>
          <a:xfrm>
            <a:off x="6080761" y="3886320"/>
            <a:ext cx="696000" cy="2450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8" name="Google Shape;238;p25"/>
          <p:cNvCxnSpPr>
            <a:stCxn id="223" idx="3"/>
          </p:cNvCxnSpPr>
          <p:nvPr/>
        </p:nvCxnSpPr>
        <p:spPr>
          <a:xfrm>
            <a:off x="8568061" y="4693122"/>
            <a:ext cx="540000" cy="10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39" name="Google Shape;239;p25"/>
          <p:cNvCxnSpPr/>
          <p:nvPr/>
        </p:nvCxnSpPr>
        <p:spPr>
          <a:xfrm>
            <a:off x="8536617" y="5544143"/>
            <a:ext cx="6096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0" name="Google Shape;240;p25"/>
          <p:cNvCxnSpPr/>
          <p:nvPr/>
        </p:nvCxnSpPr>
        <p:spPr>
          <a:xfrm>
            <a:off x="8498519" y="5678781"/>
            <a:ext cx="1607283" cy="40708"/>
          </a:xfrm>
          <a:prstGeom prst="straightConnector1">
            <a:avLst/>
          </a:prstGeom>
          <a:noFill/>
          <a:ln cap="flat" cmpd="sng" w="9525">
            <a:solidFill>
              <a:schemeClr val="accent1"/>
            </a:solidFill>
            <a:prstDash val="solid"/>
            <a:miter lim="800000"/>
            <a:headEnd len="sm" w="sm" type="none"/>
            <a:tailEnd len="med" w="med" type="triangle"/>
          </a:ln>
        </p:spPr>
      </p:cxnSp>
      <p:cxnSp>
        <p:nvCxnSpPr>
          <p:cNvPr id="241" name="Google Shape;241;p25"/>
          <p:cNvCxnSpPr/>
          <p:nvPr/>
        </p:nvCxnSpPr>
        <p:spPr>
          <a:xfrm>
            <a:off x="8517568" y="5703203"/>
            <a:ext cx="590551" cy="572875"/>
          </a:xfrm>
          <a:prstGeom prst="straightConnector1">
            <a:avLst/>
          </a:prstGeom>
          <a:noFill/>
          <a:ln cap="flat" cmpd="sng" w="9525">
            <a:solidFill>
              <a:schemeClr val="accent1"/>
            </a:solidFill>
            <a:prstDash val="solid"/>
            <a:miter lim="800000"/>
            <a:headEnd len="sm" w="sm" type="none"/>
            <a:tailEnd len="med" w="med" type="triangle"/>
          </a:ln>
        </p:spPr>
      </p:cxnSp>
      <p:cxnSp>
        <p:nvCxnSpPr>
          <p:cNvPr id="242" name="Google Shape;242;p25"/>
          <p:cNvCxnSpPr/>
          <p:nvPr/>
        </p:nvCxnSpPr>
        <p:spPr>
          <a:xfrm>
            <a:off x="8567986" y="5678781"/>
            <a:ext cx="1569906" cy="273191"/>
          </a:xfrm>
          <a:prstGeom prst="straightConnector1">
            <a:avLst/>
          </a:prstGeom>
          <a:noFill/>
          <a:ln cap="flat" cmpd="sng" w="9525">
            <a:solidFill>
              <a:schemeClr val="accent1"/>
            </a:solidFill>
            <a:prstDash val="solid"/>
            <a:miter lim="800000"/>
            <a:headEnd len="sm" w="sm" type="none"/>
            <a:tailEnd len="med" w="med" type="triangle"/>
          </a:ln>
        </p:spPr>
      </p:cxnSp>
      <p:cxnSp>
        <p:nvCxnSpPr>
          <p:cNvPr id="243" name="Google Shape;243;p25"/>
          <p:cNvCxnSpPr>
            <a:endCxn id="227" idx="1"/>
          </p:cNvCxnSpPr>
          <p:nvPr/>
        </p:nvCxnSpPr>
        <p:spPr>
          <a:xfrm>
            <a:off x="2728261" y="2353920"/>
            <a:ext cx="1371300" cy="1532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4" name="Google Shape;244;p25"/>
          <p:cNvCxnSpPr>
            <a:endCxn id="229" idx="1"/>
          </p:cNvCxnSpPr>
          <p:nvPr/>
        </p:nvCxnSpPr>
        <p:spPr>
          <a:xfrm>
            <a:off x="3198887" y="2329689"/>
            <a:ext cx="907500" cy="610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5" name="Google Shape;245;p25"/>
          <p:cNvCxnSpPr/>
          <p:nvPr/>
        </p:nvCxnSpPr>
        <p:spPr>
          <a:xfrm>
            <a:off x="5027612" y="3283050"/>
            <a:ext cx="0" cy="298350"/>
          </a:xfrm>
          <a:prstGeom prst="straightConnector1">
            <a:avLst/>
          </a:prstGeom>
          <a:noFill/>
          <a:ln cap="flat" cmpd="sng" w="9525">
            <a:solidFill>
              <a:schemeClr val="accent1"/>
            </a:solidFill>
            <a:prstDash val="solid"/>
            <a:miter lim="800000"/>
            <a:headEnd len="sm" w="sm" type="none"/>
            <a:tailEnd len="med" w="med" type="triangle"/>
          </a:ln>
        </p:spPr>
      </p:cxnSp>
      <p:pic>
        <p:nvPicPr>
          <p:cNvPr id="246" name="Google Shape;246;p25"/>
          <p:cNvPicPr preferRelativeResize="0"/>
          <p:nvPr/>
        </p:nvPicPr>
        <p:blipFill>
          <a:blip r:embed="rId3">
            <a:alphaModFix/>
          </a:blip>
          <a:stretch>
            <a:fillRect/>
          </a:stretch>
        </p:blipFill>
        <p:spPr>
          <a:xfrm>
            <a:off x="1522425" y="1089275"/>
            <a:ext cx="9677376" cy="5607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Successes &amp; Challenges</a:t>
            </a:r>
            <a:endParaRPr/>
          </a:p>
        </p:txBody>
      </p:sp>
      <p:sp>
        <p:nvSpPr>
          <p:cNvPr id="253" name="Google Shape;253;p26"/>
          <p:cNvSpPr txBox="1"/>
          <p:nvPr>
            <p:ph idx="1" type="body"/>
          </p:nvPr>
        </p:nvSpPr>
        <p:spPr>
          <a:xfrm>
            <a:off x="1522414" y="1643063"/>
            <a:ext cx="9144000" cy="4986337"/>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400"/>
              <a:buNone/>
            </a:pPr>
            <a:r>
              <a:rPr lang="en-US" sz="2400"/>
              <a:t>‘Reciplease’ 1.0 is functional and ready for use with a few fixes required; however, there were challenges on this path to success.</a:t>
            </a:r>
            <a:endParaRPr/>
          </a:p>
          <a:p>
            <a:pPr indent="0" lvl="0" marL="45720" rtl="0" algn="l">
              <a:lnSpc>
                <a:spcPct val="90000"/>
              </a:lnSpc>
              <a:spcBef>
                <a:spcPts val="1800"/>
              </a:spcBef>
              <a:spcAft>
                <a:spcPts val="0"/>
              </a:spcAft>
              <a:buSzPts val="2400"/>
              <a:buNone/>
            </a:pPr>
            <a:r>
              <a:rPr lang="en-US" sz="2400"/>
              <a:t>Some of these challenges include:</a:t>
            </a:r>
            <a:endParaRPr/>
          </a:p>
          <a:p>
            <a:pPr indent="-228600" lvl="0" marL="274320" rtl="0" algn="l">
              <a:lnSpc>
                <a:spcPct val="90000"/>
              </a:lnSpc>
              <a:spcBef>
                <a:spcPts val="1800"/>
              </a:spcBef>
              <a:spcAft>
                <a:spcPts val="0"/>
              </a:spcAft>
              <a:buSzPts val="2400"/>
              <a:buChar char="•"/>
            </a:pPr>
            <a:r>
              <a:rPr lang="en-US" sz="2400"/>
              <a:t>API’s complexities were more difficult than anticipated.</a:t>
            </a:r>
            <a:endParaRPr/>
          </a:p>
          <a:p>
            <a:pPr indent="-228600" lvl="0" marL="274320" rtl="0" algn="l">
              <a:lnSpc>
                <a:spcPct val="90000"/>
              </a:lnSpc>
              <a:spcBef>
                <a:spcPts val="1800"/>
              </a:spcBef>
              <a:spcAft>
                <a:spcPts val="0"/>
              </a:spcAft>
              <a:buSzPts val="2400"/>
              <a:buChar char="•"/>
            </a:pPr>
            <a:r>
              <a:rPr lang="en-US" sz="2400"/>
              <a:t>Learning how to use ‘Github’ was a challenge at the beginning. </a:t>
            </a:r>
            <a:endParaRPr/>
          </a:p>
          <a:p>
            <a:pPr indent="-228600" lvl="0" marL="274320" rtl="0" algn="l">
              <a:lnSpc>
                <a:spcPct val="90000"/>
              </a:lnSpc>
              <a:spcBef>
                <a:spcPts val="1800"/>
              </a:spcBef>
              <a:spcAft>
                <a:spcPts val="0"/>
              </a:spcAft>
              <a:buSzPts val="2400"/>
              <a:buChar char="•"/>
            </a:pPr>
            <a:r>
              <a:rPr lang="en-US" sz="2400"/>
              <a:t>As the application progressed, more database procedures were required than anticipated.</a:t>
            </a:r>
            <a:endParaRPr/>
          </a:p>
          <a:p>
            <a:pPr indent="-228600" lvl="0" marL="274320" rtl="0" algn="l">
              <a:lnSpc>
                <a:spcPct val="90000"/>
              </a:lnSpc>
              <a:spcBef>
                <a:spcPts val="1800"/>
              </a:spcBef>
              <a:spcAft>
                <a:spcPts val="0"/>
              </a:spcAft>
              <a:buSzPts val="2400"/>
              <a:buChar char="•"/>
            </a:pPr>
            <a:r>
              <a:rPr lang="en-US" sz="2400"/>
              <a:t>Update change required a database redesign.</a:t>
            </a:r>
            <a:endParaRPr/>
          </a:p>
          <a:p>
            <a:pPr indent="-228600" lvl="0" marL="274320" rtl="0" algn="l">
              <a:lnSpc>
                <a:spcPct val="90000"/>
              </a:lnSpc>
              <a:spcBef>
                <a:spcPts val="1800"/>
              </a:spcBef>
              <a:spcAft>
                <a:spcPts val="0"/>
              </a:spcAft>
              <a:buSzPts val="2400"/>
              <a:buChar char="•"/>
            </a:pPr>
            <a:r>
              <a:rPr lang="en-US" sz="2400"/>
              <a:t>More models were required than expected.</a:t>
            </a:r>
            <a:endParaRPr/>
          </a:p>
          <a:p>
            <a:pPr indent="-228600" lvl="0" marL="274320" rtl="0" algn="l">
              <a:lnSpc>
                <a:spcPct val="90000"/>
              </a:lnSpc>
              <a:spcBef>
                <a:spcPts val="1800"/>
              </a:spcBef>
              <a:spcAft>
                <a:spcPts val="0"/>
              </a:spcAft>
              <a:buSzPts val="2400"/>
              <a:buChar char="•"/>
            </a:pPr>
            <a:r>
              <a:rPr lang="en-US" sz="2400"/>
              <a:t>Limitation of Kroger API.</a:t>
            </a:r>
            <a:endParaRPr/>
          </a:p>
          <a:p>
            <a:pPr indent="0" lvl="0" marL="45720" rtl="0" algn="l">
              <a:lnSpc>
                <a:spcPct val="90000"/>
              </a:lnSpc>
              <a:spcBef>
                <a:spcPts val="1800"/>
              </a:spcBef>
              <a:spcAft>
                <a:spcPts val="0"/>
              </a:spcAft>
              <a:buSzPts val="240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Recommendations</a:t>
            </a:r>
            <a:endParaRPr/>
          </a:p>
        </p:txBody>
      </p:sp>
      <p:sp>
        <p:nvSpPr>
          <p:cNvPr id="260" name="Google Shape;260;p27"/>
          <p:cNvSpPr txBox="1"/>
          <p:nvPr>
            <p:ph idx="1" type="body"/>
          </p:nvPr>
        </p:nvSpPr>
        <p:spPr>
          <a:xfrm>
            <a:off x="1522414" y="1643063"/>
            <a:ext cx="9677398" cy="4529137"/>
          </a:xfrm>
          <a:prstGeom prst="rect">
            <a:avLst/>
          </a:prstGeom>
          <a:noFill/>
          <a:ln>
            <a:noFill/>
          </a:ln>
        </p:spPr>
        <p:txBody>
          <a:bodyPr anchorCtr="0" anchor="t" bIns="45700" lIns="91425" spcFirstLastPara="1" rIns="91425" wrap="square" tIns="45700">
            <a:normAutofit fontScale="92500"/>
          </a:bodyPr>
          <a:lstStyle/>
          <a:p>
            <a:pPr indent="0" lvl="0" marL="45720" rtl="0" algn="l">
              <a:lnSpc>
                <a:spcPct val="90000"/>
              </a:lnSpc>
              <a:spcBef>
                <a:spcPts val="0"/>
              </a:spcBef>
              <a:spcAft>
                <a:spcPts val="0"/>
              </a:spcAft>
              <a:buSzPct val="100000"/>
              <a:buNone/>
            </a:pPr>
            <a:r>
              <a:rPr lang="en-US" sz="2400"/>
              <a:t>For future advancement and an outstanding performance of  ‘Reciplease App’, we would like to make the following recommendations:</a:t>
            </a:r>
            <a:endParaRPr/>
          </a:p>
          <a:p>
            <a:pPr indent="-228600" lvl="0" marL="274320" rtl="0" algn="l">
              <a:lnSpc>
                <a:spcPct val="90000"/>
              </a:lnSpc>
              <a:spcBef>
                <a:spcPts val="1800"/>
              </a:spcBef>
              <a:spcAft>
                <a:spcPts val="0"/>
              </a:spcAft>
              <a:buSzPct val="100000"/>
              <a:buChar char="•"/>
            </a:pPr>
            <a:r>
              <a:rPr lang="en-US" sz="2400"/>
              <a:t>Ability to share recipes with friends on social media.</a:t>
            </a:r>
            <a:endParaRPr/>
          </a:p>
          <a:p>
            <a:pPr indent="-228600" lvl="0" marL="274320" rtl="0" algn="l">
              <a:lnSpc>
                <a:spcPct val="90000"/>
              </a:lnSpc>
              <a:spcBef>
                <a:spcPts val="1800"/>
              </a:spcBef>
              <a:spcAft>
                <a:spcPts val="0"/>
              </a:spcAft>
              <a:buSzPct val="100000"/>
              <a:buChar char="•"/>
            </a:pPr>
            <a:r>
              <a:rPr lang="en-US" sz="2400"/>
              <a:t>Ability to save and transfer multiple recipes to Kroger cart at once.</a:t>
            </a:r>
            <a:endParaRPr/>
          </a:p>
          <a:p>
            <a:pPr indent="-228600" lvl="0" marL="274320" rtl="0" algn="l">
              <a:lnSpc>
                <a:spcPct val="90000"/>
              </a:lnSpc>
              <a:spcBef>
                <a:spcPts val="1800"/>
              </a:spcBef>
              <a:spcAft>
                <a:spcPts val="0"/>
              </a:spcAft>
              <a:buSzPct val="100000"/>
              <a:buChar char="•"/>
            </a:pPr>
            <a:r>
              <a:rPr lang="en-US" sz="2400"/>
              <a:t>Adding other groceries stores instead of just Kroger.</a:t>
            </a:r>
            <a:endParaRPr/>
          </a:p>
          <a:p>
            <a:pPr indent="-228600" lvl="0" marL="274320" rtl="0" algn="l">
              <a:lnSpc>
                <a:spcPct val="90000"/>
              </a:lnSpc>
              <a:spcBef>
                <a:spcPts val="1800"/>
              </a:spcBef>
              <a:spcAft>
                <a:spcPts val="0"/>
              </a:spcAft>
              <a:buSzPct val="100000"/>
              <a:buChar char="•"/>
            </a:pPr>
            <a:r>
              <a:rPr lang="en-US" sz="2400"/>
              <a:t>Ability to remove ingredients from shopping list before sending it to Kroger. </a:t>
            </a:r>
            <a:endParaRPr/>
          </a:p>
          <a:p>
            <a:pPr indent="-228600" lvl="0" marL="274320" rtl="0" algn="l">
              <a:lnSpc>
                <a:spcPct val="90000"/>
              </a:lnSpc>
              <a:spcBef>
                <a:spcPts val="1800"/>
              </a:spcBef>
              <a:spcAft>
                <a:spcPts val="0"/>
              </a:spcAft>
              <a:buSzPct val="100000"/>
              <a:buChar char="•"/>
            </a:pPr>
            <a:r>
              <a:rPr lang="en-US" sz="2400"/>
              <a:t>Ability to change serving size.</a:t>
            </a:r>
            <a:endParaRPr/>
          </a:p>
          <a:p>
            <a:pPr indent="-228600" lvl="0" marL="274320" rtl="0" algn="l">
              <a:lnSpc>
                <a:spcPct val="90000"/>
              </a:lnSpc>
              <a:spcBef>
                <a:spcPts val="1800"/>
              </a:spcBef>
              <a:spcAft>
                <a:spcPts val="0"/>
              </a:spcAft>
              <a:buSzPct val="100000"/>
              <a:buChar char="•"/>
            </a:pPr>
            <a:r>
              <a:rPr lang="en-US" sz="2400"/>
              <a:t>A more efficient way of choosing ingredients.</a:t>
            </a:r>
            <a:endParaRPr/>
          </a:p>
          <a:p>
            <a:pPr indent="-228600" lvl="0" marL="274320" rtl="0" algn="l">
              <a:lnSpc>
                <a:spcPct val="90000"/>
              </a:lnSpc>
              <a:spcBef>
                <a:spcPts val="1800"/>
              </a:spcBef>
              <a:spcAft>
                <a:spcPts val="0"/>
              </a:spcAft>
              <a:buSzPct val="100000"/>
              <a:buChar char="•"/>
            </a:pPr>
            <a:r>
              <a:rPr lang="en-US" sz="2400"/>
              <a:t>Recording your location on our app before sending to Kroger.</a:t>
            </a:r>
            <a:endParaRPr/>
          </a:p>
          <a:p>
            <a:pPr indent="0" lvl="0" marL="45720" rtl="0" algn="l">
              <a:lnSpc>
                <a:spcPct val="90000"/>
              </a:lnSpc>
              <a:spcBef>
                <a:spcPts val="1800"/>
              </a:spcBef>
              <a:spcAft>
                <a:spcPts val="0"/>
              </a:spcAft>
              <a:buSzPct val="100000"/>
              <a:buNone/>
            </a:pPr>
            <a:r>
              <a:t/>
            </a:r>
            <a:endParaRPr sz="2400"/>
          </a:p>
          <a:p>
            <a:pPr indent="-111125" lvl="0" marL="274320" rtl="0" algn="l">
              <a:lnSpc>
                <a:spcPct val="90000"/>
              </a:lnSpc>
              <a:spcBef>
                <a:spcPts val="1800"/>
              </a:spcBef>
              <a:spcAft>
                <a:spcPts val="0"/>
              </a:spcAft>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Conclusion</a:t>
            </a:r>
            <a:endParaRPr/>
          </a:p>
        </p:txBody>
      </p:sp>
      <p:sp>
        <p:nvSpPr>
          <p:cNvPr id="267" name="Google Shape;267;p28"/>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lnSpcReduction="10000"/>
          </a:bodyPr>
          <a:lstStyle/>
          <a:p>
            <a:pPr indent="0" lvl="0" marL="45720" rtl="0" algn="l">
              <a:lnSpc>
                <a:spcPct val="90000"/>
              </a:lnSpc>
              <a:spcBef>
                <a:spcPts val="0"/>
              </a:spcBef>
              <a:spcAft>
                <a:spcPts val="0"/>
              </a:spcAft>
              <a:buSzPts val="2400"/>
              <a:buNone/>
            </a:pPr>
            <a:r>
              <a:t/>
            </a:r>
            <a:endParaRPr sz="2400"/>
          </a:p>
          <a:p>
            <a:pPr indent="0" lvl="0" marL="45720" rtl="0" algn="ctr">
              <a:lnSpc>
                <a:spcPct val="90000"/>
              </a:lnSpc>
              <a:spcBef>
                <a:spcPts val="1800"/>
              </a:spcBef>
              <a:spcAft>
                <a:spcPts val="0"/>
              </a:spcAft>
              <a:buSzPts val="2400"/>
              <a:buNone/>
            </a:pPr>
            <a:r>
              <a:rPr lang="en-US" sz="2400"/>
              <a:t>Reciplease app is a quick response to users requirements for a cooking app. Its search engine is detailed enough to enable users find the exact recipe they desire. Users are able to create, update, and manage their accounts as well as their own recipes in a form of an organized cookbook. </a:t>
            </a:r>
            <a:endParaRPr/>
          </a:p>
          <a:p>
            <a:pPr indent="0" lvl="0" marL="45720" rtl="0" algn="ctr">
              <a:lnSpc>
                <a:spcPct val="90000"/>
              </a:lnSpc>
              <a:spcBef>
                <a:spcPts val="1800"/>
              </a:spcBef>
              <a:spcAft>
                <a:spcPts val="0"/>
              </a:spcAft>
              <a:buSzPts val="2400"/>
              <a:buNone/>
            </a:pPr>
            <a:r>
              <a:rPr lang="en-US" sz="2400"/>
              <a:t>An interactive platform that also allows for rating, feedback and more uniquely provide users the ability to transfer shopping list to a Kroger cart for an onward Kroger pickup or doorstep delivery if required. </a:t>
            </a:r>
            <a:endParaRPr/>
          </a:p>
          <a:p>
            <a:pPr indent="0" lvl="0" marL="45720" rtl="0" algn="ctr">
              <a:lnSpc>
                <a:spcPct val="90000"/>
              </a:lnSpc>
              <a:spcBef>
                <a:spcPts val="1800"/>
              </a:spcBef>
              <a:spcAft>
                <a:spcPts val="0"/>
              </a:spcAft>
              <a:buSzPts val="2400"/>
              <a:buNone/>
            </a:pPr>
            <a:r>
              <a:t/>
            </a:r>
            <a:endParaRPr sz="2400"/>
          </a:p>
          <a:p>
            <a:pPr indent="0" lvl="0" marL="45720" rtl="0" algn="ctr">
              <a:lnSpc>
                <a:spcPct val="90000"/>
              </a:lnSpc>
              <a:spcBef>
                <a:spcPts val="1800"/>
              </a:spcBef>
              <a:spcAft>
                <a:spcPts val="0"/>
              </a:spcAft>
              <a:buSzPts val="2400"/>
              <a:buNone/>
            </a:pPr>
            <a:r>
              <a:rPr lang="en-US" sz="2400"/>
              <a:t>Reciplease is indeed a fast and convenient way to enjoy cooking!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7466012" y="685801"/>
            <a:ext cx="3886200" cy="205739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4400"/>
              <a:buFont typeface="Balthazar"/>
              <a:buNone/>
            </a:pPr>
            <a:r>
              <a:rPr b="1" lang="en-US" sz="4400">
                <a:latin typeface="Balthazar"/>
                <a:ea typeface="Balthazar"/>
                <a:cs typeface="Balthazar"/>
                <a:sym typeface="Balthazar"/>
              </a:rPr>
              <a:t>Reciplease</a:t>
            </a:r>
            <a:br>
              <a:rPr b="1" lang="en-US" sz="4400">
                <a:latin typeface="Balthazar"/>
                <a:ea typeface="Balthazar"/>
                <a:cs typeface="Balthazar"/>
                <a:sym typeface="Balthazar"/>
              </a:rPr>
            </a:br>
            <a:endParaRPr b="1" sz="4400">
              <a:latin typeface="Balthazar"/>
              <a:ea typeface="Balthazar"/>
              <a:cs typeface="Balthazar"/>
              <a:sym typeface="Balthazar"/>
            </a:endParaRPr>
          </a:p>
        </p:txBody>
      </p:sp>
      <p:pic>
        <p:nvPicPr>
          <p:cNvPr descr="Slice of apple pie on plate" id="273" name="Google Shape;273;p29"/>
          <p:cNvPicPr preferRelativeResize="0"/>
          <p:nvPr>
            <p:ph idx="2" type="pic"/>
          </p:nvPr>
        </p:nvPicPr>
        <p:blipFill rotWithShape="1">
          <a:blip r:embed="rId3">
            <a:alphaModFix/>
          </a:blip>
          <a:srcRect b="0" l="0" r="0" t="0"/>
          <a:stretch/>
        </p:blipFill>
        <p:spPr>
          <a:xfrm>
            <a:off x="760412" y="647700"/>
            <a:ext cx="5914664" cy="5562600"/>
          </a:xfrm>
          <a:prstGeom prst="rect">
            <a:avLst/>
          </a:prstGeom>
          <a:solidFill>
            <a:srgbClr val="ECECEC"/>
          </a:solidFill>
          <a:ln cap="flat" cmpd="sng" w="152400">
            <a:solidFill>
              <a:srgbClr val="FFFFFF"/>
            </a:solidFill>
            <a:prstDash val="solid"/>
            <a:miter lim="800000"/>
            <a:headEnd len="sm" w="sm" type="none"/>
            <a:tailEnd len="sm" w="sm" type="none"/>
          </a:ln>
          <a:effectLst>
            <a:outerShdw blurRad="88900" sx="101000" rotWithShape="0" algn="tl" sy="101000">
              <a:srgbClr val="64150F">
                <a:alpha val="14901"/>
              </a:srgbClr>
            </a:outerShdw>
          </a:effectLst>
        </p:spPr>
      </p:pic>
      <p:sp>
        <p:nvSpPr>
          <p:cNvPr id="274" name="Google Shape;274;p29"/>
          <p:cNvSpPr txBox="1"/>
          <p:nvPr>
            <p:ph idx="1" type="body"/>
          </p:nvPr>
        </p:nvSpPr>
        <p:spPr>
          <a:xfrm>
            <a:off x="7923212" y="2133600"/>
            <a:ext cx="3124201" cy="434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600"/>
              <a:buNone/>
            </a:pPr>
            <a:r>
              <a:rPr b="1" lang="en-US">
                <a:solidFill>
                  <a:srgbClr val="C00000"/>
                </a:solidFill>
              </a:rPr>
              <a:t>……fast &amp; convenient.</a:t>
            </a:r>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1600"/>
              <a:buNone/>
            </a:pPr>
            <a:r>
              <a:t/>
            </a:r>
            <a:endParaRPr b="1">
              <a:solidFill>
                <a:srgbClr val="C00000"/>
              </a:solidFill>
            </a:endParaRPr>
          </a:p>
          <a:p>
            <a:pPr indent="0" lvl="0" marL="0" rtl="0" algn="l">
              <a:lnSpc>
                <a:spcPct val="90000"/>
              </a:lnSpc>
              <a:spcBef>
                <a:spcPts val="1200"/>
              </a:spcBef>
              <a:spcAft>
                <a:spcPts val="0"/>
              </a:spcAft>
              <a:buSzPts val="4000"/>
              <a:buNone/>
            </a:pPr>
            <a:r>
              <a:rPr lang="en-US" sz="4000"/>
              <a:t>Any questions?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Introduction</a:t>
            </a:r>
            <a:endParaRPr/>
          </a:p>
        </p:txBody>
      </p:sp>
      <p:sp>
        <p:nvSpPr>
          <p:cNvPr id="139" name="Google Shape;139;p17"/>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SzPts val="2800"/>
              <a:buNone/>
            </a:pPr>
            <a:r>
              <a:t/>
            </a:r>
            <a:endParaRPr sz="2800">
              <a:solidFill>
                <a:srgbClr val="971F16"/>
              </a:solidFill>
            </a:endParaRPr>
          </a:p>
          <a:p>
            <a:pPr indent="0" lvl="0" marL="45720" rtl="0" algn="ctr">
              <a:lnSpc>
                <a:spcPct val="90000"/>
              </a:lnSpc>
              <a:spcBef>
                <a:spcPts val="1800"/>
              </a:spcBef>
              <a:spcAft>
                <a:spcPts val="0"/>
              </a:spcAft>
              <a:buSzPts val="2800"/>
              <a:buNone/>
            </a:pPr>
            <a:r>
              <a:rPr lang="en-US" sz="2800">
                <a:solidFill>
                  <a:schemeClr val="dk2"/>
                </a:solidFill>
              </a:rPr>
              <a:t>Life as we know it today is on a fast track, many people have resorted to fast food for three main reasons; time, cost and convenience; however, some still prefer to cook but in a more convenient, fast and interactive way.</a:t>
            </a:r>
            <a:endParaRPr/>
          </a:p>
          <a:p>
            <a:pPr indent="0" lvl="0" marL="45720" rtl="0" algn="ctr">
              <a:lnSpc>
                <a:spcPct val="90000"/>
              </a:lnSpc>
              <a:spcBef>
                <a:spcPts val="1800"/>
              </a:spcBef>
              <a:spcAft>
                <a:spcPts val="0"/>
              </a:spcAft>
              <a:buSzPts val="2800"/>
              <a:buNone/>
            </a:pPr>
            <a:r>
              <a:rPr lang="en-US" sz="2800">
                <a:solidFill>
                  <a:schemeClr val="dk2"/>
                </a:solidFill>
              </a:rPr>
              <a:t>Reciplease is an online web recipe app created towards the resolution of these requirements and much more.</a:t>
            </a:r>
            <a:endParaRPr/>
          </a:p>
          <a:p>
            <a:pPr indent="0" lvl="0" marL="45720" rtl="0" algn="ctr">
              <a:lnSpc>
                <a:spcPct val="90000"/>
              </a:lnSpc>
              <a:spcBef>
                <a:spcPts val="1800"/>
              </a:spcBef>
              <a:spcAft>
                <a:spcPts val="0"/>
              </a:spcAft>
              <a:buSzPts val="2800"/>
              <a:buNone/>
            </a:pPr>
            <a:r>
              <a:rPr lang="en-US" sz="2800">
                <a:solidFill>
                  <a:srgbClr val="971F16"/>
                </a:solidFil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Abstract</a:t>
            </a:r>
            <a:endParaRPr/>
          </a:p>
        </p:txBody>
      </p:sp>
      <p:sp>
        <p:nvSpPr>
          <p:cNvPr id="146" name="Google Shape;146;p18"/>
          <p:cNvSpPr txBox="1"/>
          <p:nvPr>
            <p:ph idx="1" type="body"/>
          </p:nvPr>
        </p:nvSpPr>
        <p:spPr>
          <a:xfrm>
            <a:off x="1522414" y="1643063"/>
            <a:ext cx="9144000" cy="4529137"/>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SzPts val="2800"/>
              <a:buNone/>
            </a:pPr>
            <a:r>
              <a:t/>
            </a:r>
            <a:endParaRPr sz="2800">
              <a:solidFill>
                <a:srgbClr val="971F16"/>
              </a:solidFill>
            </a:endParaRPr>
          </a:p>
          <a:p>
            <a:pPr indent="0" lvl="0" marL="45720" rtl="0" algn="ctr">
              <a:lnSpc>
                <a:spcPct val="90000"/>
              </a:lnSpc>
              <a:spcBef>
                <a:spcPts val="1800"/>
              </a:spcBef>
              <a:spcAft>
                <a:spcPts val="0"/>
              </a:spcAft>
              <a:buSzPts val="2800"/>
              <a:buNone/>
            </a:pPr>
            <a:r>
              <a:rPr lang="en-US" sz="2800">
                <a:solidFill>
                  <a:schemeClr val="dk2"/>
                </a:solidFill>
              </a:rPr>
              <a:t>Reciplease is flexible, reliable and user friendly, implemented using ASP.net, Visual studio and SQL Server. Our ability to connect to the Recipe API for a robust database of recipes, and to the Kroger API to allow users  transfer personalized shopping list to a Kroger cart makes this project exceptional. </a:t>
            </a:r>
            <a:endParaRPr/>
          </a:p>
          <a:p>
            <a:pPr indent="0" lvl="0" marL="45720" rtl="0" algn="ctr">
              <a:lnSpc>
                <a:spcPct val="90000"/>
              </a:lnSpc>
              <a:spcBef>
                <a:spcPts val="1800"/>
              </a:spcBef>
              <a:spcAft>
                <a:spcPts val="0"/>
              </a:spcAft>
              <a:buSzPts val="2800"/>
              <a:buNone/>
            </a:pPr>
            <a:r>
              <a:t/>
            </a:r>
            <a:endParaRPr sz="2800">
              <a:solidFill>
                <a:schemeClr val="dk2"/>
              </a:solidFill>
            </a:endParaRPr>
          </a:p>
          <a:p>
            <a:pPr indent="0" lvl="0" marL="45720" rtl="0" algn="ctr">
              <a:lnSpc>
                <a:spcPct val="90000"/>
              </a:lnSpc>
              <a:spcBef>
                <a:spcPts val="1800"/>
              </a:spcBef>
              <a:spcAft>
                <a:spcPts val="0"/>
              </a:spcAft>
              <a:buSzPts val="2800"/>
              <a:buNone/>
            </a:pPr>
            <a:r>
              <a:rPr lang="en-US" sz="2800">
                <a:solidFill>
                  <a:srgbClr val="971F16"/>
                </a:solidFill>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Contents</a:t>
            </a:r>
            <a:endParaRPr/>
          </a:p>
        </p:txBody>
      </p:sp>
      <p:sp>
        <p:nvSpPr>
          <p:cNvPr id="152" name="Google Shape;152;p19"/>
          <p:cNvSpPr txBox="1"/>
          <p:nvPr>
            <p:ph idx="1" type="body"/>
          </p:nvPr>
        </p:nvSpPr>
        <p:spPr>
          <a:xfrm>
            <a:off x="1751012" y="1752600"/>
            <a:ext cx="1600200" cy="4419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rPr lang="en-US"/>
              <a:t>CPDM Project</a:t>
            </a:r>
            <a:endParaRPr/>
          </a:p>
          <a:p>
            <a:pPr indent="0" lvl="0" marL="45720" rtl="0" algn="l">
              <a:lnSpc>
                <a:spcPct val="90000"/>
              </a:lnSpc>
              <a:spcBef>
                <a:spcPts val="1800"/>
              </a:spcBef>
              <a:spcAft>
                <a:spcPts val="0"/>
              </a:spcAft>
              <a:buSzPts val="2000"/>
              <a:buNone/>
            </a:pPr>
            <a:r>
              <a:t/>
            </a:r>
            <a:endParaRPr/>
          </a:p>
        </p:txBody>
      </p:sp>
      <p:grpSp>
        <p:nvGrpSpPr>
          <p:cNvPr id="153" name="Google Shape;153;p19"/>
          <p:cNvGrpSpPr/>
          <p:nvPr/>
        </p:nvGrpSpPr>
        <p:grpSpPr>
          <a:xfrm>
            <a:off x="2900310" y="1295400"/>
            <a:ext cx="7409554" cy="4829324"/>
            <a:chOff x="387298" y="0"/>
            <a:chExt cx="7409554" cy="4829324"/>
          </a:xfrm>
        </p:grpSpPr>
        <p:sp>
          <p:nvSpPr>
            <p:cNvPr id="154" name="Google Shape;154;p19"/>
            <p:cNvSpPr/>
            <p:nvPr/>
          </p:nvSpPr>
          <p:spPr>
            <a:xfrm>
              <a:off x="1447801" y="0"/>
              <a:ext cx="2727879" cy="1364529"/>
            </a:xfrm>
            <a:prstGeom prst="ellipse">
              <a:avLst/>
            </a:prstGeom>
            <a:solidFill>
              <a:srgbClr val="C928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txBox="1"/>
            <p:nvPr/>
          </p:nvSpPr>
          <p:spPr>
            <a:xfrm>
              <a:off x="1847290" y="199831"/>
              <a:ext cx="1928901" cy="964867"/>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mbria"/>
                <a:buNone/>
              </a:pPr>
              <a:r>
                <a:rPr b="0" i="0" lang="en-US" sz="1400" u="none" cap="none" strike="noStrike">
                  <a:solidFill>
                    <a:schemeClr val="lt1"/>
                  </a:solidFill>
                  <a:latin typeface="Cambria"/>
                  <a:ea typeface="Cambria"/>
                  <a:cs typeface="Cambria"/>
                  <a:sym typeface="Cambria"/>
                </a:rPr>
                <a:t>Application need</a:t>
              </a:r>
              <a:endParaRPr/>
            </a:p>
          </p:txBody>
        </p:sp>
        <p:sp>
          <p:nvSpPr>
            <p:cNvPr id="156" name="Google Shape;156;p19"/>
            <p:cNvSpPr/>
            <p:nvPr/>
          </p:nvSpPr>
          <p:spPr>
            <a:xfrm flipH="1" rot="-10025127">
              <a:off x="4152649" y="545696"/>
              <a:ext cx="581994" cy="404565"/>
            </a:xfrm>
            <a:prstGeom prst="rightArrow">
              <a:avLst>
                <a:gd fmla="val 60000" name="adj1"/>
                <a:gd fmla="val 50000" name="adj2"/>
              </a:avLst>
            </a:prstGeom>
            <a:solidFill>
              <a:srgbClr val="E1A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rot="-10025127">
              <a:off x="4154184" y="613046"/>
              <a:ext cx="460625" cy="24273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Cambria"/>
                <a:buNone/>
              </a:pPr>
              <a:r>
                <a:t/>
              </a:r>
              <a:endParaRPr b="0" i="0" sz="1800" u="none" cap="none" strike="noStrike">
                <a:solidFill>
                  <a:schemeClr val="lt1"/>
                </a:solidFill>
                <a:latin typeface="Cambria"/>
                <a:ea typeface="Cambria"/>
                <a:cs typeface="Cambria"/>
                <a:sym typeface="Cambria"/>
              </a:endParaRPr>
            </a:p>
          </p:txBody>
        </p:sp>
        <p:sp>
          <p:nvSpPr>
            <p:cNvPr id="158" name="Google Shape;158;p19"/>
            <p:cNvSpPr/>
            <p:nvPr/>
          </p:nvSpPr>
          <p:spPr>
            <a:xfrm rot="899822">
              <a:off x="4641065" y="421744"/>
              <a:ext cx="2381262" cy="1436165"/>
            </a:xfrm>
            <a:prstGeom prst="ellipse">
              <a:avLst/>
            </a:prstGeom>
            <a:solidFill>
              <a:srgbClr val="C928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txBox="1"/>
            <p:nvPr/>
          </p:nvSpPr>
          <p:spPr>
            <a:xfrm rot="899822">
              <a:off x="4989793" y="632065"/>
              <a:ext cx="1683806" cy="1015523"/>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mbria"/>
                <a:buNone/>
              </a:pPr>
              <a:r>
                <a:rPr b="0" i="0" lang="en-US" sz="1400" u="none" cap="none" strike="noStrike">
                  <a:solidFill>
                    <a:schemeClr val="lt1"/>
                  </a:solidFill>
                  <a:latin typeface="Cambria"/>
                  <a:ea typeface="Cambria"/>
                  <a:cs typeface="Cambria"/>
                  <a:sym typeface="Cambria"/>
                </a:rPr>
                <a:t>Requirement process</a:t>
              </a:r>
              <a:endParaRPr/>
            </a:p>
          </p:txBody>
        </p:sp>
        <p:sp>
          <p:nvSpPr>
            <p:cNvPr id="160" name="Google Shape;160;p19"/>
            <p:cNvSpPr/>
            <p:nvPr/>
          </p:nvSpPr>
          <p:spPr>
            <a:xfrm rot="4090140">
              <a:off x="6028645" y="1974527"/>
              <a:ext cx="591910" cy="410766"/>
            </a:xfrm>
            <a:prstGeom prst="rightArrow">
              <a:avLst>
                <a:gd fmla="val 60000" name="adj1"/>
                <a:gd fmla="val 50000" name="adj2"/>
              </a:avLst>
            </a:prstGeom>
            <a:solidFill>
              <a:srgbClr val="E1A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txBox="1"/>
            <p:nvPr/>
          </p:nvSpPr>
          <p:spPr>
            <a:xfrm rot="4090140">
              <a:off x="6067347" y="1999484"/>
              <a:ext cx="468680" cy="24646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800"/>
                <a:buFont typeface="Cambria"/>
                <a:buNone/>
              </a:pPr>
              <a:r>
                <a:t/>
              </a:r>
              <a:endParaRPr b="0" i="0" sz="1800" u="none" cap="none" strike="noStrike">
                <a:solidFill>
                  <a:schemeClr val="lt1"/>
                </a:solidFill>
                <a:latin typeface="Cambria"/>
                <a:ea typeface="Cambria"/>
                <a:cs typeface="Cambria"/>
                <a:sym typeface="Cambria"/>
              </a:endParaRPr>
            </a:p>
          </p:txBody>
        </p:sp>
        <p:sp>
          <p:nvSpPr>
            <p:cNvPr id="162" name="Google Shape;162;p19"/>
            <p:cNvSpPr/>
            <p:nvPr/>
          </p:nvSpPr>
          <p:spPr>
            <a:xfrm rot="-1068739">
              <a:off x="5124704" y="2407180"/>
              <a:ext cx="2510788" cy="1448439"/>
            </a:xfrm>
            <a:prstGeom prst="ellipse">
              <a:avLst/>
            </a:prstGeom>
            <a:solidFill>
              <a:srgbClr val="C928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rot="-1068739">
              <a:off x="5492400" y="2619299"/>
              <a:ext cx="1775396" cy="1024201"/>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mbria"/>
                <a:buNone/>
              </a:pPr>
              <a:r>
                <a:rPr b="0" i="0" lang="en-US" sz="1400" u="none" cap="none" strike="noStrike">
                  <a:solidFill>
                    <a:schemeClr val="lt1"/>
                  </a:solidFill>
                  <a:latin typeface="Cambria"/>
                  <a:ea typeface="Cambria"/>
                  <a:cs typeface="Cambria"/>
                  <a:sym typeface="Cambria"/>
                </a:rPr>
                <a:t>Finished</a:t>
              </a:r>
              <a:r>
                <a:rPr b="0" i="0" lang="en-US" sz="900" u="none" cap="none" strike="noStrike">
                  <a:solidFill>
                    <a:schemeClr val="lt1"/>
                  </a:solidFill>
                  <a:latin typeface="Cambria"/>
                  <a:ea typeface="Cambria"/>
                  <a:cs typeface="Cambria"/>
                  <a:sym typeface="Cambria"/>
                </a:rPr>
                <a:t> </a:t>
              </a:r>
              <a:r>
                <a:rPr b="0" i="0" lang="en-US" sz="1400" u="none" cap="none" strike="noStrike">
                  <a:solidFill>
                    <a:schemeClr val="lt1"/>
                  </a:solidFill>
                  <a:latin typeface="Cambria"/>
                  <a:ea typeface="Cambria"/>
                  <a:cs typeface="Cambria"/>
                  <a:sym typeface="Cambria"/>
                </a:rPr>
                <a:t>Application</a:t>
              </a:r>
              <a:endParaRPr/>
            </a:p>
          </p:txBody>
        </p:sp>
        <p:sp>
          <p:nvSpPr>
            <p:cNvPr id="164" name="Google Shape;164;p19"/>
            <p:cNvSpPr/>
            <p:nvPr/>
          </p:nvSpPr>
          <p:spPr>
            <a:xfrm rot="9729481">
              <a:off x="4557884" y="3278416"/>
              <a:ext cx="587327" cy="497455"/>
            </a:xfrm>
            <a:prstGeom prst="rightArrow">
              <a:avLst>
                <a:gd fmla="val 60000" name="adj1"/>
                <a:gd fmla="val 50000" name="adj2"/>
              </a:avLst>
            </a:prstGeom>
            <a:solidFill>
              <a:srgbClr val="E1A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txBox="1"/>
            <p:nvPr/>
          </p:nvSpPr>
          <p:spPr>
            <a:xfrm rot="-1070519">
              <a:off x="4703531" y="3355045"/>
              <a:ext cx="438091" cy="29847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mbria"/>
                <a:buNone/>
              </a:pPr>
              <a:r>
                <a:t/>
              </a:r>
              <a:endParaRPr b="0" i="0" sz="2200" u="none" cap="none" strike="noStrike">
                <a:solidFill>
                  <a:schemeClr val="lt1"/>
                </a:solidFill>
                <a:latin typeface="Cambria"/>
                <a:ea typeface="Cambria"/>
                <a:cs typeface="Cambria"/>
                <a:sym typeface="Cambria"/>
              </a:endParaRPr>
            </a:p>
          </p:txBody>
        </p:sp>
        <p:sp>
          <p:nvSpPr>
            <p:cNvPr id="166" name="Google Shape;166;p19"/>
            <p:cNvSpPr/>
            <p:nvPr/>
          </p:nvSpPr>
          <p:spPr>
            <a:xfrm rot="291987">
              <a:off x="2392533" y="3280219"/>
              <a:ext cx="2567971" cy="1442781"/>
            </a:xfrm>
            <a:prstGeom prst="ellipse">
              <a:avLst/>
            </a:prstGeom>
            <a:solidFill>
              <a:srgbClr val="C928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txBox="1"/>
            <p:nvPr/>
          </p:nvSpPr>
          <p:spPr>
            <a:xfrm rot="291987">
              <a:off x="2768604" y="3491509"/>
              <a:ext cx="1815829" cy="1020201"/>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mbria"/>
                <a:buNone/>
              </a:pPr>
              <a:r>
                <a:rPr b="0" i="0" lang="en-US" sz="1400" u="none" cap="none" strike="noStrike">
                  <a:solidFill>
                    <a:schemeClr val="lt1"/>
                  </a:solidFill>
                  <a:latin typeface="Cambria"/>
                  <a:ea typeface="Cambria"/>
                  <a:cs typeface="Cambria"/>
                  <a:sym typeface="Cambria"/>
                </a:rPr>
                <a:t>Successes &amp; Challenges</a:t>
              </a:r>
              <a:endParaRPr/>
            </a:p>
          </p:txBody>
        </p:sp>
        <p:sp>
          <p:nvSpPr>
            <p:cNvPr id="168" name="Google Shape;168;p19"/>
            <p:cNvSpPr/>
            <p:nvPr/>
          </p:nvSpPr>
          <p:spPr>
            <a:xfrm rot="-8602387">
              <a:off x="2213212" y="3110287"/>
              <a:ext cx="457104" cy="497271"/>
            </a:xfrm>
            <a:prstGeom prst="rightArrow">
              <a:avLst>
                <a:gd fmla="val 60000" name="adj1"/>
                <a:gd fmla="val 50000" name="adj2"/>
              </a:avLst>
            </a:prstGeom>
            <a:solidFill>
              <a:srgbClr val="E1A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txBox="1"/>
            <p:nvPr/>
          </p:nvSpPr>
          <p:spPr>
            <a:xfrm rot="2197613">
              <a:off x="2336804" y="3250647"/>
              <a:ext cx="319973" cy="29836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Cambria"/>
                <a:buNone/>
              </a:pPr>
              <a:r>
                <a:t/>
              </a:r>
              <a:endParaRPr b="0" i="0" sz="2200" u="none" cap="none" strike="noStrike">
                <a:solidFill>
                  <a:schemeClr val="lt1"/>
                </a:solidFill>
                <a:latin typeface="Cambria"/>
                <a:ea typeface="Cambria"/>
                <a:cs typeface="Cambria"/>
                <a:sym typeface="Cambria"/>
              </a:endParaRPr>
            </a:p>
          </p:txBody>
        </p:sp>
        <p:sp>
          <p:nvSpPr>
            <p:cNvPr id="170" name="Google Shape;170;p19"/>
            <p:cNvSpPr/>
            <p:nvPr/>
          </p:nvSpPr>
          <p:spPr>
            <a:xfrm rot="458669">
              <a:off x="466932" y="1845029"/>
              <a:ext cx="2447712" cy="1360801"/>
            </a:xfrm>
            <a:prstGeom prst="ellipse">
              <a:avLst/>
            </a:prstGeom>
            <a:solidFill>
              <a:srgbClr val="C9281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txBox="1"/>
            <p:nvPr/>
          </p:nvSpPr>
          <p:spPr>
            <a:xfrm rot="458669">
              <a:off x="825391" y="2044314"/>
              <a:ext cx="1730794" cy="962231"/>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lt1"/>
                </a:buClr>
                <a:buSzPts val="1400"/>
                <a:buFont typeface="Cambria"/>
                <a:buNone/>
              </a:pPr>
              <a:r>
                <a:rPr b="0" i="0" lang="en-US" sz="1400" u="none" cap="none" strike="noStrike">
                  <a:solidFill>
                    <a:schemeClr val="lt1"/>
                  </a:solidFill>
                  <a:latin typeface="Cambria"/>
                  <a:ea typeface="Cambria"/>
                  <a:cs typeface="Cambria"/>
                  <a:sym typeface="Cambria"/>
                </a:rPr>
                <a:t>Recommendations</a:t>
              </a:r>
              <a:endParaRPr/>
            </a:p>
          </p:txBody>
        </p:sp>
        <p:sp>
          <p:nvSpPr>
            <p:cNvPr id="172" name="Google Shape;172;p19"/>
            <p:cNvSpPr/>
            <p:nvPr/>
          </p:nvSpPr>
          <p:spPr>
            <a:xfrm rot="-3521605">
              <a:off x="1541667" y="1342048"/>
              <a:ext cx="715313" cy="443531"/>
            </a:xfrm>
            <a:prstGeom prst="rightArrow">
              <a:avLst>
                <a:gd fmla="val 60000" name="adj1"/>
                <a:gd fmla="val 50000" name="adj2"/>
              </a:avLst>
            </a:prstGeom>
            <a:solidFill>
              <a:srgbClr val="E1AA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nvSpPr>
          <p:spPr>
            <a:xfrm rot="-3521605">
              <a:off x="1573627" y="1487597"/>
              <a:ext cx="582254" cy="26611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900"/>
                <a:buFont typeface="Cambria"/>
                <a:buNone/>
              </a:pPr>
              <a:r>
                <a:t/>
              </a:r>
              <a:endParaRPr b="0" i="0" sz="1900" u="none" cap="none" strike="noStrike">
                <a:solidFill>
                  <a:schemeClr val="lt1"/>
                </a:solidFill>
                <a:latin typeface="Cambria"/>
                <a:ea typeface="Cambria"/>
                <a:cs typeface="Cambria"/>
                <a:sym typeface="Cambria"/>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Overall Need</a:t>
            </a:r>
            <a:endParaRPr/>
          </a:p>
        </p:txBody>
      </p:sp>
      <p:sp>
        <p:nvSpPr>
          <p:cNvPr id="180" name="Google Shape;180;p20"/>
          <p:cNvSpPr txBox="1"/>
          <p:nvPr>
            <p:ph idx="1" type="body"/>
          </p:nvPr>
        </p:nvSpPr>
        <p:spPr>
          <a:xfrm>
            <a:off x="1370012" y="1371600"/>
            <a:ext cx="9144000" cy="48006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t/>
            </a:r>
            <a:endParaRPr/>
          </a:p>
          <a:p>
            <a:pPr indent="0" lvl="0" marL="45720" rtl="0" algn="l">
              <a:lnSpc>
                <a:spcPct val="90000"/>
              </a:lnSpc>
              <a:spcBef>
                <a:spcPts val="1800"/>
              </a:spcBef>
              <a:spcAft>
                <a:spcPts val="0"/>
              </a:spcAft>
              <a:buSzPts val="2600"/>
              <a:buNone/>
            </a:pPr>
            <a:r>
              <a:rPr lang="en-US" sz="2600"/>
              <a:t>Reciplease has been carefully designed following extensive users requirements, created to meet the needs of different categories of users. </a:t>
            </a:r>
            <a:endParaRPr/>
          </a:p>
          <a:p>
            <a:pPr indent="-228600" lvl="0" marL="274320" rtl="0" algn="l">
              <a:lnSpc>
                <a:spcPct val="90000"/>
              </a:lnSpc>
              <a:spcBef>
                <a:spcPts val="1800"/>
              </a:spcBef>
              <a:spcAft>
                <a:spcPts val="0"/>
              </a:spcAft>
              <a:buSzPts val="2600"/>
              <a:buChar char="•"/>
            </a:pPr>
            <a:r>
              <a:rPr lang="en-US" sz="2600"/>
              <a:t>Easy pick up of ingredients for a great meal.</a:t>
            </a:r>
            <a:endParaRPr/>
          </a:p>
          <a:p>
            <a:pPr indent="-228600" lvl="0" marL="274320" rtl="0" algn="l">
              <a:lnSpc>
                <a:spcPct val="90000"/>
              </a:lnSpc>
              <a:spcBef>
                <a:spcPts val="1800"/>
              </a:spcBef>
              <a:spcAft>
                <a:spcPts val="0"/>
              </a:spcAft>
              <a:buSzPts val="2600"/>
              <a:buChar char="•"/>
            </a:pPr>
            <a:r>
              <a:rPr lang="en-US" sz="2600"/>
              <a:t>Help people try new recipes.</a:t>
            </a:r>
            <a:endParaRPr/>
          </a:p>
          <a:p>
            <a:pPr indent="-228600" lvl="0" marL="274320" rtl="0" algn="l">
              <a:lnSpc>
                <a:spcPct val="90000"/>
              </a:lnSpc>
              <a:spcBef>
                <a:spcPts val="1800"/>
              </a:spcBef>
              <a:spcAft>
                <a:spcPts val="0"/>
              </a:spcAft>
              <a:buSzPts val="2600"/>
              <a:buChar char="•"/>
            </a:pPr>
            <a:r>
              <a:rPr lang="en-US" sz="2600"/>
              <a:t>Stress free meal preparations.</a:t>
            </a:r>
            <a:endParaRPr/>
          </a:p>
          <a:p>
            <a:pPr indent="-228600" lvl="0" marL="274320" rtl="0" algn="l">
              <a:lnSpc>
                <a:spcPct val="90000"/>
              </a:lnSpc>
              <a:spcBef>
                <a:spcPts val="1800"/>
              </a:spcBef>
              <a:spcAft>
                <a:spcPts val="0"/>
              </a:spcAft>
              <a:buSzPts val="2600"/>
              <a:buChar char="•"/>
            </a:pPr>
            <a:r>
              <a:rPr lang="en-US" sz="2600"/>
              <a:t>Ability to share favorites recipes with friends and family.</a:t>
            </a:r>
            <a:endParaRPr/>
          </a:p>
          <a:p>
            <a:pPr indent="-228600" lvl="0" marL="274320" rtl="0" algn="l">
              <a:lnSpc>
                <a:spcPct val="90000"/>
              </a:lnSpc>
              <a:spcBef>
                <a:spcPts val="1800"/>
              </a:spcBef>
              <a:spcAft>
                <a:spcPts val="0"/>
              </a:spcAft>
              <a:buSzPts val="2600"/>
              <a:buChar char="•"/>
            </a:pPr>
            <a:r>
              <a:rPr lang="en-US" sz="2600"/>
              <a:t>Having a digital recipe book.</a:t>
            </a:r>
            <a:endParaRPr/>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Our research process </a:t>
            </a:r>
            <a:endParaRPr/>
          </a:p>
        </p:txBody>
      </p:sp>
      <p:sp>
        <p:nvSpPr>
          <p:cNvPr id="187" name="Google Shape;187;p21"/>
          <p:cNvSpPr txBox="1"/>
          <p:nvPr>
            <p:ph idx="1" type="body"/>
          </p:nvPr>
        </p:nvSpPr>
        <p:spPr>
          <a:xfrm>
            <a:off x="1522414" y="1143001"/>
            <a:ext cx="9144000" cy="48768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000"/>
              <a:buNone/>
            </a:pPr>
            <a:r>
              <a:t/>
            </a:r>
            <a:endParaRPr/>
          </a:p>
          <a:p>
            <a:pPr indent="0" lvl="0" marL="45720" rtl="0" algn="l">
              <a:lnSpc>
                <a:spcPct val="90000"/>
              </a:lnSpc>
              <a:spcBef>
                <a:spcPts val="1800"/>
              </a:spcBef>
              <a:spcAft>
                <a:spcPts val="0"/>
              </a:spcAft>
              <a:buSzPts val="2000"/>
              <a:buNone/>
            </a:pPr>
            <a:r>
              <a:t/>
            </a:r>
            <a:endParaRPr/>
          </a:p>
          <a:p>
            <a:pPr indent="0" lvl="0" marL="45720" rtl="0" algn="ctr">
              <a:lnSpc>
                <a:spcPct val="90000"/>
              </a:lnSpc>
              <a:spcBef>
                <a:spcPts val="1800"/>
              </a:spcBef>
              <a:spcAft>
                <a:spcPts val="0"/>
              </a:spcAft>
              <a:buSzPts val="2800"/>
              <a:buNone/>
            </a:pPr>
            <a:r>
              <a:rPr lang="en-US" sz="2800"/>
              <a:t>After the decision on our project topic, we realized that we had chosen a path for the masses and everyone in the ‘A’ team went on to gather information via different methods which include one-on-one interviews, group interviews, online research, and focus group expectations and feedback sessions with several participants of all ages; cooks and non-cooks, professionals and non professionals of different fields including the young.</a:t>
            </a:r>
            <a:endParaRPr/>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Research feedback </a:t>
            </a:r>
            <a:endParaRPr/>
          </a:p>
        </p:txBody>
      </p:sp>
      <p:sp>
        <p:nvSpPr>
          <p:cNvPr id="194" name="Google Shape;194;p22"/>
          <p:cNvSpPr txBox="1"/>
          <p:nvPr>
            <p:ph idx="1" type="body"/>
          </p:nvPr>
        </p:nvSpPr>
        <p:spPr>
          <a:xfrm>
            <a:off x="1522414" y="1905000"/>
            <a:ext cx="9144000" cy="4529137"/>
          </a:xfrm>
          <a:prstGeom prst="rect">
            <a:avLst/>
          </a:prstGeom>
          <a:noFill/>
          <a:ln>
            <a:noFill/>
          </a:ln>
        </p:spPr>
        <p:txBody>
          <a:bodyPr anchorCtr="0" anchor="t" bIns="45700" lIns="91425" spcFirstLastPara="1" rIns="91425" wrap="square" tIns="45700">
            <a:normAutofit/>
          </a:bodyPr>
          <a:lstStyle/>
          <a:p>
            <a:pPr indent="-228600" lvl="0" marL="274320" rtl="0" algn="l">
              <a:lnSpc>
                <a:spcPct val="90000"/>
              </a:lnSpc>
              <a:spcBef>
                <a:spcPts val="0"/>
              </a:spcBef>
              <a:spcAft>
                <a:spcPts val="0"/>
              </a:spcAft>
              <a:buSzPts val="2400"/>
              <a:buChar char="•"/>
            </a:pPr>
            <a:r>
              <a:rPr lang="en-US" sz="2400"/>
              <a:t>An app that has all the cookbooks in one location.</a:t>
            </a:r>
            <a:endParaRPr/>
          </a:p>
          <a:p>
            <a:pPr indent="-228600" lvl="0" marL="274320" rtl="0" algn="l">
              <a:lnSpc>
                <a:spcPct val="90000"/>
              </a:lnSpc>
              <a:spcBef>
                <a:spcPts val="1800"/>
              </a:spcBef>
              <a:spcAft>
                <a:spcPts val="0"/>
              </a:spcAft>
              <a:buSzPts val="2400"/>
              <a:buChar char="•"/>
            </a:pPr>
            <a:r>
              <a:rPr lang="en-US" sz="2400"/>
              <a:t>Ability to pick recipes related to diets and health needs.</a:t>
            </a:r>
            <a:endParaRPr/>
          </a:p>
          <a:p>
            <a:pPr indent="-228600" lvl="0" marL="274320" rtl="0" algn="l">
              <a:lnSpc>
                <a:spcPct val="90000"/>
              </a:lnSpc>
              <a:spcBef>
                <a:spcPts val="1800"/>
              </a:spcBef>
              <a:spcAft>
                <a:spcPts val="0"/>
              </a:spcAft>
              <a:buSzPts val="2400"/>
              <a:buChar char="•"/>
            </a:pPr>
            <a:r>
              <a:rPr lang="en-US" sz="2400"/>
              <a:t>Easy and advanced search engine for recipes. </a:t>
            </a:r>
            <a:endParaRPr/>
          </a:p>
          <a:p>
            <a:pPr indent="-228600" lvl="0" marL="274320" rtl="0" algn="l">
              <a:lnSpc>
                <a:spcPct val="90000"/>
              </a:lnSpc>
              <a:spcBef>
                <a:spcPts val="1800"/>
              </a:spcBef>
              <a:spcAft>
                <a:spcPts val="0"/>
              </a:spcAft>
              <a:buSzPts val="2400"/>
              <a:buChar char="•"/>
            </a:pPr>
            <a:r>
              <a:rPr lang="en-US" sz="2400"/>
              <a:t>Clear instructions on meal preparation including images.</a:t>
            </a:r>
            <a:endParaRPr/>
          </a:p>
          <a:p>
            <a:pPr indent="-228600" lvl="0" marL="274320" rtl="0" algn="l">
              <a:lnSpc>
                <a:spcPct val="90000"/>
              </a:lnSpc>
              <a:spcBef>
                <a:spcPts val="1800"/>
              </a:spcBef>
              <a:spcAft>
                <a:spcPts val="0"/>
              </a:spcAft>
              <a:buSzPts val="2400"/>
              <a:buChar char="•"/>
            </a:pPr>
            <a:r>
              <a:rPr lang="en-US" sz="2400"/>
              <a:t>Recipe Information  at a glance for example, difficulty level, time etc. </a:t>
            </a:r>
            <a:endParaRPr/>
          </a:p>
          <a:p>
            <a:pPr indent="-228600" lvl="0" marL="274320" rtl="0" algn="l">
              <a:lnSpc>
                <a:spcPct val="90000"/>
              </a:lnSpc>
              <a:spcBef>
                <a:spcPts val="1800"/>
              </a:spcBef>
              <a:spcAft>
                <a:spcPts val="0"/>
              </a:spcAft>
              <a:buSzPts val="2400"/>
              <a:buChar char="•"/>
            </a:pPr>
            <a:r>
              <a:rPr lang="en-US" sz="2400"/>
              <a:t>Complete nutritional information of most meals.</a:t>
            </a:r>
            <a:endParaRPr/>
          </a:p>
          <a:p>
            <a:pPr indent="-76200" lvl="0" marL="274320" rtl="0" algn="l">
              <a:lnSpc>
                <a:spcPct val="90000"/>
              </a:lnSpc>
              <a:spcBef>
                <a:spcPts val="1800"/>
              </a:spcBef>
              <a:spcAft>
                <a:spcPts val="0"/>
              </a:spcAft>
              <a:buSzPts val="2400"/>
              <a:buNone/>
            </a:pPr>
            <a:r>
              <a:t/>
            </a:r>
            <a:endParaRPr sz="2400"/>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522414" y="319088"/>
            <a:ext cx="9144000" cy="8239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Research feedback </a:t>
            </a:r>
            <a:endParaRPr/>
          </a:p>
        </p:txBody>
      </p:sp>
      <p:sp>
        <p:nvSpPr>
          <p:cNvPr id="201" name="Google Shape;201;p23"/>
          <p:cNvSpPr txBox="1"/>
          <p:nvPr>
            <p:ph idx="1" type="body"/>
          </p:nvPr>
        </p:nvSpPr>
        <p:spPr>
          <a:xfrm>
            <a:off x="1522414" y="1066800"/>
            <a:ext cx="9144000" cy="5105400"/>
          </a:xfrm>
          <a:prstGeom prst="rect">
            <a:avLst/>
          </a:prstGeom>
          <a:noFill/>
          <a:ln>
            <a:noFill/>
          </a:ln>
        </p:spPr>
        <p:txBody>
          <a:bodyPr anchorCtr="0" anchor="t" bIns="45700" lIns="91425" spcFirstLastPara="1" rIns="91425" wrap="square" tIns="45700">
            <a:normAutofit/>
          </a:bodyPr>
          <a:lstStyle/>
          <a:p>
            <a:pPr indent="0" lvl="0" marL="45720" rtl="0" algn="l">
              <a:lnSpc>
                <a:spcPct val="90000"/>
              </a:lnSpc>
              <a:spcBef>
                <a:spcPts val="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A platform to develop or organize a self cookbook. </a:t>
            </a:r>
            <a:endParaRPr/>
          </a:p>
          <a:p>
            <a:pPr indent="0" lvl="0" marL="45720" rtl="0" algn="l">
              <a:lnSpc>
                <a:spcPct val="90000"/>
              </a:lnSpc>
              <a:spcBef>
                <a:spcPts val="180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Ability to favorite or save recipes.</a:t>
            </a:r>
            <a:endParaRPr/>
          </a:p>
          <a:p>
            <a:pPr indent="-76200" lvl="0" marL="274320" rtl="0" algn="l">
              <a:lnSpc>
                <a:spcPct val="90000"/>
              </a:lnSpc>
              <a:spcBef>
                <a:spcPts val="180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Ability to create, edit, and delete recipes.</a:t>
            </a:r>
            <a:endParaRPr/>
          </a:p>
          <a:p>
            <a:pPr indent="-76200" lvl="0" marL="274320" rtl="0" algn="l">
              <a:lnSpc>
                <a:spcPct val="90000"/>
              </a:lnSpc>
              <a:spcBef>
                <a:spcPts val="1800"/>
              </a:spcBef>
              <a:spcAft>
                <a:spcPts val="0"/>
              </a:spcAft>
              <a:buSzPts val="2400"/>
              <a:buNone/>
            </a:pPr>
            <a:r>
              <a:t/>
            </a:r>
            <a:endParaRPr sz="2400"/>
          </a:p>
          <a:p>
            <a:pPr indent="-228600" lvl="0" marL="274320" rtl="0" algn="l">
              <a:lnSpc>
                <a:spcPct val="90000"/>
              </a:lnSpc>
              <a:spcBef>
                <a:spcPts val="1800"/>
              </a:spcBef>
              <a:spcAft>
                <a:spcPts val="0"/>
              </a:spcAft>
              <a:buSzPts val="2400"/>
              <a:buChar char="•"/>
            </a:pPr>
            <a:r>
              <a:rPr lang="en-US" sz="2400"/>
              <a:t>The convenience of making and transferring a shopping list to a grocery store that has the option for home delivery. </a:t>
            </a:r>
            <a:endParaRPr/>
          </a:p>
          <a:p>
            <a:pPr indent="-76200" lvl="0" marL="274320" rtl="0" algn="l">
              <a:lnSpc>
                <a:spcPct val="90000"/>
              </a:lnSpc>
              <a:spcBef>
                <a:spcPts val="1800"/>
              </a:spcBef>
              <a:spcAft>
                <a:spcPts val="0"/>
              </a:spcAft>
              <a:buSzPts val="2400"/>
              <a:buNone/>
            </a:pPr>
            <a:r>
              <a:t/>
            </a:r>
            <a:endParaRPr sz="2400"/>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522414" y="319088"/>
            <a:ext cx="9144000" cy="114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B20925"/>
              </a:buClr>
              <a:buSzPts val="3600"/>
              <a:buFont typeface="Cambria"/>
              <a:buNone/>
            </a:pPr>
            <a:r>
              <a:rPr lang="en-US"/>
              <a:t>Our Final Product</a:t>
            </a:r>
            <a:endParaRPr/>
          </a:p>
        </p:txBody>
      </p:sp>
      <p:sp>
        <p:nvSpPr>
          <p:cNvPr id="208" name="Google Shape;208;p24"/>
          <p:cNvSpPr txBox="1"/>
          <p:nvPr>
            <p:ph idx="1" type="body"/>
          </p:nvPr>
        </p:nvSpPr>
        <p:spPr>
          <a:xfrm>
            <a:off x="1522414" y="1600201"/>
            <a:ext cx="9144000" cy="4572000"/>
          </a:xfrm>
          <a:prstGeom prst="rect">
            <a:avLst/>
          </a:prstGeom>
          <a:noFill/>
          <a:ln>
            <a:noFill/>
          </a:ln>
        </p:spPr>
        <p:txBody>
          <a:bodyPr anchorCtr="0" anchor="t" bIns="45700" lIns="91425" spcFirstLastPara="1" rIns="91425" wrap="square" tIns="45700">
            <a:normAutofit/>
          </a:bodyPr>
          <a:lstStyle/>
          <a:p>
            <a:pPr indent="0" lvl="0" marL="45720" rtl="0" algn="ctr">
              <a:lnSpc>
                <a:spcPct val="90000"/>
              </a:lnSpc>
              <a:spcBef>
                <a:spcPts val="0"/>
              </a:spcBef>
              <a:spcAft>
                <a:spcPts val="0"/>
              </a:spcAft>
              <a:buSzPts val="2800"/>
              <a:buNone/>
            </a:pPr>
            <a:r>
              <a:t/>
            </a:r>
            <a:endParaRPr sz="2800"/>
          </a:p>
          <a:p>
            <a:pPr indent="0" lvl="0" marL="45720" rtl="0" algn="ctr">
              <a:lnSpc>
                <a:spcPct val="90000"/>
              </a:lnSpc>
              <a:spcBef>
                <a:spcPts val="1800"/>
              </a:spcBef>
              <a:spcAft>
                <a:spcPts val="0"/>
              </a:spcAft>
              <a:buSzPts val="2800"/>
              <a:buNone/>
            </a:pPr>
            <a:r>
              <a:rPr lang="en-US" sz="2800"/>
              <a:t>A review of our initial idea and the requirements obtained, has delivered to us a product which we believe incorporates the solution to the cooking needs of people of all ages and different classes. Reciplease can be accessed through different devices and operating systems, for an interactive and seamless cooking experience.</a:t>
            </a:r>
            <a:endParaRPr/>
          </a:p>
          <a:p>
            <a:pPr indent="0" lvl="0" marL="45720" rtl="0" algn="ctr">
              <a:lnSpc>
                <a:spcPct val="90000"/>
              </a:lnSpc>
              <a:spcBef>
                <a:spcPts val="1800"/>
              </a:spcBef>
              <a:spcAft>
                <a:spcPts val="0"/>
              </a:spcAft>
              <a:buSzPts val="2800"/>
              <a:buNone/>
            </a:pPr>
            <a:r>
              <a:rPr lang="en-US" sz="2800"/>
              <a:t> Our feedback can be expressed in two words “fast and convenient”.</a:t>
            </a:r>
            <a:endParaRPr/>
          </a:p>
          <a:p>
            <a:pPr indent="0" lvl="0" marL="45720" rtl="0" algn="ctr">
              <a:lnSpc>
                <a:spcPct val="90000"/>
              </a:lnSpc>
              <a:spcBef>
                <a:spcPts val="1800"/>
              </a:spcBef>
              <a:spcAft>
                <a:spcPts val="0"/>
              </a:spcAft>
              <a:buSzPts val="2800"/>
              <a:buNone/>
            </a:pPr>
            <a:r>
              <a:t/>
            </a:r>
            <a:endParaRPr sz="2800"/>
          </a:p>
          <a:p>
            <a:pPr indent="0" lvl="0" marL="45720" rtl="0" algn="l">
              <a:lnSpc>
                <a:spcPct val="90000"/>
              </a:lnSpc>
              <a:spcBef>
                <a:spcPts val="1800"/>
              </a:spcBef>
              <a:spcAft>
                <a:spcPts val="0"/>
              </a:spcAft>
              <a:buSzPts val="2000"/>
              <a:buNone/>
            </a:pPr>
            <a:r>
              <a:t/>
            </a:r>
            <a:endParaRPr/>
          </a:p>
          <a:p>
            <a:pPr indent="0" lvl="0" marL="45720" rtl="0" algn="l">
              <a:lnSpc>
                <a:spcPct val="90000"/>
              </a:lnSpc>
              <a:spcBef>
                <a:spcPts val="1800"/>
              </a:spcBef>
              <a:spcAft>
                <a:spcPts val="0"/>
              </a:spcAft>
              <a:buSzPts val="2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FoodGourmet">
      <a:dk1>
        <a:srgbClr val="4D0511"/>
      </a:dk1>
      <a:lt1>
        <a:srgbClr val="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od Gourmet 16x9">
  <a:themeElements>
    <a:clrScheme name="FoodGourmet">
      <a:dk1>
        <a:srgbClr val="4D0511"/>
      </a:dk1>
      <a:lt1>
        <a:srgbClr val="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