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6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8.xml"/><Relationship Id="rId44" Type="http://schemas.openxmlformats.org/officeDocument/2006/relationships/font" Target="fonts/Lato-regular.fntdata"/><Relationship Id="rId21" Type="http://schemas.openxmlformats.org/officeDocument/2006/relationships/slide" Target="slides/slide17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20.xml"/><Relationship Id="rId46" Type="http://schemas.openxmlformats.org/officeDocument/2006/relationships/font" Target="fonts/Lato-italic.fntdata"/><Relationship Id="rId23" Type="http://schemas.openxmlformats.org/officeDocument/2006/relationships/slide" Target="slides/slide19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La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subTitle"/>
          </p:nvPr>
        </p:nvSpPr>
        <p:spPr>
          <a:xfrm>
            <a:off x="729640" y="3984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3D Virtual Reality Painting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563" y="351650"/>
            <a:ext cx="3788225" cy="37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access to VR equipment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Solutions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Acquire</a:t>
            </a:r>
            <a:r>
              <a:rPr lang="en"/>
              <a:t> </a:t>
            </a:r>
            <a:r>
              <a:rPr lang="en"/>
              <a:t>personnel HMD and controllers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Acquire VR compatible machine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Middle End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Responsibilities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5408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 at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 voxel functionality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and destroy blocks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blocks of different color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Change the color of existing blocks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VR capable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far are we?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 is a working voxel engine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Create/Destroy/Modify voxels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minor VR support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techniques common to voxel-based programs</a:t>
            </a:r>
            <a:endParaRPr sz="1800"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Customized code to be better optimized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30000" y="1318650"/>
            <a:ext cx="3300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all Works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30000" y="2193600"/>
            <a:ext cx="79023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scene generates an a world corresponding to an array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scene loads sections of the world closest to the user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scene renders any voxels visible to the user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user changes the scene state, and the system updates the render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left to do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Finish implementing VR motion controls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a save/load feature (will come after Yggdrasil)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Redesign rendering code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Designing code that won’t be obsolete in two weeks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Preparing for a new renderer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Getting motion controls to work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Alpha Build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usable prototype to build on within each layer of the program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Prove function interaction between layers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Solutions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the code modular enough to change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Really not much else. The back end will be replaced by Yggdrasil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729450" y="1322450"/>
            <a:ext cx="2769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comes next?</a:t>
            </a:r>
            <a:endParaRPr sz="1800"/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766600" y="1740050"/>
            <a:ext cx="76512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Prepare for the beta build of Yggdrasil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Finish block hierarchy system</a:t>
            </a:r>
            <a:endParaRPr/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Complete VR integration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 End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</a:t>
            </a:r>
            <a:r>
              <a:rPr lang="en"/>
              <a:t>Responsibilities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a GPGPU data storage and processing framework that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Stores and manages the state of the environment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render the state of the environment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execute brush operations on the environment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Yggdrasil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Buffer</a:t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3801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26" name="Shape 226"/>
          <p:cNvSpPr txBox="1"/>
          <p:nvPr/>
        </p:nvSpPr>
        <p:spPr>
          <a:xfrm>
            <a:off x="9219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27" name="Shape 227"/>
          <p:cNvSpPr txBox="1"/>
          <p:nvPr/>
        </p:nvSpPr>
        <p:spPr>
          <a:xfrm>
            <a:off x="14637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28" name="Shape 228"/>
          <p:cNvSpPr txBox="1"/>
          <p:nvPr/>
        </p:nvSpPr>
        <p:spPr>
          <a:xfrm>
            <a:off x="20055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29" name="Shape 229"/>
          <p:cNvSpPr txBox="1"/>
          <p:nvPr/>
        </p:nvSpPr>
        <p:spPr>
          <a:xfrm>
            <a:off x="25473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30" name="Shape 230"/>
          <p:cNvSpPr txBox="1"/>
          <p:nvPr/>
        </p:nvSpPr>
        <p:spPr>
          <a:xfrm>
            <a:off x="30891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31" name="Shape 231"/>
          <p:cNvSpPr txBox="1"/>
          <p:nvPr/>
        </p:nvSpPr>
        <p:spPr>
          <a:xfrm>
            <a:off x="36309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32" name="Shape 232"/>
          <p:cNvSpPr txBox="1"/>
          <p:nvPr/>
        </p:nvSpPr>
        <p:spPr>
          <a:xfrm>
            <a:off x="41727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33" name="Shape 233"/>
          <p:cNvSpPr txBox="1"/>
          <p:nvPr/>
        </p:nvSpPr>
        <p:spPr>
          <a:xfrm>
            <a:off x="47145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234" name="Shape 234"/>
          <p:cNvSpPr txBox="1"/>
          <p:nvPr/>
        </p:nvSpPr>
        <p:spPr>
          <a:xfrm>
            <a:off x="52563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235" name="Shape 235"/>
          <p:cNvSpPr txBox="1"/>
          <p:nvPr/>
        </p:nvSpPr>
        <p:spPr>
          <a:xfrm>
            <a:off x="57981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…</a:t>
            </a:r>
            <a:endParaRPr sz="1000"/>
          </a:p>
        </p:txBody>
      </p:sp>
      <p:sp>
        <p:nvSpPr>
          <p:cNvPr id="236" name="Shape 236"/>
          <p:cNvSpPr txBox="1"/>
          <p:nvPr/>
        </p:nvSpPr>
        <p:spPr>
          <a:xfrm>
            <a:off x="63399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237" name="Shape 237"/>
          <p:cNvSpPr txBox="1"/>
          <p:nvPr/>
        </p:nvSpPr>
        <p:spPr>
          <a:xfrm>
            <a:off x="68817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38" name="Shape 238"/>
          <p:cNvSpPr txBox="1"/>
          <p:nvPr/>
        </p:nvSpPr>
        <p:spPr>
          <a:xfrm>
            <a:off x="74235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39" name="Shape 239"/>
          <p:cNvSpPr txBox="1"/>
          <p:nvPr/>
        </p:nvSpPr>
        <p:spPr>
          <a:xfrm>
            <a:off x="79653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40" name="Shape 240"/>
          <p:cNvSpPr txBox="1"/>
          <p:nvPr/>
        </p:nvSpPr>
        <p:spPr>
          <a:xfrm>
            <a:off x="8507100" y="306507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41" name="Shape 241"/>
          <p:cNvSpPr txBox="1"/>
          <p:nvPr/>
        </p:nvSpPr>
        <p:spPr>
          <a:xfrm>
            <a:off x="343050" y="22389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Heap 0</a:t>
            </a:r>
            <a:endParaRPr sz="1000"/>
          </a:p>
        </p:txBody>
      </p:sp>
      <p:sp>
        <p:nvSpPr>
          <p:cNvPr id="242" name="Shape 242"/>
          <p:cNvSpPr txBox="1"/>
          <p:nvPr/>
        </p:nvSpPr>
        <p:spPr>
          <a:xfrm>
            <a:off x="958950" y="22389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Heap 1</a:t>
            </a:r>
            <a:endParaRPr sz="1000"/>
          </a:p>
        </p:txBody>
      </p:sp>
      <p:sp>
        <p:nvSpPr>
          <p:cNvPr id="243" name="Shape 243"/>
          <p:cNvSpPr txBox="1"/>
          <p:nvPr/>
        </p:nvSpPr>
        <p:spPr>
          <a:xfrm>
            <a:off x="2190750" y="22389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Heap N</a:t>
            </a:r>
            <a:endParaRPr sz="1000"/>
          </a:p>
        </p:txBody>
      </p:sp>
      <p:sp>
        <p:nvSpPr>
          <p:cNvPr id="244" name="Shape 244"/>
          <p:cNvSpPr txBox="1"/>
          <p:nvPr/>
        </p:nvSpPr>
        <p:spPr>
          <a:xfrm>
            <a:off x="1574850" y="22389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cxnSp>
        <p:nvCxnSpPr>
          <p:cNvPr id="245" name="Shape 245"/>
          <p:cNvCxnSpPr>
            <a:stCxn id="241" idx="2"/>
            <a:endCxn id="225" idx="0"/>
          </p:cNvCxnSpPr>
          <p:nvPr/>
        </p:nvCxnSpPr>
        <p:spPr>
          <a:xfrm flipH="1" rot="-5400000">
            <a:off x="375600" y="2789125"/>
            <a:ext cx="5514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6" name="Shape 246"/>
          <p:cNvCxnSpPr>
            <a:stCxn id="242" idx="2"/>
            <a:endCxn id="229" idx="0"/>
          </p:cNvCxnSpPr>
          <p:nvPr/>
        </p:nvCxnSpPr>
        <p:spPr>
          <a:xfrm flipH="1" rot="-5400000">
            <a:off x="1766850" y="2013775"/>
            <a:ext cx="551400" cy="1551300"/>
          </a:xfrm>
          <a:prstGeom prst="bentConnector3">
            <a:avLst>
              <a:gd fmla="val 54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7" name="Shape 247"/>
          <p:cNvCxnSpPr>
            <a:stCxn id="243" idx="2"/>
            <a:endCxn id="237" idx="0"/>
          </p:cNvCxnSpPr>
          <p:nvPr/>
        </p:nvCxnSpPr>
        <p:spPr>
          <a:xfrm flipH="1" rot="-5400000">
            <a:off x="4549950" y="462475"/>
            <a:ext cx="551400" cy="4653900"/>
          </a:xfrm>
          <a:prstGeom prst="bentConnector3">
            <a:avLst>
              <a:gd fmla="val 325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8" name="Shape 248"/>
          <p:cNvSpPr txBox="1"/>
          <p:nvPr/>
        </p:nvSpPr>
        <p:spPr>
          <a:xfrm>
            <a:off x="6388400" y="22371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</a:t>
            </a:r>
            <a:r>
              <a:rPr lang="en" sz="1000"/>
              <a:t> 0</a:t>
            </a:r>
            <a:endParaRPr sz="1000"/>
          </a:p>
        </p:txBody>
      </p:sp>
      <p:sp>
        <p:nvSpPr>
          <p:cNvPr id="249" name="Shape 249"/>
          <p:cNvSpPr txBox="1"/>
          <p:nvPr/>
        </p:nvSpPr>
        <p:spPr>
          <a:xfrm>
            <a:off x="7004300" y="22371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</a:t>
            </a:r>
            <a:r>
              <a:rPr lang="en" sz="1000"/>
              <a:t> 1</a:t>
            </a:r>
            <a:endParaRPr sz="1000"/>
          </a:p>
        </p:txBody>
      </p:sp>
      <p:sp>
        <p:nvSpPr>
          <p:cNvPr id="250" name="Shape 250"/>
          <p:cNvSpPr txBox="1"/>
          <p:nvPr/>
        </p:nvSpPr>
        <p:spPr>
          <a:xfrm>
            <a:off x="8236100" y="2237125"/>
            <a:ext cx="6576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</a:t>
            </a:r>
            <a:r>
              <a:rPr lang="en" sz="1000"/>
              <a:t> N</a:t>
            </a:r>
            <a:endParaRPr sz="1000"/>
          </a:p>
        </p:txBody>
      </p:sp>
      <p:sp>
        <p:nvSpPr>
          <p:cNvPr id="251" name="Shape 251"/>
          <p:cNvSpPr txBox="1"/>
          <p:nvPr/>
        </p:nvSpPr>
        <p:spPr>
          <a:xfrm>
            <a:off x="7620200" y="223712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252" name="Shape 252"/>
          <p:cNvSpPr txBox="1"/>
          <p:nvPr/>
        </p:nvSpPr>
        <p:spPr>
          <a:xfrm>
            <a:off x="3384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53" name="Shape 253"/>
          <p:cNvSpPr txBox="1"/>
          <p:nvPr/>
        </p:nvSpPr>
        <p:spPr>
          <a:xfrm>
            <a:off x="8802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54" name="Shape 254"/>
          <p:cNvSpPr txBox="1"/>
          <p:nvPr/>
        </p:nvSpPr>
        <p:spPr>
          <a:xfrm>
            <a:off x="14220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55" name="Shape 255"/>
          <p:cNvSpPr txBox="1"/>
          <p:nvPr/>
        </p:nvSpPr>
        <p:spPr>
          <a:xfrm>
            <a:off x="19638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56" name="Shape 256"/>
          <p:cNvSpPr txBox="1"/>
          <p:nvPr/>
        </p:nvSpPr>
        <p:spPr>
          <a:xfrm>
            <a:off x="25056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57" name="Shape 257"/>
          <p:cNvSpPr txBox="1"/>
          <p:nvPr/>
        </p:nvSpPr>
        <p:spPr>
          <a:xfrm>
            <a:off x="30474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58" name="Shape 258"/>
          <p:cNvSpPr txBox="1"/>
          <p:nvPr/>
        </p:nvSpPr>
        <p:spPr>
          <a:xfrm>
            <a:off x="35892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59" name="Shape 259"/>
          <p:cNvSpPr txBox="1"/>
          <p:nvPr/>
        </p:nvSpPr>
        <p:spPr>
          <a:xfrm>
            <a:off x="41310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60" name="Shape 260"/>
          <p:cNvSpPr txBox="1"/>
          <p:nvPr/>
        </p:nvSpPr>
        <p:spPr>
          <a:xfrm>
            <a:off x="46728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261" name="Shape 261"/>
          <p:cNvSpPr txBox="1"/>
          <p:nvPr/>
        </p:nvSpPr>
        <p:spPr>
          <a:xfrm>
            <a:off x="52146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262" name="Shape 262"/>
          <p:cNvSpPr txBox="1"/>
          <p:nvPr/>
        </p:nvSpPr>
        <p:spPr>
          <a:xfrm>
            <a:off x="57564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…</a:t>
            </a:r>
            <a:endParaRPr sz="1000"/>
          </a:p>
        </p:txBody>
      </p:sp>
      <p:sp>
        <p:nvSpPr>
          <p:cNvPr id="263" name="Shape 263"/>
          <p:cNvSpPr txBox="1"/>
          <p:nvPr/>
        </p:nvSpPr>
        <p:spPr>
          <a:xfrm>
            <a:off x="62982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264" name="Shape 264"/>
          <p:cNvSpPr txBox="1"/>
          <p:nvPr/>
        </p:nvSpPr>
        <p:spPr>
          <a:xfrm>
            <a:off x="68400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65" name="Shape 265"/>
          <p:cNvSpPr txBox="1"/>
          <p:nvPr/>
        </p:nvSpPr>
        <p:spPr>
          <a:xfrm>
            <a:off x="73818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66" name="Shape 266"/>
          <p:cNvSpPr txBox="1"/>
          <p:nvPr/>
        </p:nvSpPr>
        <p:spPr>
          <a:xfrm>
            <a:off x="79236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67" name="Shape 267"/>
          <p:cNvSpPr txBox="1"/>
          <p:nvPr/>
        </p:nvSpPr>
        <p:spPr>
          <a:xfrm>
            <a:off x="8465425" y="4665100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268" name="Shape 268"/>
          <p:cNvSpPr txBox="1"/>
          <p:nvPr/>
        </p:nvSpPr>
        <p:spPr>
          <a:xfrm>
            <a:off x="301375" y="38389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Heap 0</a:t>
            </a:r>
            <a:endParaRPr sz="1000"/>
          </a:p>
        </p:txBody>
      </p:sp>
      <p:sp>
        <p:nvSpPr>
          <p:cNvPr id="269" name="Shape 269"/>
          <p:cNvSpPr txBox="1"/>
          <p:nvPr/>
        </p:nvSpPr>
        <p:spPr>
          <a:xfrm>
            <a:off x="917275" y="38389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Heap 1</a:t>
            </a:r>
            <a:endParaRPr sz="1000"/>
          </a:p>
        </p:txBody>
      </p:sp>
      <p:sp>
        <p:nvSpPr>
          <p:cNvPr id="270" name="Shape 270"/>
          <p:cNvSpPr txBox="1"/>
          <p:nvPr/>
        </p:nvSpPr>
        <p:spPr>
          <a:xfrm>
            <a:off x="2149075" y="38389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Heap N</a:t>
            </a:r>
            <a:endParaRPr sz="1000"/>
          </a:p>
        </p:txBody>
      </p:sp>
      <p:sp>
        <p:nvSpPr>
          <p:cNvPr id="271" name="Shape 271"/>
          <p:cNvSpPr txBox="1"/>
          <p:nvPr/>
        </p:nvSpPr>
        <p:spPr>
          <a:xfrm>
            <a:off x="1533175" y="38389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272" name="Shape 272"/>
          <p:cNvSpPr txBox="1"/>
          <p:nvPr/>
        </p:nvSpPr>
        <p:spPr>
          <a:xfrm>
            <a:off x="6346725" y="38371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</a:t>
            </a:r>
            <a:r>
              <a:rPr lang="en" sz="1000"/>
              <a:t> 0</a:t>
            </a:r>
            <a:endParaRPr sz="1000"/>
          </a:p>
        </p:txBody>
      </p:sp>
      <p:sp>
        <p:nvSpPr>
          <p:cNvPr id="273" name="Shape 273"/>
          <p:cNvSpPr txBox="1"/>
          <p:nvPr/>
        </p:nvSpPr>
        <p:spPr>
          <a:xfrm>
            <a:off x="6962625" y="38371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</a:t>
            </a:r>
            <a:r>
              <a:rPr lang="en" sz="1000"/>
              <a:t> 1</a:t>
            </a:r>
            <a:endParaRPr sz="1000"/>
          </a:p>
        </p:txBody>
      </p:sp>
      <p:sp>
        <p:nvSpPr>
          <p:cNvPr id="274" name="Shape 274"/>
          <p:cNvSpPr txBox="1"/>
          <p:nvPr/>
        </p:nvSpPr>
        <p:spPr>
          <a:xfrm>
            <a:off x="8194425" y="3837150"/>
            <a:ext cx="6576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</a:t>
            </a:r>
            <a:r>
              <a:rPr lang="en" sz="1000"/>
              <a:t> N</a:t>
            </a:r>
            <a:endParaRPr sz="1000"/>
          </a:p>
        </p:txBody>
      </p:sp>
      <p:sp>
        <p:nvSpPr>
          <p:cNvPr id="275" name="Shape 275"/>
          <p:cNvSpPr txBox="1"/>
          <p:nvPr/>
        </p:nvSpPr>
        <p:spPr>
          <a:xfrm>
            <a:off x="7578525" y="38371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276" name="Shape 276"/>
          <p:cNvSpPr txBox="1"/>
          <p:nvPr/>
        </p:nvSpPr>
        <p:spPr>
          <a:xfrm>
            <a:off x="331500" y="1883038"/>
            <a:ext cx="172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State</a:t>
            </a:r>
            <a:endParaRPr b="1"/>
          </a:p>
        </p:txBody>
      </p:sp>
      <p:sp>
        <p:nvSpPr>
          <p:cNvPr id="277" name="Shape 277"/>
          <p:cNvSpPr txBox="1"/>
          <p:nvPr/>
        </p:nvSpPr>
        <p:spPr>
          <a:xfrm>
            <a:off x="331500" y="3471438"/>
            <a:ext cx="172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Mid-use State</a:t>
            </a:r>
            <a:endParaRPr b="1"/>
          </a:p>
        </p:txBody>
      </p:sp>
      <p:cxnSp>
        <p:nvCxnSpPr>
          <p:cNvPr id="278" name="Shape 278"/>
          <p:cNvCxnSpPr>
            <a:stCxn id="268" idx="2"/>
            <a:endCxn id="261" idx="0"/>
          </p:cNvCxnSpPr>
          <p:nvPr/>
        </p:nvCxnSpPr>
        <p:spPr>
          <a:xfrm flipH="1" rot="-5400000">
            <a:off x="2771725" y="1951350"/>
            <a:ext cx="551400" cy="4876200"/>
          </a:xfrm>
          <a:prstGeom prst="bentConnector3">
            <a:avLst>
              <a:gd fmla="val 723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9" name="Shape 279"/>
          <p:cNvCxnSpPr>
            <a:stCxn id="269" idx="2"/>
            <a:endCxn id="253" idx="0"/>
          </p:cNvCxnSpPr>
          <p:nvPr/>
        </p:nvCxnSpPr>
        <p:spPr>
          <a:xfrm rot="5400000">
            <a:off x="912475" y="4352400"/>
            <a:ext cx="551400" cy="74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0" name="Shape 280"/>
          <p:cNvCxnSpPr>
            <a:stCxn id="270" idx="2"/>
            <a:endCxn id="259" idx="0"/>
          </p:cNvCxnSpPr>
          <p:nvPr/>
        </p:nvCxnSpPr>
        <p:spPr>
          <a:xfrm flipH="1" rot="-5400000">
            <a:off x="3153775" y="3417000"/>
            <a:ext cx="551400" cy="1944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1" name="Shape 281"/>
          <p:cNvCxnSpPr>
            <a:stCxn id="272" idx="2"/>
            <a:endCxn id="257" idx="0"/>
          </p:cNvCxnSpPr>
          <p:nvPr/>
        </p:nvCxnSpPr>
        <p:spPr>
          <a:xfrm rot="5400000">
            <a:off x="4709925" y="2720400"/>
            <a:ext cx="553200" cy="3336300"/>
          </a:xfrm>
          <a:prstGeom prst="bentConnector3">
            <a:avLst>
              <a:gd fmla="val 285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2" name="Shape 282"/>
          <p:cNvCxnSpPr>
            <a:stCxn id="274" idx="2"/>
            <a:endCxn id="266" idx="0"/>
          </p:cNvCxnSpPr>
          <p:nvPr/>
        </p:nvCxnSpPr>
        <p:spPr>
          <a:xfrm rot="5400000">
            <a:off x="8082225" y="4224150"/>
            <a:ext cx="553200" cy="3288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3" name="Shape 283"/>
          <p:cNvCxnSpPr>
            <a:stCxn id="225" idx="2"/>
            <a:endCxn id="226" idx="2"/>
          </p:cNvCxnSpPr>
          <p:nvPr/>
        </p:nvCxnSpPr>
        <p:spPr>
          <a:xfrm flipH="1" rot="-5400000">
            <a:off x="921600" y="3069275"/>
            <a:ext cx="600" cy="541800"/>
          </a:xfrm>
          <a:prstGeom prst="curvedConnector3">
            <a:avLst>
              <a:gd fmla="val 26983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4" name="Shape 284"/>
          <p:cNvCxnSpPr>
            <a:stCxn id="226" idx="2"/>
            <a:endCxn id="227" idx="2"/>
          </p:cNvCxnSpPr>
          <p:nvPr/>
        </p:nvCxnSpPr>
        <p:spPr>
          <a:xfrm flipH="1" rot="-5400000">
            <a:off x="1463400" y="3069275"/>
            <a:ext cx="600" cy="541800"/>
          </a:xfrm>
          <a:prstGeom prst="curvedConnector3">
            <a:avLst>
              <a:gd fmla="val 26983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5" name="Shape 285"/>
          <p:cNvCxnSpPr>
            <a:stCxn id="227" idx="2"/>
            <a:endCxn id="228" idx="2"/>
          </p:cNvCxnSpPr>
          <p:nvPr/>
        </p:nvCxnSpPr>
        <p:spPr>
          <a:xfrm flipH="1" rot="-5400000">
            <a:off x="20052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6" name="Shape 286"/>
          <p:cNvCxnSpPr>
            <a:stCxn id="229" idx="2"/>
            <a:endCxn id="230" idx="2"/>
          </p:cNvCxnSpPr>
          <p:nvPr/>
        </p:nvCxnSpPr>
        <p:spPr>
          <a:xfrm flipH="1" rot="-5400000">
            <a:off x="30888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7" name="Shape 287"/>
          <p:cNvCxnSpPr>
            <a:stCxn id="230" idx="2"/>
            <a:endCxn id="231" idx="2"/>
          </p:cNvCxnSpPr>
          <p:nvPr/>
        </p:nvCxnSpPr>
        <p:spPr>
          <a:xfrm flipH="1" rot="-5400000">
            <a:off x="36306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8" name="Shape 288"/>
          <p:cNvCxnSpPr>
            <a:stCxn id="231" idx="2"/>
            <a:endCxn id="232" idx="2"/>
          </p:cNvCxnSpPr>
          <p:nvPr/>
        </p:nvCxnSpPr>
        <p:spPr>
          <a:xfrm flipH="1" rot="-5400000">
            <a:off x="41724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9" name="Shape 289"/>
          <p:cNvCxnSpPr>
            <a:stCxn id="237" idx="2"/>
            <a:endCxn id="238" idx="2"/>
          </p:cNvCxnSpPr>
          <p:nvPr/>
        </p:nvCxnSpPr>
        <p:spPr>
          <a:xfrm flipH="1" rot="-5400000">
            <a:off x="74232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" name="Shape 290"/>
          <p:cNvCxnSpPr>
            <a:stCxn id="238" idx="2"/>
            <a:endCxn id="239" idx="2"/>
          </p:cNvCxnSpPr>
          <p:nvPr/>
        </p:nvCxnSpPr>
        <p:spPr>
          <a:xfrm flipH="1" rot="-5400000">
            <a:off x="79650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" name="Shape 291"/>
          <p:cNvCxnSpPr>
            <a:stCxn id="239" idx="2"/>
            <a:endCxn id="240" idx="2"/>
          </p:cNvCxnSpPr>
          <p:nvPr/>
        </p:nvCxnSpPr>
        <p:spPr>
          <a:xfrm flipH="1" rot="-5400000">
            <a:off x="8506800" y="306927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2" name="Shape 292"/>
          <p:cNvCxnSpPr>
            <a:stCxn id="252" idx="2"/>
            <a:endCxn id="253" idx="2"/>
          </p:cNvCxnSpPr>
          <p:nvPr/>
        </p:nvCxnSpPr>
        <p:spPr>
          <a:xfrm flipH="1" rot="-5400000">
            <a:off x="879925" y="4669300"/>
            <a:ext cx="600" cy="541800"/>
          </a:xfrm>
          <a:prstGeom prst="curvedConnector3">
            <a:avLst>
              <a:gd fmla="val 1371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" name="Shape 293"/>
          <p:cNvCxnSpPr>
            <a:stCxn id="252" idx="2"/>
            <a:endCxn id="256" idx="2"/>
          </p:cNvCxnSpPr>
          <p:nvPr/>
        </p:nvCxnSpPr>
        <p:spPr>
          <a:xfrm flipH="1" rot="-5400000">
            <a:off x="1692625" y="3856600"/>
            <a:ext cx="600" cy="2167200"/>
          </a:xfrm>
          <a:prstGeom prst="curvedConnector3">
            <a:avLst>
              <a:gd fmla="val 298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" name="Shape 294"/>
          <p:cNvCxnSpPr>
            <a:stCxn id="256" idx="2"/>
            <a:endCxn id="260" idx="2"/>
          </p:cNvCxnSpPr>
          <p:nvPr/>
        </p:nvCxnSpPr>
        <p:spPr>
          <a:xfrm flipH="1" rot="-5400000">
            <a:off x="3859825" y="3856600"/>
            <a:ext cx="600" cy="2167200"/>
          </a:xfrm>
          <a:prstGeom prst="curvedConnector3">
            <a:avLst>
              <a:gd fmla="val 2854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" name="Shape 295"/>
          <p:cNvCxnSpPr>
            <a:stCxn id="259" idx="2"/>
            <a:endCxn id="264" idx="2"/>
          </p:cNvCxnSpPr>
          <p:nvPr/>
        </p:nvCxnSpPr>
        <p:spPr>
          <a:xfrm flipH="1" rot="-5400000">
            <a:off x="5756125" y="3585700"/>
            <a:ext cx="600" cy="2709000"/>
          </a:xfrm>
          <a:prstGeom prst="curvedConnector3">
            <a:avLst>
              <a:gd fmla="val 245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>
            <a:stCxn id="264" idx="2"/>
            <a:endCxn id="262" idx="2"/>
          </p:cNvCxnSpPr>
          <p:nvPr/>
        </p:nvCxnSpPr>
        <p:spPr>
          <a:xfrm rot="5400000">
            <a:off x="6568825" y="4398400"/>
            <a:ext cx="600" cy="1083600"/>
          </a:xfrm>
          <a:prstGeom prst="curvedConnector3">
            <a:avLst>
              <a:gd fmla="val 245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7" name="Shape 297"/>
          <p:cNvCxnSpPr>
            <a:stCxn id="257" idx="2"/>
            <a:endCxn id="255" idx="2"/>
          </p:cNvCxnSpPr>
          <p:nvPr/>
        </p:nvCxnSpPr>
        <p:spPr>
          <a:xfrm rot="5400000">
            <a:off x="2776225" y="4398400"/>
            <a:ext cx="600" cy="1083600"/>
          </a:xfrm>
          <a:prstGeom prst="curvedConnector3">
            <a:avLst>
              <a:gd fmla="val 218041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" name="Shape 298"/>
          <p:cNvCxnSpPr>
            <a:stCxn id="257" idx="2"/>
            <a:endCxn id="254" idx="2"/>
          </p:cNvCxnSpPr>
          <p:nvPr/>
        </p:nvCxnSpPr>
        <p:spPr>
          <a:xfrm rot="5400000">
            <a:off x="2505325" y="4127500"/>
            <a:ext cx="600" cy="1625400"/>
          </a:xfrm>
          <a:prstGeom prst="curvedConnector3">
            <a:avLst>
              <a:gd fmla="val 298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" name="Shape 299"/>
          <p:cNvCxnSpPr>
            <a:stCxn id="257" idx="2"/>
            <a:endCxn id="258" idx="2"/>
          </p:cNvCxnSpPr>
          <p:nvPr/>
        </p:nvCxnSpPr>
        <p:spPr>
          <a:xfrm flipH="1" rot="-5400000">
            <a:off x="3588925" y="4669300"/>
            <a:ext cx="600" cy="541800"/>
          </a:xfrm>
          <a:prstGeom prst="curvedConnector3">
            <a:avLst>
              <a:gd fmla="val 204541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0" name="Shape 300"/>
          <p:cNvCxnSpPr>
            <a:stCxn id="266" idx="2"/>
            <a:endCxn id="265" idx="2"/>
          </p:cNvCxnSpPr>
          <p:nvPr/>
        </p:nvCxnSpPr>
        <p:spPr>
          <a:xfrm rot="5400000">
            <a:off x="7923325" y="4669300"/>
            <a:ext cx="600" cy="541800"/>
          </a:xfrm>
          <a:prstGeom prst="curvedConnector3">
            <a:avLst>
              <a:gd fmla="val 231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1" name="Shape 301"/>
          <p:cNvCxnSpPr>
            <a:stCxn id="266" idx="2"/>
            <a:endCxn id="261" idx="2"/>
          </p:cNvCxnSpPr>
          <p:nvPr/>
        </p:nvCxnSpPr>
        <p:spPr>
          <a:xfrm rot="5400000">
            <a:off x="6839725" y="3585700"/>
            <a:ext cx="600" cy="2709000"/>
          </a:xfrm>
          <a:prstGeom prst="curvedConnector3">
            <a:avLst>
              <a:gd fmla="val 298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" name="Shape 302"/>
          <p:cNvCxnSpPr>
            <a:stCxn id="266" idx="2"/>
            <a:endCxn id="267" idx="2"/>
          </p:cNvCxnSpPr>
          <p:nvPr/>
        </p:nvCxnSpPr>
        <p:spPr>
          <a:xfrm flipH="1" rot="-5400000">
            <a:off x="8465125" y="4669300"/>
            <a:ext cx="600" cy="541800"/>
          </a:xfrm>
          <a:prstGeom prst="curvedConnector3">
            <a:avLst>
              <a:gd fmla="val 218041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Heap Buffer</a:t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735928" y="4218032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615256" y="4646307"/>
            <a:ext cx="1913400" cy="24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310" name="Shape 310"/>
          <p:cNvSpPr txBox="1"/>
          <p:nvPr/>
        </p:nvSpPr>
        <p:spPr>
          <a:xfrm>
            <a:off x="3615256" y="4646307"/>
            <a:ext cx="4575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Head</a:t>
            </a:r>
            <a:endParaRPr b="1" sz="800"/>
          </a:p>
        </p:txBody>
      </p:sp>
      <p:sp>
        <p:nvSpPr>
          <p:cNvPr id="311" name="Shape 311"/>
          <p:cNvSpPr txBox="1"/>
          <p:nvPr/>
        </p:nvSpPr>
        <p:spPr>
          <a:xfrm>
            <a:off x="4072841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Count</a:t>
            </a:r>
            <a:endParaRPr b="1" sz="800"/>
          </a:p>
        </p:txBody>
      </p:sp>
      <p:sp>
        <p:nvSpPr>
          <p:cNvPr id="312" name="Shape 312"/>
          <p:cNvSpPr txBox="1"/>
          <p:nvPr/>
        </p:nvSpPr>
        <p:spPr>
          <a:xfrm>
            <a:off x="4558126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Head</a:t>
            </a:r>
            <a:endParaRPr b="1" sz="800"/>
          </a:p>
        </p:txBody>
      </p:sp>
      <p:sp>
        <p:nvSpPr>
          <p:cNvPr id="313" name="Shape 313"/>
          <p:cNvSpPr txBox="1"/>
          <p:nvPr/>
        </p:nvSpPr>
        <p:spPr>
          <a:xfrm>
            <a:off x="5043412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Count</a:t>
            </a:r>
            <a:endParaRPr b="1" sz="800"/>
          </a:p>
        </p:txBody>
      </p:sp>
      <p:sp>
        <p:nvSpPr>
          <p:cNvPr id="314" name="Shape 314"/>
          <p:cNvSpPr/>
          <p:nvPr/>
        </p:nvSpPr>
        <p:spPr>
          <a:xfrm>
            <a:off x="3735928" y="3772573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735928" y="3318525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735928" y="2864471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735928" y="2410418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3735928" y="1956364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Shape 319"/>
          <p:cNvCxnSpPr>
            <a:stCxn id="310" idx="0"/>
            <a:endCxn id="308" idx="4"/>
          </p:cNvCxnSpPr>
          <p:nvPr/>
        </p:nvCxnSpPr>
        <p:spPr>
          <a:xfrm rot="10800000">
            <a:off x="3844006" y="4393407"/>
            <a:ext cx="0" cy="2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0" name="Shape 320"/>
          <p:cNvCxnSpPr>
            <a:stCxn id="308" idx="0"/>
            <a:endCxn id="314" idx="4"/>
          </p:cNvCxnSpPr>
          <p:nvPr/>
        </p:nvCxnSpPr>
        <p:spPr>
          <a:xfrm rot="10800000">
            <a:off x="3844078" y="3948032"/>
            <a:ext cx="0" cy="2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1" name="Shape 321"/>
          <p:cNvCxnSpPr>
            <a:stCxn id="314" idx="0"/>
            <a:endCxn id="315" idx="4"/>
          </p:cNvCxnSpPr>
          <p:nvPr/>
        </p:nvCxnSpPr>
        <p:spPr>
          <a:xfrm rot="10800000">
            <a:off x="3844078" y="3494173"/>
            <a:ext cx="0" cy="27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2" name="Shape 322"/>
          <p:cNvCxnSpPr>
            <a:stCxn id="315" idx="0"/>
            <a:endCxn id="316" idx="4"/>
          </p:cNvCxnSpPr>
          <p:nvPr/>
        </p:nvCxnSpPr>
        <p:spPr>
          <a:xfrm rot="10800000">
            <a:off x="3844078" y="3039825"/>
            <a:ext cx="0" cy="27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3" name="Shape 323"/>
          <p:cNvCxnSpPr>
            <a:stCxn id="316" idx="0"/>
            <a:endCxn id="317" idx="4"/>
          </p:cNvCxnSpPr>
          <p:nvPr/>
        </p:nvCxnSpPr>
        <p:spPr>
          <a:xfrm rot="10800000">
            <a:off x="3844078" y="2585771"/>
            <a:ext cx="0" cy="27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4" name="Shape 324"/>
          <p:cNvCxnSpPr>
            <a:stCxn id="317" idx="0"/>
            <a:endCxn id="318" idx="4"/>
          </p:cNvCxnSpPr>
          <p:nvPr/>
        </p:nvCxnSpPr>
        <p:spPr>
          <a:xfrm rot="10800000">
            <a:off x="3844078" y="2131718"/>
            <a:ext cx="0" cy="27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5" name="Shape 325"/>
          <p:cNvSpPr/>
          <p:nvPr/>
        </p:nvSpPr>
        <p:spPr>
          <a:xfrm>
            <a:off x="4245106" y="1982081"/>
            <a:ext cx="141000" cy="24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253015" y="3318525"/>
            <a:ext cx="141000" cy="1083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4343502" y="3078621"/>
            <a:ext cx="186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6</a:t>
            </a:r>
            <a:endParaRPr b="1" sz="800"/>
          </a:p>
        </p:txBody>
      </p:sp>
      <p:sp>
        <p:nvSpPr>
          <p:cNvPr id="328" name="Shape 328"/>
          <p:cNvSpPr txBox="1"/>
          <p:nvPr/>
        </p:nvSpPr>
        <p:spPr>
          <a:xfrm>
            <a:off x="5435611" y="3738298"/>
            <a:ext cx="186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3</a:t>
            </a:r>
            <a:endParaRPr b="1" sz="800"/>
          </a:p>
        </p:txBody>
      </p:sp>
      <p:cxnSp>
        <p:nvCxnSpPr>
          <p:cNvPr id="329" name="Shape 329"/>
          <p:cNvCxnSpPr>
            <a:stCxn id="318" idx="0"/>
          </p:cNvCxnSpPr>
          <p:nvPr/>
        </p:nvCxnSpPr>
        <p:spPr>
          <a:xfrm flipH="1" rot="10800000">
            <a:off x="3844078" y="1819864"/>
            <a:ext cx="2700" cy="13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0" name="Shape 330"/>
          <p:cNvSpPr/>
          <p:nvPr/>
        </p:nvSpPr>
        <p:spPr>
          <a:xfrm>
            <a:off x="4693738" y="4222295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693738" y="3776836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693738" y="3322789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3" name="Shape 333"/>
          <p:cNvCxnSpPr>
            <a:endCxn id="330" idx="4"/>
          </p:cNvCxnSpPr>
          <p:nvPr/>
        </p:nvCxnSpPr>
        <p:spPr>
          <a:xfrm rot="10800000">
            <a:off x="4801888" y="4397795"/>
            <a:ext cx="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4" name="Shape 334"/>
          <p:cNvCxnSpPr>
            <a:stCxn id="330" idx="0"/>
            <a:endCxn id="331" idx="4"/>
          </p:cNvCxnSpPr>
          <p:nvPr/>
        </p:nvCxnSpPr>
        <p:spPr>
          <a:xfrm rot="10800000">
            <a:off x="4801888" y="3952295"/>
            <a:ext cx="0" cy="2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5" name="Shape 335"/>
          <p:cNvCxnSpPr>
            <a:stCxn id="331" idx="0"/>
            <a:endCxn id="332" idx="4"/>
          </p:cNvCxnSpPr>
          <p:nvPr/>
        </p:nvCxnSpPr>
        <p:spPr>
          <a:xfrm rot="10800000">
            <a:off x="4801888" y="3498436"/>
            <a:ext cx="0" cy="27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stCxn id="332" idx="0"/>
          </p:cNvCxnSpPr>
          <p:nvPr/>
        </p:nvCxnSpPr>
        <p:spPr>
          <a:xfrm flipH="1" rot="10800000">
            <a:off x="4801888" y="3170989"/>
            <a:ext cx="6300" cy="15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7" name="Shape 337"/>
          <p:cNvSpPr/>
          <p:nvPr/>
        </p:nvSpPr>
        <p:spPr>
          <a:xfrm>
            <a:off x="2159400" y="4646307"/>
            <a:ext cx="1455900" cy="24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338" name="Shape 338"/>
          <p:cNvSpPr txBox="1"/>
          <p:nvPr/>
        </p:nvSpPr>
        <p:spPr>
          <a:xfrm>
            <a:off x="2159400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...</a:t>
            </a:r>
            <a:endParaRPr b="1" sz="800"/>
          </a:p>
        </p:txBody>
      </p:sp>
      <p:sp>
        <p:nvSpPr>
          <p:cNvPr id="339" name="Shape 339"/>
          <p:cNvSpPr txBox="1"/>
          <p:nvPr/>
        </p:nvSpPr>
        <p:spPr>
          <a:xfrm>
            <a:off x="2644685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...</a:t>
            </a:r>
            <a:endParaRPr b="1" sz="800"/>
          </a:p>
        </p:txBody>
      </p:sp>
      <p:sp>
        <p:nvSpPr>
          <p:cNvPr id="340" name="Shape 340"/>
          <p:cNvSpPr txBox="1"/>
          <p:nvPr/>
        </p:nvSpPr>
        <p:spPr>
          <a:xfrm>
            <a:off x="3129971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...</a:t>
            </a:r>
            <a:endParaRPr b="1" sz="800"/>
          </a:p>
        </p:txBody>
      </p:sp>
      <p:sp>
        <p:nvSpPr>
          <p:cNvPr id="341" name="Shape 341"/>
          <p:cNvSpPr/>
          <p:nvPr/>
        </p:nvSpPr>
        <p:spPr>
          <a:xfrm>
            <a:off x="5528697" y="4646307"/>
            <a:ext cx="1455900" cy="24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342" name="Shape 342"/>
          <p:cNvSpPr txBox="1"/>
          <p:nvPr/>
        </p:nvSpPr>
        <p:spPr>
          <a:xfrm>
            <a:off x="5528697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...</a:t>
            </a:r>
            <a:endParaRPr b="1" sz="800"/>
          </a:p>
        </p:txBody>
      </p:sp>
      <p:sp>
        <p:nvSpPr>
          <p:cNvPr id="343" name="Shape 343"/>
          <p:cNvSpPr txBox="1"/>
          <p:nvPr/>
        </p:nvSpPr>
        <p:spPr>
          <a:xfrm>
            <a:off x="6013983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...</a:t>
            </a:r>
            <a:endParaRPr b="1" sz="800"/>
          </a:p>
        </p:txBody>
      </p:sp>
      <p:sp>
        <p:nvSpPr>
          <p:cNvPr id="344" name="Shape 344"/>
          <p:cNvSpPr txBox="1"/>
          <p:nvPr/>
        </p:nvSpPr>
        <p:spPr>
          <a:xfrm>
            <a:off x="6499268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...</a:t>
            </a:r>
            <a:endParaRPr b="1" sz="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 Buffer</a:t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3340200" y="19818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</a:t>
            </a:r>
            <a:r>
              <a:rPr lang="en" sz="1000"/>
              <a:t> 0</a:t>
            </a:r>
            <a:endParaRPr sz="1000"/>
          </a:p>
        </p:txBody>
      </p:sp>
      <p:sp>
        <p:nvSpPr>
          <p:cNvPr id="351" name="Shape 351"/>
          <p:cNvSpPr txBox="1"/>
          <p:nvPr/>
        </p:nvSpPr>
        <p:spPr>
          <a:xfrm>
            <a:off x="3956100" y="19818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</a:t>
            </a:r>
            <a:r>
              <a:rPr lang="en" sz="1000"/>
              <a:t> 1</a:t>
            </a:r>
            <a:endParaRPr sz="1000"/>
          </a:p>
        </p:txBody>
      </p:sp>
      <p:sp>
        <p:nvSpPr>
          <p:cNvPr id="352" name="Shape 352"/>
          <p:cNvSpPr txBox="1"/>
          <p:nvPr/>
        </p:nvSpPr>
        <p:spPr>
          <a:xfrm>
            <a:off x="5187900" y="1981850"/>
            <a:ext cx="6705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</a:t>
            </a:r>
            <a:r>
              <a:rPr lang="en" sz="1000"/>
              <a:t> N</a:t>
            </a:r>
            <a:endParaRPr sz="1000"/>
          </a:p>
        </p:txBody>
      </p:sp>
      <p:sp>
        <p:nvSpPr>
          <p:cNvPr id="353" name="Shape 353"/>
          <p:cNvSpPr txBox="1"/>
          <p:nvPr/>
        </p:nvSpPr>
        <p:spPr>
          <a:xfrm>
            <a:off x="4572000" y="1981850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354" name="Shape 354"/>
          <p:cNvSpPr/>
          <p:nvPr/>
        </p:nvSpPr>
        <p:spPr>
          <a:xfrm>
            <a:off x="1252400" y="26934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36950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959900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482850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005800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14445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62327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19035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175742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238252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Shape 364"/>
          <p:cNvCxnSpPr>
            <a:stCxn id="350" idx="2"/>
            <a:endCxn id="354" idx="0"/>
          </p:cNvCxnSpPr>
          <p:nvPr/>
        </p:nvCxnSpPr>
        <p:spPr>
          <a:xfrm flipH="1">
            <a:off x="1398750" y="2256650"/>
            <a:ext cx="22494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" name="Shape 365"/>
          <p:cNvCxnSpPr>
            <a:stCxn id="354" idx="4"/>
            <a:endCxn id="355" idx="0"/>
          </p:cNvCxnSpPr>
          <p:nvPr/>
        </p:nvCxnSpPr>
        <p:spPr>
          <a:xfrm flipH="1">
            <a:off x="583250" y="2968200"/>
            <a:ext cx="815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>
            <a:stCxn id="354" idx="4"/>
            <a:endCxn id="356" idx="0"/>
          </p:cNvCxnSpPr>
          <p:nvPr/>
        </p:nvCxnSpPr>
        <p:spPr>
          <a:xfrm flipH="1">
            <a:off x="1106150" y="2968200"/>
            <a:ext cx="2925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" name="Shape 367"/>
          <p:cNvCxnSpPr>
            <a:stCxn id="354" idx="4"/>
            <a:endCxn id="357" idx="0"/>
          </p:cNvCxnSpPr>
          <p:nvPr/>
        </p:nvCxnSpPr>
        <p:spPr>
          <a:xfrm>
            <a:off x="1398650" y="2968200"/>
            <a:ext cx="230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8" name="Shape 368"/>
          <p:cNvCxnSpPr>
            <a:stCxn id="354" idx="4"/>
            <a:endCxn id="358" idx="0"/>
          </p:cNvCxnSpPr>
          <p:nvPr/>
        </p:nvCxnSpPr>
        <p:spPr>
          <a:xfrm>
            <a:off x="1398650" y="2968200"/>
            <a:ext cx="7533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9" name="Shape 369"/>
          <p:cNvCxnSpPr>
            <a:stCxn id="355" idx="4"/>
            <a:endCxn id="359" idx="0"/>
          </p:cNvCxnSpPr>
          <p:nvPr/>
        </p:nvCxnSpPr>
        <p:spPr>
          <a:xfrm flipH="1">
            <a:off x="290700" y="3435975"/>
            <a:ext cx="2925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0" name="Shape 370"/>
          <p:cNvCxnSpPr>
            <a:stCxn id="355" idx="4"/>
            <a:endCxn id="360" idx="0"/>
          </p:cNvCxnSpPr>
          <p:nvPr/>
        </p:nvCxnSpPr>
        <p:spPr>
          <a:xfrm>
            <a:off x="583200" y="3435975"/>
            <a:ext cx="1863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1" name="Shape 371"/>
          <p:cNvCxnSpPr>
            <a:stCxn id="357" idx="4"/>
            <a:endCxn id="361" idx="0"/>
          </p:cNvCxnSpPr>
          <p:nvPr/>
        </p:nvCxnSpPr>
        <p:spPr>
          <a:xfrm flipH="1">
            <a:off x="1336600" y="3435975"/>
            <a:ext cx="2925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2" name="Shape 372"/>
          <p:cNvCxnSpPr>
            <a:stCxn id="358" idx="4"/>
            <a:endCxn id="362" idx="0"/>
          </p:cNvCxnSpPr>
          <p:nvPr/>
        </p:nvCxnSpPr>
        <p:spPr>
          <a:xfrm flipH="1">
            <a:off x="1903650" y="3435975"/>
            <a:ext cx="2484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3" name="Shape 373"/>
          <p:cNvCxnSpPr>
            <a:stCxn id="358" idx="4"/>
            <a:endCxn id="363" idx="0"/>
          </p:cNvCxnSpPr>
          <p:nvPr/>
        </p:nvCxnSpPr>
        <p:spPr>
          <a:xfrm>
            <a:off x="2152050" y="3435975"/>
            <a:ext cx="3768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4" name="Shape 374"/>
          <p:cNvSpPr/>
          <p:nvPr/>
        </p:nvSpPr>
        <p:spPr>
          <a:xfrm>
            <a:off x="4243425" y="26934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42797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95092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447387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99682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3547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61430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418137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74845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37355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Shape 384"/>
          <p:cNvCxnSpPr>
            <a:stCxn id="374" idx="4"/>
            <a:endCxn id="375" idx="0"/>
          </p:cNvCxnSpPr>
          <p:nvPr/>
        </p:nvCxnSpPr>
        <p:spPr>
          <a:xfrm flipH="1">
            <a:off x="3574275" y="2968200"/>
            <a:ext cx="815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5" name="Shape 385"/>
          <p:cNvCxnSpPr>
            <a:stCxn id="374" idx="4"/>
            <a:endCxn id="376" idx="0"/>
          </p:cNvCxnSpPr>
          <p:nvPr/>
        </p:nvCxnSpPr>
        <p:spPr>
          <a:xfrm flipH="1">
            <a:off x="4097175" y="2968200"/>
            <a:ext cx="2925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6" name="Shape 386"/>
          <p:cNvCxnSpPr>
            <a:stCxn id="374" idx="4"/>
            <a:endCxn id="377" idx="0"/>
          </p:cNvCxnSpPr>
          <p:nvPr/>
        </p:nvCxnSpPr>
        <p:spPr>
          <a:xfrm>
            <a:off x="4389675" y="2968200"/>
            <a:ext cx="230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7" name="Shape 387"/>
          <p:cNvCxnSpPr>
            <a:stCxn id="374" idx="4"/>
            <a:endCxn id="378" idx="0"/>
          </p:cNvCxnSpPr>
          <p:nvPr/>
        </p:nvCxnSpPr>
        <p:spPr>
          <a:xfrm>
            <a:off x="4389675" y="2968200"/>
            <a:ext cx="7533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8" name="Shape 388"/>
          <p:cNvCxnSpPr>
            <a:stCxn id="375" idx="4"/>
            <a:endCxn id="379" idx="0"/>
          </p:cNvCxnSpPr>
          <p:nvPr/>
        </p:nvCxnSpPr>
        <p:spPr>
          <a:xfrm flipH="1">
            <a:off x="3281725" y="3435975"/>
            <a:ext cx="2925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9" name="Shape 389"/>
          <p:cNvCxnSpPr>
            <a:stCxn id="375" idx="4"/>
            <a:endCxn id="380" idx="0"/>
          </p:cNvCxnSpPr>
          <p:nvPr/>
        </p:nvCxnSpPr>
        <p:spPr>
          <a:xfrm>
            <a:off x="3574225" y="3435975"/>
            <a:ext cx="1863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0" name="Shape 390"/>
          <p:cNvCxnSpPr>
            <a:stCxn id="377" idx="4"/>
            <a:endCxn id="381" idx="0"/>
          </p:cNvCxnSpPr>
          <p:nvPr/>
        </p:nvCxnSpPr>
        <p:spPr>
          <a:xfrm flipH="1">
            <a:off x="4327625" y="3435975"/>
            <a:ext cx="2925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1" name="Shape 391"/>
          <p:cNvCxnSpPr>
            <a:stCxn id="378" idx="4"/>
            <a:endCxn id="382" idx="0"/>
          </p:cNvCxnSpPr>
          <p:nvPr/>
        </p:nvCxnSpPr>
        <p:spPr>
          <a:xfrm flipH="1">
            <a:off x="4894675" y="3435975"/>
            <a:ext cx="2484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2" name="Shape 392"/>
          <p:cNvCxnSpPr>
            <a:stCxn id="378" idx="4"/>
            <a:endCxn id="383" idx="0"/>
          </p:cNvCxnSpPr>
          <p:nvPr/>
        </p:nvCxnSpPr>
        <p:spPr>
          <a:xfrm>
            <a:off x="5143075" y="3435975"/>
            <a:ext cx="3768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3" name="Shape 393"/>
          <p:cNvSpPr/>
          <p:nvPr/>
        </p:nvSpPr>
        <p:spPr>
          <a:xfrm>
            <a:off x="7425225" y="26934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660977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713272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765567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8178625" y="31611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31727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679610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7363175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793025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555350" y="37303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Shape 403"/>
          <p:cNvCxnSpPr>
            <a:stCxn id="393" idx="4"/>
            <a:endCxn id="394" idx="0"/>
          </p:cNvCxnSpPr>
          <p:nvPr/>
        </p:nvCxnSpPr>
        <p:spPr>
          <a:xfrm flipH="1">
            <a:off x="6756075" y="2968200"/>
            <a:ext cx="815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4" name="Shape 404"/>
          <p:cNvCxnSpPr>
            <a:stCxn id="393" idx="4"/>
            <a:endCxn id="395" idx="0"/>
          </p:cNvCxnSpPr>
          <p:nvPr/>
        </p:nvCxnSpPr>
        <p:spPr>
          <a:xfrm flipH="1">
            <a:off x="7278975" y="2968200"/>
            <a:ext cx="2925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5" name="Shape 405"/>
          <p:cNvCxnSpPr>
            <a:stCxn id="393" idx="4"/>
            <a:endCxn id="396" idx="0"/>
          </p:cNvCxnSpPr>
          <p:nvPr/>
        </p:nvCxnSpPr>
        <p:spPr>
          <a:xfrm>
            <a:off x="7571475" y="2968200"/>
            <a:ext cx="230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6" name="Shape 406"/>
          <p:cNvCxnSpPr>
            <a:stCxn id="393" idx="4"/>
            <a:endCxn id="397" idx="0"/>
          </p:cNvCxnSpPr>
          <p:nvPr/>
        </p:nvCxnSpPr>
        <p:spPr>
          <a:xfrm>
            <a:off x="7571475" y="2968200"/>
            <a:ext cx="7533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7" name="Shape 407"/>
          <p:cNvCxnSpPr>
            <a:stCxn id="394" idx="4"/>
            <a:endCxn id="398" idx="0"/>
          </p:cNvCxnSpPr>
          <p:nvPr/>
        </p:nvCxnSpPr>
        <p:spPr>
          <a:xfrm flipH="1">
            <a:off x="6463525" y="3435975"/>
            <a:ext cx="2925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8" name="Shape 408"/>
          <p:cNvCxnSpPr>
            <a:stCxn id="394" idx="4"/>
            <a:endCxn id="399" idx="0"/>
          </p:cNvCxnSpPr>
          <p:nvPr/>
        </p:nvCxnSpPr>
        <p:spPr>
          <a:xfrm>
            <a:off x="6756025" y="3435975"/>
            <a:ext cx="1863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9" name="Shape 409"/>
          <p:cNvCxnSpPr>
            <a:stCxn id="396" idx="4"/>
            <a:endCxn id="400" idx="0"/>
          </p:cNvCxnSpPr>
          <p:nvPr/>
        </p:nvCxnSpPr>
        <p:spPr>
          <a:xfrm flipH="1">
            <a:off x="7509425" y="3435975"/>
            <a:ext cx="2925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0" name="Shape 410"/>
          <p:cNvCxnSpPr>
            <a:stCxn id="397" idx="4"/>
            <a:endCxn id="401" idx="0"/>
          </p:cNvCxnSpPr>
          <p:nvPr/>
        </p:nvCxnSpPr>
        <p:spPr>
          <a:xfrm flipH="1">
            <a:off x="8076475" y="3435975"/>
            <a:ext cx="2484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1" name="Shape 411"/>
          <p:cNvCxnSpPr>
            <a:stCxn id="397" idx="4"/>
            <a:endCxn id="402" idx="0"/>
          </p:cNvCxnSpPr>
          <p:nvPr/>
        </p:nvCxnSpPr>
        <p:spPr>
          <a:xfrm>
            <a:off x="8324875" y="3435975"/>
            <a:ext cx="3768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2" name="Shape 412"/>
          <p:cNvSpPr/>
          <p:nvPr/>
        </p:nvSpPr>
        <p:spPr>
          <a:xfrm>
            <a:off x="3370388" y="429952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849213" y="429952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4416288" y="429952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4983363" y="429952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5608463" y="429952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Shape 417"/>
          <p:cNvCxnSpPr>
            <a:stCxn id="380" idx="4"/>
            <a:endCxn id="412" idx="0"/>
          </p:cNvCxnSpPr>
          <p:nvPr/>
        </p:nvCxnSpPr>
        <p:spPr>
          <a:xfrm flipH="1">
            <a:off x="3516650" y="4005150"/>
            <a:ext cx="2439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8" name="Shape 418"/>
          <p:cNvCxnSpPr>
            <a:stCxn id="380" idx="4"/>
            <a:endCxn id="413" idx="0"/>
          </p:cNvCxnSpPr>
          <p:nvPr/>
        </p:nvCxnSpPr>
        <p:spPr>
          <a:xfrm>
            <a:off x="3760550" y="4005150"/>
            <a:ext cx="2349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9" name="Shape 419"/>
          <p:cNvCxnSpPr>
            <a:stCxn id="382" idx="4"/>
            <a:endCxn id="414" idx="0"/>
          </p:cNvCxnSpPr>
          <p:nvPr/>
        </p:nvCxnSpPr>
        <p:spPr>
          <a:xfrm flipH="1">
            <a:off x="4562600" y="4005150"/>
            <a:ext cx="3321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0" name="Shape 420"/>
          <p:cNvCxnSpPr>
            <a:stCxn id="382" idx="4"/>
            <a:endCxn id="415" idx="0"/>
          </p:cNvCxnSpPr>
          <p:nvPr/>
        </p:nvCxnSpPr>
        <p:spPr>
          <a:xfrm>
            <a:off x="4894700" y="4005150"/>
            <a:ext cx="2349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1" name="Shape 421"/>
          <p:cNvCxnSpPr>
            <a:stCxn id="382" idx="4"/>
            <a:endCxn id="416" idx="0"/>
          </p:cNvCxnSpPr>
          <p:nvPr/>
        </p:nvCxnSpPr>
        <p:spPr>
          <a:xfrm>
            <a:off x="4894700" y="4005150"/>
            <a:ext cx="8601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2" name="Shape 422"/>
          <p:cNvSpPr/>
          <p:nvPr/>
        </p:nvSpPr>
        <p:spPr>
          <a:xfrm>
            <a:off x="6477463" y="4299488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7044538" y="4299488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7611613" y="4299488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8236713" y="4299488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" name="Shape 426"/>
          <p:cNvCxnSpPr>
            <a:stCxn id="398" idx="4"/>
            <a:endCxn id="422" idx="0"/>
          </p:cNvCxnSpPr>
          <p:nvPr/>
        </p:nvCxnSpPr>
        <p:spPr>
          <a:xfrm>
            <a:off x="6463525" y="4005150"/>
            <a:ext cx="1602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7" name="Shape 427"/>
          <p:cNvCxnSpPr>
            <a:stCxn id="399" idx="4"/>
            <a:endCxn id="423" idx="0"/>
          </p:cNvCxnSpPr>
          <p:nvPr/>
        </p:nvCxnSpPr>
        <p:spPr>
          <a:xfrm>
            <a:off x="6942350" y="4005150"/>
            <a:ext cx="2484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8" name="Shape 428"/>
          <p:cNvCxnSpPr>
            <a:stCxn id="401" idx="4"/>
            <a:endCxn id="424" idx="0"/>
          </p:cNvCxnSpPr>
          <p:nvPr/>
        </p:nvCxnSpPr>
        <p:spPr>
          <a:xfrm flipH="1">
            <a:off x="7757900" y="4005150"/>
            <a:ext cx="3186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9" name="Shape 429"/>
          <p:cNvCxnSpPr>
            <a:stCxn id="401" idx="4"/>
            <a:endCxn id="425" idx="0"/>
          </p:cNvCxnSpPr>
          <p:nvPr/>
        </p:nvCxnSpPr>
        <p:spPr>
          <a:xfrm>
            <a:off x="8076500" y="4005150"/>
            <a:ext cx="3066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0" name="Shape 430"/>
          <p:cNvCxnSpPr>
            <a:stCxn id="351" idx="2"/>
            <a:endCxn id="374" idx="0"/>
          </p:cNvCxnSpPr>
          <p:nvPr/>
        </p:nvCxnSpPr>
        <p:spPr>
          <a:xfrm>
            <a:off x="4264050" y="2256650"/>
            <a:ext cx="1257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1" name="Shape 431"/>
          <p:cNvCxnSpPr>
            <a:stCxn id="352" idx="2"/>
            <a:endCxn id="393" idx="0"/>
          </p:cNvCxnSpPr>
          <p:nvPr/>
        </p:nvCxnSpPr>
        <p:spPr>
          <a:xfrm>
            <a:off x="5523150" y="2256650"/>
            <a:ext cx="20484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Buffer</a:t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3735928" y="4218032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3615256" y="4646307"/>
            <a:ext cx="1913400" cy="24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439" name="Shape 439"/>
          <p:cNvSpPr txBox="1"/>
          <p:nvPr/>
        </p:nvSpPr>
        <p:spPr>
          <a:xfrm>
            <a:off x="3615256" y="4646307"/>
            <a:ext cx="4575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Head</a:t>
            </a:r>
            <a:endParaRPr b="1" sz="800"/>
          </a:p>
        </p:txBody>
      </p:sp>
      <p:sp>
        <p:nvSpPr>
          <p:cNvPr id="440" name="Shape 440"/>
          <p:cNvSpPr txBox="1"/>
          <p:nvPr/>
        </p:nvSpPr>
        <p:spPr>
          <a:xfrm>
            <a:off x="4072841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Count</a:t>
            </a:r>
            <a:endParaRPr b="1" sz="800"/>
          </a:p>
        </p:txBody>
      </p:sp>
      <p:sp>
        <p:nvSpPr>
          <p:cNvPr id="441" name="Shape 441"/>
          <p:cNvSpPr txBox="1"/>
          <p:nvPr/>
        </p:nvSpPr>
        <p:spPr>
          <a:xfrm>
            <a:off x="4558126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Head</a:t>
            </a:r>
            <a:endParaRPr b="1" sz="800"/>
          </a:p>
        </p:txBody>
      </p:sp>
      <p:sp>
        <p:nvSpPr>
          <p:cNvPr id="442" name="Shape 442"/>
          <p:cNvSpPr txBox="1"/>
          <p:nvPr/>
        </p:nvSpPr>
        <p:spPr>
          <a:xfrm>
            <a:off x="5043412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Count</a:t>
            </a:r>
            <a:endParaRPr b="1" sz="800"/>
          </a:p>
        </p:txBody>
      </p:sp>
      <p:sp>
        <p:nvSpPr>
          <p:cNvPr id="443" name="Shape 443"/>
          <p:cNvSpPr/>
          <p:nvPr/>
        </p:nvSpPr>
        <p:spPr>
          <a:xfrm>
            <a:off x="3735928" y="3772573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3735928" y="3318525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3735928" y="2864471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735928" y="2410418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3735928" y="1956364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Shape 448"/>
          <p:cNvCxnSpPr>
            <a:stCxn id="439" idx="0"/>
            <a:endCxn id="437" idx="4"/>
          </p:cNvCxnSpPr>
          <p:nvPr/>
        </p:nvCxnSpPr>
        <p:spPr>
          <a:xfrm rot="10800000">
            <a:off x="3844006" y="4393407"/>
            <a:ext cx="0" cy="2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9" name="Shape 449"/>
          <p:cNvCxnSpPr>
            <a:stCxn id="437" idx="0"/>
            <a:endCxn id="443" idx="4"/>
          </p:cNvCxnSpPr>
          <p:nvPr/>
        </p:nvCxnSpPr>
        <p:spPr>
          <a:xfrm rot="10800000">
            <a:off x="3844078" y="3948032"/>
            <a:ext cx="0" cy="2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0" name="Shape 450"/>
          <p:cNvCxnSpPr>
            <a:stCxn id="443" idx="0"/>
            <a:endCxn id="444" idx="4"/>
          </p:cNvCxnSpPr>
          <p:nvPr/>
        </p:nvCxnSpPr>
        <p:spPr>
          <a:xfrm rot="10800000">
            <a:off x="3844078" y="3494173"/>
            <a:ext cx="0" cy="27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1" name="Shape 451"/>
          <p:cNvCxnSpPr>
            <a:stCxn id="444" idx="0"/>
            <a:endCxn id="445" idx="4"/>
          </p:cNvCxnSpPr>
          <p:nvPr/>
        </p:nvCxnSpPr>
        <p:spPr>
          <a:xfrm rot="10800000">
            <a:off x="3844078" y="3039825"/>
            <a:ext cx="0" cy="27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2" name="Shape 452"/>
          <p:cNvCxnSpPr>
            <a:stCxn id="445" idx="0"/>
            <a:endCxn id="446" idx="4"/>
          </p:cNvCxnSpPr>
          <p:nvPr/>
        </p:nvCxnSpPr>
        <p:spPr>
          <a:xfrm rot="10800000">
            <a:off x="3844078" y="2585771"/>
            <a:ext cx="0" cy="27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3" name="Shape 453"/>
          <p:cNvCxnSpPr>
            <a:stCxn id="446" idx="0"/>
            <a:endCxn id="447" idx="4"/>
          </p:cNvCxnSpPr>
          <p:nvPr/>
        </p:nvCxnSpPr>
        <p:spPr>
          <a:xfrm rot="10800000">
            <a:off x="3844078" y="2131718"/>
            <a:ext cx="0" cy="27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4" name="Shape 454"/>
          <p:cNvSpPr/>
          <p:nvPr/>
        </p:nvSpPr>
        <p:spPr>
          <a:xfrm>
            <a:off x="4245106" y="1982081"/>
            <a:ext cx="141000" cy="24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5253015" y="3318525"/>
            <a:ext cx="141000" cy="1083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4343502" y="3078621"/>
            <a:ext cx="186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6</a:t>
            </a:r>
            <a:endParaRPr b="1" sz="800"/>
          </a:p>
        </p:txBody>
      </p:sp>
      <p:sp>
        <p:nvSpPr>
          <p:cNvPr id="457" name="Shape 457"/>
          <p:cNvSpPr txBox="1"/>
          <p:nvPr/>
        </p:nvSpPr>
        <p:spPr>
          <a:xfrm>
            <a:off x="5435611" y="3738298"/>
            <a:ext cx="186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3</a:t>
            </a:r>
            <a:endParaRPr b="1" sz="800"/>
          </a:p>
        </p:txBody>
      </p:sp>
      <p:cxnSp>
        <p:nvCxnSpPr>
          <p:cNvPr id="458" name="Shape 458"/>
          <p:cNvCxnSpPr>
            <a:stCxn id="447" idx="0"/>
          </p:cNvCxnSpPr>
          <p:nvPr/>
        </p:nvCxnSpPr>
        <p:spPr>
          <a:xfrm flipH="1" rot="10800000">
            <a:off x="3844078" y="1819864"/>
            <a:ext cx="2700" cy="13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9" name="Shape 459"/>
          <p:cNvSpPr/>
          <p:nvPr/>
        </p:nvSpPr>
        <p:spPr>
          <a:xfrm>
            <a:off x="4693738" y="4222295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4693738" y="3776836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4693738" y="3322789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Shape 462"/>
          <p:cNvCxnSpPr>
            <a:endCxn id="459" idx="4"/>
          </p:cNvCxnSpPr>
          <p:nvPr/>
        </p:nvCxnSpPr>
        <p:spPr>
          <a:xfrm rot="10800000">
            <a:off x="4801888" y="4397795"/>
            <a:ext cx="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3" name="Shape 463"/>
          <p:cNvCxnSpPr>
            <a:stCxn id="459" idx="0"/>
            <a:endCxn id="460" idx="4"/>
          </p:cNvCxnSpPr>
          <p:nvPr/>
        </p:nvCxnSpPr>
        <p:spPr>
          <a:xfrm rot="10800000">
            <a:off x="4801888" y="3952295"/>
            <a:ext cx="0" cy="2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4" name="Shape 464"/>
          <p:cNvCxnSpPr>
            <a:stCxn id="460" idx="0"/>
            <a:endCxn id="461" idx="4"/>
          </p:cNvCxnSpPr>
          <p:nvPr/>
        </p:nvCxnSpPr>
        <p:spPr>
          <a:xfrm rot="10800000">
            <a:off x="4801888" y="3498436"/>
            <a:ext cx="0" cy="27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5" name="Shape 465"/>
          <p:cNvCxnSpPr>
            <a:stCxn id="461" idx="0"/>
          </p:cNvCxnSpPr>
          <p:nvPr/>
        </p:nvCxnSpPr>
        <p:spPr>
          <a:xfrm flipH="1" rot="10800000">
            <a:off x="4801888" y="3170989"/>
            <a:ext cx="6300" cy="15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6" name="Shape 466"/>
          <p:cNvSpPr/>
          <p:nvPr/>
        </p:nvSpPr>
        <p:spPr>
          <a:xfrm>
            <a:off x="2159400" y="4646307"/>
            <a:ext cx="1455900" cy="24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467" name="Shape 467"/>
          <p:cNvSpPr txBox="1"/>
          <p:nvPr/>
        </p:nvSpPr>
        <p:spPr>
          <a:xfrm>
            <a:off x="2159400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...</a:t>
            </a:r>
            <a:endParaRPr b="1" sz="800"/>
          </a:p>
        </p:txBody>
      </p:sp>
      <p:sp>
        <p:nvSpPr>
          <p:cNvPr id="468" name="Shape 468"/>
          <p:cNvSpPr txBox="1"/>
          <p:nvPr/>
        </p:nvSpPr>
        <p:spPr>
          <a:xfrm>
            <a:off x="2644685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...</a:t>
            </a:r>
            <a:endParaRPr b="1" sz="800"/>
          </a:p>
        </p:txBody>
      </p:sp>
      <p:sp>
        <p:nvSpPr>
          <p:cNvPr id="469" name="Shape 469"/>
          <p:cNvSpPr txBox="1"/>
          <p:nvPr/>
        </p:nvSpPr>
        <p:spPr>
          <a:xfrm>
            <a:off x="3129971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...</a:t>
            </a:r>
            <a:endParaRPr b="1" sz="800"/>
          </a:p>
        </p:txBody>
      </p:sp>
      <p:sp>
        <p:nvSpPr>
          <p:cNvPr id="470" name="Shape 470"/>
          <p:cNvSpPr/>
          <p:nvPr/>
        </p:nvSpPr>
        <p:spPr>
          <a:xfrm>
            <a:off x="5528697" y="4646307"/>
            <a:ext cx="1455900" cy="24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471" name="Shape 471"/>
          <p:cNvSpPr txBox="1"/>
          <p:nvPr/>
        </p:nvSpPr>
        <p:spPr>
          <a:xfrm>
            <a:off x="5528697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...</a:t>
            </a:r>
            <a:endParaRPr b="1" sz="800"/>
          </a:p>
        </p:txBody>
      </p:sp>
      <p:sp>
        <p:nvSpPr>
          <p:cNvPr id="472" name="Shape 472"/>
          <p:cNvSpPr txBox="1"/>
          <p:nvPr/>
        </p:nvSpPr>
        <p:spPr>
          <a:xfrm>
            <a:off x="6013983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...</a:t>
            </a:r>
            <a:endParaRPr b="1" sz="800"/>
          </a:p>
        </p:txBody>
      </p:sp>
      <p:sp>
        <p:nvSpPr>
          <p:cNvPr id="473" name="Shape 473"/>
          <p:cNvSpPr txBox="1"/>
          <p:nvPr/>
        </p:nvSpPr>
        <p:spPr>
          <a:xfrm>
            <a:off x="6499268" y="4646307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...</a:t>
            </a:r>
            <a:endParaRPr b="1"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endParaRPr/>
          </a:p>
        </p:txBody>
      </p:sp>
      <p:sp>
        <p:nvSpPr>
          <p:cNvPr id="479" name="Shape 479"/>
          <p:cNvSpPr txBox="1"/>
          <p:nvPr/>
        </p:nvSpPr>
        <p:spPr>
          <a:xfrm>
            <a:off x="2635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480" name="Shape 480"/>
          <p:cNvSpPr txBox="1"/>
          <p:nvPr/>
        </p:nvSpPr>
        <p:spPr>
          <a:xfrm>
            <a:off x="8053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481" name="Shape 481"/>
          <p:cNvSpPr txBox="1"/>
          <p:nvPr/>
        </p:nvSpPr>
        <p:spPr>
          <a:xfrm>
            <a:off x="13471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482" name="Shape 482"/>
          <p:cNvSpPr txBox="1"/>
          <p:nvPr/>
        </p:nvSpPr>
        <p:spPr>
          <a:xfrm>
            <a:off x="18889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483" name="Shape 483"/>
          <p:cNvSpPr txBox="1"/>
          <p:nvPr/>
        </p:nvSpPr>
        <p:spPr>
          <a:xfrm>
            <a:off x="24307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484" name="Shape 484"/>
          <p:cNvSpPr txBox="1"/>
          <p:nvPr/>
        </p:nvSpPr>
        <p:spPr>
          <a:xfrm>
            <a:off x="29725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485" name="Shape 485"/>
          <p:cNvSpPr txBox="1"/>
          <p:nvPr/>
        </p:nvSpPr>
        <p:spPr>
          <a:xfrm>
            <a:off x="35143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486" name="Shape 486"/>
          <p:cNvSpPr txBox="1"/>
          <p:nvPr/>
        </p:nvSpPr>
        <p:spPr>
          <a:xfrm>
            <a:off x="40561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487" name="Shape 487"/>
          <p:cNvSpPr txBox="1"/>
          <p:nvPr/>
        </p:nvSpPr>
        <p:spPr>
          <a:xfrm>
            <a:off x="45979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488" name="Shape 488"/>
          <p:cNvSpPr txBox="1"/>
          <p:nvPr/>
        </p:nvSpPr>
        <p:spPr>
          <a:xfrm>
            <a:off x="51397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489" name="Shape 489"/>
          <p:cNvSpPr txBox="1"/>
          <p:nvPr/>
        </p:nvSpPr>
        <p:spPr>
          <a:xfrm>
            <a:off x="56815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…</a:t>
            </a:r>
            <a:endParaRPr sz="1000"/>
          </a:p>
        </p:txBody>
      </p:sp>
      <p:sp>
        <p:nvSpPr>
          <p:cNvPr id="490" name="Shape 490"/>
          <p:cNvSpPr txBox="1"/>
          <p:nvPr/>
        </p:nvSpPr>
        <p:spPr>
          <a:xfrm>
            <a:off x="62233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491" name="Shape 491"/>
          <p:cNvSpPr txBox="1"/>
          <p:nvPr/>
        </p:nvSpPr>
        <p:spPr>
          <a:xfrm>
            <a:off x="67651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492" name="Shape 492"/>
          <p:cNvSpPr txBox="1"/>
          <p:nvPr/>
        </p:nvSpPr>
        <p:spPr>
          <a:xfrm>
            <a:off x="73069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493" name="Shape 493"/>
          <p:cNvSpPr txBox="1"/>
          <p:nvPr/>
        </p:nvSpPr>
        <p:spPr>
          <a:xfrm>
            <a:off x="78487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494" name="Shape 494"/>
          <p:cNvSpPr txBox="1"/>
          <p:nvPr/>
        </p:nvSpPr>
        <p:spPr>
          <a:xfrm>
            <a:off x="8390550" y="3370825"/>
            <a:ext cx="5418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</a:t>
            </a:r>
            <a:endParaRPr sz="1000"/>
          </a:p>
        </p:txBody>
      </p:sp>
      <p:sp>
        <p:nvSpPr>
          <p:cNvPr id="495" name="Shape 495"/>
          <p:cNvSpPr txBox="1"/>
          <p:nvPr/>
        </p:nvSpPr>
        <p:spPr>
          <a:xfrm>
            <a:off x="226500" y="254467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Heap 0</a:t>
            </a:r>
            <a:endParaRPr sz="1000"/>
          </a:p>
        </p:txBody>
      </p:sp>
      <p:sp>
        <p:nvSpPr>
          <p:cNvPr id="496" name="Shape 496"/>
          <p:cNvSpPr txBox="1"/>
          <p:nvPr/>
        </p:nvSpPr>
        <p:spPr>
          <a:xfrm>
            <a:off x="842400" y="254467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Heap 1</a:t>
            </a:r>
            <a:endParaRPr sz="1000"/>
          </a:p>
        </p:txBody>
      </p:sp>
      <p:sp>
        <p:nvSpPr>
          <p:cNvPr id="497" name="Shape 497"/>
          <p:cNvSpPr txBox="1"/>
          <p:nvPr/>
        </p:nvSpPr>
        <p:spPr>
          <a:xfrm>
            <a:off x="2074200" y="254467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Heap N</a:t>
            </a:r>
            <a:endParaRPr sz="1000"/>
          </a:p>
        </p:txBody>
      </p:sp>
      <p:sp>
        <p:nvSpPr>
          <p:cNvPr id="498" name="Shape 498"/>
          <p:cNvSpPr txBox="1"/>
          <p:nvPr/>
        </p:nvSpPr>
        <p:spPr>
          <a:xfrm>
            <a:off x="1458300" y="2544675"/>
            <a:ext cx="615900" cy="2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cxnSp>
        <p:nvCxnSpPr>
          <p:cNvPr id="499" name="Shape 499"/>
          <p:cNvCxnSpPr>
            <a:stCxn id="495" idx="2"/>
            <a:endCxn id="479" idx="0"/>
          </p:cNvCxnSpPr>
          <p:nvPr/>
        </p:nvCxnSpPr>
        <p:spPr>
          <a:xfrm flipH="1" rot="-5400000">
            <a:off x="259050" y="3094875"/>
            <a:ext cx="5514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0" name="Shape 500"/>
          <p:cNvCxnSpPr>
            <a:stCxn id="496" idx="2"/>
            <a:endCxn id="483" idx="0"/>
          </p:cNvCxnSpPr>
          <p:nvPr/>
        </p:nvCxnSpPr>
        <p:spPr>
          <a:xfrm flipH="1" rot="-5400000">
            <a:off x="1650300" y="2319525"/>
            <a:ext cx="551400" cy="1551300"/>
          </a:xfrm>
          <a:prstGeom prst="bentConnector3">
            <a:avLst>
              <a:gd fmla="val 725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1" name="Shape 501"/>
          <p:cNvCxnSpPr>
            <a:stCxn id="497" idx="2"/>
            <a:endCxn id="491" idx="0"/>
          </p:cNvCxnSpPr>
          <p:nvPr/>
        </p:nvCxnSpPr>
        <p:spPr>
          <a:xfrm flipH="1" rot="-5400000">
            <a:off x="4433400" y="768225"/>
            <a:ext cx="551400" cy="4653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2" name="Shape 502"/>
          <p:cNvSpPr txBox="1"/>
          <p:nvPr/>
        </p:nvSpPr>
        <p:spPr>
          <a:xfrm>
            <a:off x="5781150" y="1607400"/>
            <a:ext cx="615900" cy="58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Task Queue</a:t>
            </a:r>
            <a:r>
              <a:rPr lang="en" sz="1000"/>
              <a:t> 0</a:t>
            </a:r>
            <a:endParaRPr sz="1000"/>
          </a:p>
        </p:txBody>
      </p:sp>
      <p:sp>
        <p:nvSpPr>
          <p:cNvPr id="503" name="Shape 503"/>
          <p:cNvSpPr txBox="1"/>
          <p:nvPr/>
        </p:nvSpPr>
        <p:spPr>
          <a:xfrm>
            <a:off x="6397050" y="1607400"/>
            <a:ext cx="615900" cy="58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Task Queue</a:t>
            </a:r>
            <a:r>
              <a:rPr lang="en" sz="1000"/>
              <a:t> 1</a:t>
            </a:r>
            <a:endParaRPr sz="1000"/>
          </a:p>
        </p:txBody>
      </p:sp>
      <p:sp>
        <p:nvSpPr>
          <p:cNvPr id="504" name="Shape 504"/>
          <p:cNvSpPr txBox="1"/>
          <p:nvPr/>
        </p:nvSpPr>
        <p:spPr>
          <a:xfrm>
            <a:off x="7628850" y="1607400"/>
            <a:ext cx="662100" cy="58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Task Queue</a:t>
            </a:r>
            <a:r>
              <a:rPr lang="en" sz="1000"/>
              <a:t> N</a:t>
            </a:r>
            <a:endParaRPr sz="1000"/>
          </a:p>
        </p:txBody>
      </p:sp>
      <p:sp>
        <p:nvSpPr>
          <p:cNvPr id="505" name="Shape 505"/>
          <p:cNvSpPr txBox="1"/>
          <p:nvPr/>
        </p:nvSpPr>
        <p:spPr>
          <a:xfrm>
            <a:off x="7012950" y="1607400"/>
            <a:ext cx="615900" cy="58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506" name="Shape 506"/>
          <p:cNvSpPr txBox="1"/>
          <p:nvPr/>
        </p:nvSpPr>
        <p:spPr>
          <a:xfrm>
            <a:off x="214950" y="2188788"/>
            <a:ext cx="172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State</a:t>
            </a:r>
            <a:endParaRPr b="1"/>
          </a:p>
        </p:txBody>
      </p:sp>
      <p:cxnSp>
        <p:nvCxnSpPr>
          <p:cNvPr id="507" name="Shape 507"/>
          <p:cNvCxnSpPr>
            <a:stCxn id="479" idx="2"/>
            <a:endCxn id="480" idx="2"/>
          </p:cNvCxnSpPr>
          <p:nvPr/>
        </p:nvCxnSpPr>
        <p:spPr>
          <a:xfrm flipH="1" rot="-5400000">
            <a:off x="805050" y="337502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8" name="Shape 508"/>
          <p:cNvCxnSpPr>
            <a:stCxn id="480" idx="2"/>
            <a:endCxn id="481" idx="2"/>
          </p:cNvCxnSpPr>
          <p:nvPr/>
        </p:nvCxnSpPr>
        <p:spPr>
          <a:xfrm flipH="1" rot="-5400000">
            <a:off x="1346850" y="337502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9" name="Shape 509"/>
          <p:cNvCxnSpPr>
            <a:stCxn id="481" idx="2"/>
            <a:endCxn id="482" idx="2"/>
          </p:cNvCxnSpPr>
          <p:nvPr/>
        </p:nvCxnSpPr>
        <p:spPr>
          <a:xfrm flipH="1" rot="-5400000">
            <a:off x="1888650" y="337502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0" name="Shape 510"/>
          <p:cNvCxnSpPr>
            <a:stCxn id="483" idx="2"/>
            <a:endCxn id="484" idx="2"/>
          </p:cNvCxnSpPr>
          <p:nvPr/>
        </p:nvCxnSpPr>
        <p:spPr>
          <a:xfrm flipH="1" rot="-5400000">
            <a:off x="2972250" y="337502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1" name="Shape 511"/>
          <p:cNvCxnSpPr>
            <a:stCxn id="484" idx="2"/>
            <a:endCxn id="485" idx="2"/>
          </p:cNvCxnSpPr>
          <p:nvPr/>
        </p:nvCxnSpPr>
        <p:spPr>
          <a:xfrm flipH="1" rot="-5400000">
            <a:off x="3514050" y="337502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2" name="Shape 512"/>
          <p:cNvCxnSpPr>
            <a:stCxn id="485" idx="2"/>
            <a:endCxn id="486" idx="2"/>
          </p:cNvCxnSpPr>
          <p:nvPr/>
        </p:nvCxnSpPr>
        <p:spPr>
          <a:xfrm flipH="1" rot="-5400000">
            <a:off x="4055850" y="337502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3" name="Shape 513"/>
          <p:cNvCxnSpPr>
            <a:stCxn id="491" idx="2"/>
            <a:endCxn id="492" idx="2"/>
          </p:cNvCxnSpPr>
          <p:nvPr/>
        </p:nvCxnSpPr>
        <p:spPr>
          <a:xfrm flipH="1" rot="-5400000">
            <a:off x="7306650" y="337502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4" name="Shape 514"/>
          <p:cNvCxnSpPr>
            <a:stCxn id="492" idx="2"/>
            <a:endCxn id="493" idx="2"/>
          </p:cNvCxnSpPr>
          <p:nvPr/>
        </p:nvCxnSpPr>
        <p:spPr>
          <a:xfrm flipH="1" rot="-5400000">
            <a:off x="7848450" y="337502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5" name="Shape 515"/>
          <p:cNvCxnSpPr>
            <a:stCxn id="493" idx="2"/>
            <a:endCxn id="494" idx="2"/>
          </p:cNvCxnSpPr>
          <p:nvPr/>
        </p:nvCxnSpPr>
        <p:spPr>
          <a:xfrm flipH="1" rot="-5400000">
            <a:off x="8390250" y="3375025"/>
            <a:ext cx="600" cy="54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6" name="Shape 516"/>
          <p:cNvCxnSpPr>
            <a:stCxn id="502" idx="2"/>
          </p:cNvCxnSpPr>
          <p:nvPr/>
        </p:nvCxnSpPr>
        <p:spPr>
          <a:xfrm>
            <a:off x="6089100" y="2188800"/>
            <a:ext cx="300" cy="2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7" name="Shape 517"/>
          <p:cNvSpPr/>
          <p:nvPr/>
        </p:nvSpPr>
        <p:spPr>
          <a:xfrm>
            <a:off x="5970300" y="2452650"/>
            <a:ext cx="237900" cy="238200"/>
          </a:xfrm>
          <a:prstGeom prst="noSmoking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Shape 518"/>
          <p:cNvCxnSpPr/>
          <p:nvPr/>
        </p:nvCxnSpPr>
        <p:spPr>
          <a:xfrm>
            <a:off x="6704850" y="2188800"/>
            <a:ext cx="300" cy="2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9" name="Shape 519"/>
          <p:cNvSpPr/>
          <p:nvPr/>
        </p:nvSpPr>
        <p:spPr>
          <a:xfrm>
            <a:off x="6586050" y="2452650"/>
            <a:ext cx="237900" cy="238200"/>
          </a:xfrm>
          <a:prstGeom prst="noSmoking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0" name="Shape 520"/>
          <p:cNvCxnSpPr/>
          <p:nvPr/>
        </p:nvCxnSpPr>
        <p:spPr>
          <a:xfrm>
            <a:off x="7959750" y="2188800"/>
            <a:ext cx="300" cy="2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1" name="Shape 521"/>
          <p:cNvSpPr/>
          <p:nvPr/>
        </p:nvSpPr>
        <p:spPr>
          <a:xfrm>
            <a:off x="7840950" y="2452650"/>
            <a:ext cx="237900" cy="238200"/>
          </a:xfrm>
          <a:prstGeom prst="noSmoking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Memory Manager</a:t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1826653" y="4252007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1705981" y="4680282"/>
            <a:ext cx="1913400" cy="24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529" name="Shape 529"/>
          <p:cNvSpPr txBox="1"/>
          <p:nvPr/>
        </p:nvSpPr>
        <p:spPr>
          <a:xfrm>
            <a:off x="1705981" y="4680282"/>
            <a:ext cx="4575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Head</a:t>
            </a:r>
            <a:endParaRPr b="1" sz="800"/>
          </a:p>
        </p:txBody>
      </p:sp>
      <p:sp>
        <p:nvSpPr>
          <p:cNvPr id="530" name="Shape 530"/>
          <p:cNvSpPr txBox="1"/>
          <p:nvPr/>
        </p:nvSpPr>
        <p:spPr>
          <a:xfrm>
            <a:off x="2163566" y="4680282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Count</a:t>
            </a:r>
            <a:endParaRPr b="1" sz="800"/>
          </a:p>
        </p:txBody>
      </p:sp>
      <p:sp>
        <p:nvSpPr>
          <p:cNvPr id="531" name="Shape 531"/>
          <p:cNvSpPr txBox="1"/>
          <p:nvPr/>
        </p:nvSpPr>
        <p:spPr>
          <a:xfrm>
            <a:off x="2648851" y="4680282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Head</a:t>
            </a:r>
            <a:endParaRPr b="1" sz="800"/>
          </a:p>
        </p:txBody>
      </p:sp>
      <p:sp>
        <p:nvSpPr>
          <p:cNvPr id="532" name="Shape 532"/>
          <p:cNvSpPr txBox="1"/>
          <p:nvPr/>
        </p:nvSpPr>
        <p:spPr>
          <a:xfrm>
            <a:off x="3134137" y="4680282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Count</a:t>
            </a:r>
            <a:endParaRPr b="1" sz="800"/>
          </a:p>
        </p:txBody>
      </p:sp>
      <p:sp>
        <p:nvSpPr>
          <p:cNvPr id="533" name="Shape 533"/>
          <p:cNvSpPr/>
          <p:nvPr/>
        </p:nvSpPr>
        <p:spPr>
          <a:xfrm>
            <a:off x="1826653" y="3806548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1826653" y="3352500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1826653" y="2898446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1826578" y="2444314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Shape 537"/>
          <p:cNvCxnSpPr>
            <a:stCxn id="529" idx="0"/>
            <a:endCxn id="527" idx="4"/>
          </p:cNvCxnSpPr>
          <p:nvPr/>
        </p:nvCxnSpPr>
        <p:spPr>
          <a:xfrm rot="10800000">
            <a:off x="1934731" y="4427382"/>
            <a:ext cx="0" cy="2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8" name="Shape 538"/>
          <p:cNvCxnSpPr>
            <a:stCxn id="527" idx="0"/>
            <a:endCxn id="533" idx="4"/>
          </p:cNvCxnSpPr>
          <p:nvPr/>
        </p:nvCxnSpPr>
        <p:spPr>
          <a:xfrm rot="10800000">
            <a:off x="1934803" y="3982007"/>
            <a:ext cx="0" cy="2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9" name="Shape 539"/>
          <p:cNvCxnSpPr>
            <a:stCxn id="533" idx="0"/>
            <a:endCxn id="534" idx="4"/>
          </p:cNvCxnSpPr>
          <p:nvPr/>
        </p:nvCxnSpPr>
        <p:spPr>
          <a:xfrm rot="10800000">
            <a:off x="1934803" y="3528148"/>
            <a:ext cx="0" cy="27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0" name="Shape 540"/>
          <p:cNvCxnSpPr>
            <a:stCxn id="534" idx="0"/>
            <a:endCxn id="535" idx="4"/>
          </p:cNvCxnSpPr>
          <p:nvPr/>
        </p:nvCxnSpPr>
        <p:spPr>
          <a:xfrm rot="10800000">
            <a:off x="1934803" y="3073800"/>
            <a:ext cx="0" cy="27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1" name="Shape 541"/>
          <p:cNvCxnSpPr>
            <a:stCxn id="535" idx="0"/>
            <a:endCxn id="536" idx="4"/>
          </p:cNvCxnSpPr>
          <p:nvPr/>
        </p:nvCxnSpPr>
        <p:spPr>
          <a:xfrm rot="10800000">
            <a:off x="1934803" y="2619746"/>
            <a:ext cx="0" cy="27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2" name="Shape 542"/>
          <p:cNvSpPr/>
          <p:nvPr/>
        </p:nvSpPr>
        <p:spPr>
          <a:xfrm>
            <a:off x="2335831" y="2016056"/>
            <a:ext cx="141000" cy="24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343740" y="3352500"/>
            <a:ext cx="141000" cy="1083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 txBox="1"/>
          <p:nvPr/>
        </p:nvSpPr>
        <p:spPr>
          <a:xfrm>
            <a:off x="2434227" y="3112596"/>
            <a:ext cx="186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5</a:t>
            </a:r>
            <a:endParaRPr b="1" sz="800"/>
          </a:p>
        </p:txBody>
      </p:sp>
      <p:sp>
        <p:nvSpPr>
          <p:cNvPr id="545" name="Shape 545"/>
          <p:cNvSpPr txBox="1"/>
          <p:nvPr/>
        </p:nvSpPr>
        <p:spPr>
          <a:xfrm>
            <a:off x="3526336" y="3772273"/>
            <a:ext cx="186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3</a:t>
            </a:r>
            <a:endParaRPr b="1" sz="800"/>
          </a:p>
        </p:txBody>
      </p:sp>
      <p:cxnSp>
        <p:nvCxnSpPr>
          <p:cNvPr id="546" name="Shape 546"/>
          <p:cNvCxnSpPr>
            <a:stCxn id="536" idx="0"/>
          </p:cNvCxnSpPr>
          <p:nvPr/>
        </p:nvCxnSpPr>
        <p:spPr>
          <a:xfrm flipH="1" rot="10800000">
            <a:off x="1934728" y="2307814"/>
            <a:ext cx="2700" cy="13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7" name="Shape 547"/>
          <p:cNvSpPr/>
          <p:nvPr/>
        </p:nvSpPr>
        <p:spPr>
          <a:xfrm>
            <a:off x="2784463" y="4256270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2784463" y="3810811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2784463" y="3356764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Shape 550"/>
          <p:cNvCxnSpPr>
            <a:endCxn id="547" idx="4"/>
          </p:cNvCxnSpPr>
          <p:nvPr/>
        </p:nvCxnSpPr>
        <p:spPr>
          <a:xfrm rot="10800000">
            <a:off x="2892613" y="4431770"/>
            <a:ext cx="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1" name="Shape 551"/>
          <p:cNvCxnSpPr>
            <a:stCxn id="547" idx="0"/>
            <a:endCxn id="548" idx="4"/>
          </p:cNvCxnSpPr>
          <p:nvPr/>
        </p:nvCxnSpPr>
        <p:spPr>
          <a:xfrm rot="10800000">
            <a:off x="2892613" y="3986270"/>
            <a:ext cx="0" cy="2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2" name="Shape 552"/>
          <p:cNvCxnSpPr>
            <a:stCxn id="548" idx="0"/>
            <a:endCxn id="549" idx="4"/>
          </p:cNvCxnSpPr>
          <p:nvPr/>
        </p:nvCxnSpPr>
        <p:spPr>
          <a:xfrm rot="10800000">
            <a:off x="2892613" y="3532411"/>
            <a:ext cx="0" cy="27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3" name="Shape 553"/>
          <p:cNvCxnSpPr>
            <a:stCxn id="549" idx="0"/>
          </p:cNvCxnSpPr>
          <p:nvPr/>
        </p:nvCxnSpPr>
        <p:spPr>
          <a:xfrm flipH="1" rot="10800000">
            <a:off x="2892613" y="3204964"/>
            <a:ext cx="6300" cy="15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4" name="Shape 554"/>
          <p:cNvSpPr/>
          <p:nvPr/>
        </p:nvSpPr>
        <p:spPr>
          <a:xfrm>
            <a:off x="5282703" y="4252019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5162031" y="4680295"/>
            <a:ext cx="1913400" cy="24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556" name="Shape 556"/>
          <p:cNvSpPr txBox="1"/>
          <p:nvPr/>
        </p:nvSpPr>
        <p:spPr>
          <a:xfrm>
            <a:off x="5162031" y="4680295"/>
            <a:ext cx="4575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Head</a:t>
            </a:r>
            <a:endParaRPr b="1" sz="800"/>
          </a:p>
        </p:txBody>
      </p:sp>
      <p:sp>
        <p:nvSpPr>
          <p:cNvPr id="557" name="Shape 557"/>
          <p:cNvSpPr txBox="1"/>
          <p:nvPr/>
        </p:nvSpPr>
        <p:spPr>
          <a:xfrm>
            <a:off x="5619616" y="4680295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Count</a:t>
            </a:r>
            <a:endParaRPr b="1" sz="800"/>
          </a:p>
        </p:txBody>
      </p:sp>
      <p:sp>
        <p:nvSpPr>
          <p:cNvPr id="558" name="Shape 558"/>
          <p:cNvSpPr txBox="1"/>
          <p:nvPr/>
        </p:nvSpPr>
        <p:spPr>
          <a:xfrm>
            <a:off x="6104901" y="4680295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Head</a:t>
            </a:r>
            <a:endParaRPr b="1" sz="800"/>
          </a:p>
        </p:txBody>
      </p:sp>
      <p:sp>
        <p:nvSpPr>
          <p:cNvPr id="559" name="Shape 559"/>
          <p:cNvSpPr txBox="1"/>
          <p:nvPr/>
        </p:nvSpPr>
        <p:spPr>
          <a:xfrm>
            <a:off x="6590187" y="4680295"/>
            <a:ext cx="485100" cy="2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Count</a:t>
            </a:r>
            <a:endParaRPr b="1" sz="800"/>
          </a:p>
        </p:txBody>
      </p:sp>
      <p:sp>
        <p:nvSpPr>
          <p:cNvPr id="560" name="Shape 560"/>
          <p:cNvSpPr/>
          <p:nvPr/>
        </p:nvSpPr>
        <p:spPr>
          <a:xfrm>
            <a:off x="5282703" y="3806560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5282703" y="3352513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5284053" y="2898439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3" name="Shape 563"/>
          <p:cNvCxnSpPr>
            <a:stCxn id="556" idx="0"/>
            <a:endCxn id="554" idx="4"/>
          </p:cNvCxnSpPr>
          <p:nvPr/>
        </p:nvCxnSpPr>
        <p:spPr>
          <a:xfrm rot="10800000">
            <a:off x="5390781" y="4427395"/>
            <a:ext cx="0" cy="2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4" name="Shape 564"/>
          <p:cNvCxnSpPr>
            <a:stCxn id="554" idx="0"/>
            <a:endCxn id="560" idx="4"/>
          </p:cNvCxnSpPr>
          <p:nvPr/>
        </p:nvCxnSpPr>
        <p:spPr>
          <a:xfrm rot="10800000">
            <a:off x="5390853" y="3982019"/>
            <a:ext cx="0" cy="2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5" name="Shape 565"/>
          <p:cNvCxnSpPr>
            <a:stCxn id="560" idx="0"/>
            <a:endCxn id="561" idx="4"/>
          </p:cNvCxnSpPr>
          <p:nvPr/>
        </p:nvCxnSpPr>
        <p:spPr>
          <a:xfrm rot="10800000">
            <a:off x="5390853" y="3528160"/>
            <a:ext cx="0" cy="27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6" name="Shape 566"/>
          <p:cNvCxnSpPr>
            <a:stCxn id="561" idx="0"/>
            <a:endCxn id="562" idx="4"/>
          </p:cNvCxnSpPr>
          <p:nvPr/>
        </p:nvCxnSpPr>
        <p:spPr>
          <a:xfrm flipH="1" rot="10800000">
            <a:off x="5390853" y="3073813"/>
            <a:ext cx="1500" cy="27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7" name="Shape 567"/>
          <p:cNvSpPr/>
          <p:nvPr/>
        </p:nvSpPr>
        <p:spPr>
          <a:xfrm>
            <a:off x="5791875" y="2761948"/>
            <a:ext cx="141000" cy="1691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6799800" y="2744432"/>
            <a:ext cx="141000" cy="1691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5932877" y="3485709"/>
            <a:ext cx="186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4</a:t>
            </a:r>
            <a:endParaRPr b="1" sz="800"/>
          </a:p>
        </p:txBody>
      </p:sp>
      <p:sp>
        <p:nvSpPr>
          <p:cNvPr id="570" name="Shape 570"/>
          <p:cNvSpPr txBox="1"/>
          <p:nvPr/>
        </p:nvSpPr>
        <p:spPr>
          <a:xfrm>
            <a:off x="7002761" y="3468186"/>
            <a:ext cx="186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4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cxnSp>
        <p:nvCxnSpPr>
          <p:cNvPr id="571" name="Shape 571"/>
          <p:cNvCxnSpPr>
            <a:stCxn id="562" idx="0"/>
          </p:cNvCxnSpPr>
          <p:nvPr/>
        </p:nvCxnSpPr>
        <p:spPr>
          <a:xfrm flipH="1" rot="10800000">
            <a:off x="5392203" y="2761939"/>
            <a:ext cx="2700" cy="13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2" name="Shape 572"/>
          <p:cNvSpPr/>
          <p:nvPr/>
        </p:nvSpPr>
        <p:spPr>
          <a:xfrm>
            <a:off x="6240513" y="4256283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6240513" y="3810824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6240513" y="3356776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5" name="Shape 575"/>
          <p:cNvCxnSpPr>
            <a:endCxn id="572" idx="4"/>
          </p:cNvCxnSpPr>
          <p:nvPr/>
        </p:nvCxnSpPr>
        <p:spPr>
          <a:xfrm rot="10800000">
            <a:off x="6348663" y="4431783"/>
            <a:ext cx="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6" name="Shape 576"/>
          <p:cNvCxnSpPr>
            <a:stCxn id="572" idx="0"/>
            <a:endCxn id="573" idx="4"/>
          </p:cNvCxnSpPr>
          <p:nvPr/>
        </p:nvCxnSpPr>
        <p:spPr>
          <a:xfrm rot="10800000">
            <a:off x="6348663" y="3986283"/>
            <a:ext cx="0" cy="2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7" name="Shape 577"/>
          <p:cNvCxnSpPr>
            <a:stCxn id="573" idx="0"/>
            <a:endCxn id="574" idx="4"/>
          </p:cNvCxnSpPr>
          <p:nvPr/>
        </p:nvCxnSpPr>
        <p:spPr>
          <a:xfrm rot="10800000">
            <a:off x="6348663" y="3532424"/>
            <a:ext cx="0" cy="27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8" name="Shape 578"/>
          <p:cNvSpPr/>
          <p:nvPr/>
        </p:nvSpPr>
        <p:spPr>
          <a:xfrm>
            <a:off x="6240513" y="2902726"/>
            <a:ext cx="216300" cy="1755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Shape 579"/>
          <p:cNvCxnSpPr>
            <a:stCxn id="574" idx="0"/>
            <a:endCxn id="578" idx="4"/>
          </p:cNvCxnSpPr>
          <p:nvPr/>
        </p:nvCxnSpPr>
        <p:spPr>
          <a:xfrm rot="10800000">
            <a:off x="6348663" y="3078376"/>
            <a:ext cx="0" cy="27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0" name="Shape 580"/>
          <p:cNvCxnSpPr>
            <a:stCxn id="578" idx="0"/>
          </p:cNvCxnSpPr>
          <p:nvPr/>
        </p:nvCxnSpPr>
        <p:spPr>
          <a:xfrm flipH="1" rot="10800000">
            <a:off x="6348663" y="2750926"/>
            <a:ext cx="6300" cy="15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basic UI structure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</a:t>
            </a:r>
            <a:r>
              <a:rPr lang="en"/>
              <a:t>prototype</a:t>
            </a:r>
            <a:r>
              <a:rPr lang="en"/>
              <a:t> of world editor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backend running </a:t>
            </a:r>
            <a:r>
              <a:rPr lang="en"/>
              <a:t>rudimentary</a:t>
            </a:r>
            <a:r>
              <a:rPr lang="en"/>
              <a:t> tests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Provable communication between front, middle and back end layers of the program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Ray Tracer</a:t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4425750" y="17229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2283600" y="23769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6653675" y="23373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1223025" y="32532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3376050" y="32862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5632588" y="33482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7662100" y="32532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3" name="Shape 593"/>
          <p:cNvCxnSpPr>
            <a:stCxn id="586" idx="4"/>
            <a:endCxn id="587" idx="0"/>
          </p:cNvCxnSpPr>
          <p:nvPr/>
        </p:nvCxnSpPr>
        <p:spPr>
          <a:xfrm flipH="1">
            <a:off x="2429700" y="1997700"/>
            <a:ext cx="21423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4" name="Shape 594"/>
          <p:cNvCxnSpPr>
            <a:stCxn id="586" idx="4"/>
            <a:endCxn id="588" idx="0"/>
          </p:cNvCxnSpPr>
          <p:nvPr/>
        </p:nvCxnSpPr>
        <p:spPr>
          <a:xfrm>
            <a:off x="4572000" y="1997700"/>
            <a:ext cx="22278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5" name="Shape 595"/>
          <p:cNvCxnSpPr>
            <a:stCxn id="587" idx="4"/>
            <a:endCxn id="589" idx="0"/>
          </p:cNvCxnSpPr>
          <p:nvPr/>
        </p:nvCxnSpPr>
        <p:spPr>
          <a:xfrm flipH="1">
            <a:off x="1369350" y="2651700"/>
            <a:ext cx="106050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6" name="Shape 596"/>
          <p:cNvCxnSpPr>
            <a:stCxn id="587" idx="4"/>
            <a:endCxn id="590" idx="0"/>
          </p:cNvCxnSpPr>
          <p:nvPr/>
        </p:nvCxnSpPr>
        <p:spPr>
          <a:xfrm>
            <a:off x="2429850" y="2651700"/>
            <a:ext cx="10926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7" name="Shape 597"/>
          <p:cNvCxnSpPr>
            <a:stCxn id="588" idx="4"/>
            <a:endCxn id="591" idx="0"/>
          </p:cNvCxnSpPr>
          <p:nvPr/>
        </p:nvCxnSpPr>
        <p:spPr>
          <a:xfrm flipH="1">
            <a:off x="5778725" y="2612100"/>
            <a:ext cx="1021200" cy="7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8" name="Shape 598"/>
          <p:cNvCxnSpPr>
            <a:stCxn id="588" idx="4"/>
            <a:endCxn id="592" idx="0"/>
          </p:cNvCxnSpPr>
          <p:nvPr/>
        </p:nvCxnSpPr>
        <p:spPr>
          <a:xfrm>
            <a:off x="6799925" y="2612100"/>
            <a:ext cx="1008300" cy="6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9" name="Shape 599"/>
          <p:cNvSpPr/>
          <p:nvPr/>
        </p:nvSpPr>
        <p:spPr>
          <a:xfrm>
            <a:off x="2863163" y="423395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3849188" y="42024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5014950" y="42024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6116738" y="416997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Shape 603"/>
          <p:cNvCxnSpPr>
            <a:stCxn id="590" idx="4"/>
            <a:endCxn id="599" idx="0"/>
          </p:cNvCxnSpPr>
          <p:nvPr/>
        </p:nvCxnSpPr>
        <p:spPr>
          <a:xfrm flipH="1">
            <a:off x="3009300" y="3561000"/>
            <a:ext cx="513000" cy="6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4" name="Shape 604"/>
          <p:cNvCxnSpPr>
            <a:stCxn id="590" idx="4"/>
            <a:endCxn id="600" idx="0"/>
          </p:cNvCxnSpPr>
          <p:nvPr/>
        </p:nvCxnSpPr>
        <p:spPr>
          <a:xfrm>
            <a:off x="3522300" y="3561000"/>
            <a:ext cx="473100" cy="6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5" name="Shape 605"/>
          <p:cNvCxnSpPr>
            <a:stCxn id="591" idx="4"/>
            <a:endCxn id="601" idx="0"/>
          </p:cNvCxnSpPr>
          <p:nvPr/>
        </p:nvCxnSpPr>
        <p:spPr>
          <a:xfrm flipH="1">
            <a:off x="5161138" y="3623000"/>
            <a:ext cx="617700" cy="5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6" name="Shape 606"/>
          <p:cNvCxnSpPr>
            <a:stCxn id="591" idx="4"/>
            <a:endCxn id="602" idx="0"/>
          </p:cNvCxnSpPr>
          <p:nvPr/>
        </p:nvCxnSpPr>
        <p:spPr>
          <a:xfrm>
            <a:off x="5778838" y="3623000"/>
            <a:ext cx="484200" cy="5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7" name="Shape 607"/>
          <p:cNvSpPr/>
          <p:nvPr/>
        </p:nvSpPr>
        <p:spPr>
          <a:xfrm>
            <a:off x="644863" y="4202425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8" name="Shape 608"/>
          <p:cNvCxnSpPr>
            <a:stCxn id="589" idx="4"/>
            <a:endCxn id="607" idx="0"/>
          </p:cNvCxnSpPr>
          <p:nvPr/>
        </p:nvCxnSpPr>
        <p:spPr>
          <a:xfrm flipH="1">
            <a:off x="791175" y="3528000"/>
            <a:ext cx="578100" cy="6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9" name="Shape 609"/>
          <p:cNvSpPr/>
          <p:nvPr/>
        </p:nvSpPr>
        <p:spPr>
          <a:xfrm>
            <a:off x="8292438" y="4202413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0" name="Shape 610"/>
          <p:cNvCxnSpPr>
            <a:stCxn id="592" idx="4"/>
            <a:endCxn id="609" idx="0"/>
          </p:cNvCxnSpPr>
          <p:nvPr/>
        </p:nvCxnSpPr>
        <p:spPr>
          <a:xfrm>
            <a:off x="7808350" y="3528000"/>
            <a:ext cx="630300" cy="6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1" name="Shape 611"/>
          <p:cNvSpPr/>
          <p:nvPr/>
        </p:nvSpPr>
        <p:spPr>
          <a:xfrm>
            <a:off x="244825" y="4634025"/>
            <a:ext cx="1092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1337341" y="4634025"/>
            <a:ext cx="1092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2429844" y="4634025"/>
            <a:ext cx="21849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4614722" y="4634025"/>
            <a:ext cx="43704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7204600" y="4202400"/>
            <a:ext cx="2925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6" name="Shape 616"/>
          <p:cNvCxnSpPr>
            <a:stCxn id="592" idx="4"/>
            <a:endCxn id="615" idx="0"/>
          </p:cNvCxnSpPr>
          <p:nvPr/>
        </p:nvCxnSpPr>
        <p:spPr>
          <a:xfrm flipH="1">
            <a:off x="7350850" y="3528000"/>
            <a:ext cx="457500" cy="6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7" name="Shape 617"/>
          <p:cNvSpPr/>
          <p:nvPr/>
        </p:nvSpPr>
        <p:spPr>
          <a:xfrm>
            <a:off x="-8075" y="3792925"/>
            <a:ext cx="9276000" cy="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1650" y="2931463"/>
            <a:ext cx="9144000" cy="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-17000" y="2210788"/>
            <a:ext cx="9144000" cy="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0" name="Shape 620"/>
          <p:cNvCxnSpPr>
            <a:stCxn id="614" idx="0"/>
            <a:endCxn id="588" idx="4"/>
          </p:cNvCxnSpPr>
          <p:nvPr/>
        </p:nvCxnSpPr>
        <p:spPr>
          <a:xfrm rot="10800000">
            <a:off x="6799922" y="2612025"/>
            <a:ext cx="0" cy="202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1" name="Shape 621"/>
          <p:cNvCxnSpPr>
            <a:stCxn id="613" idx="0"/>
            <a:endCxn id="590" idx="4"/>
          </p:cNvCxnSpPr>
          <p:nvPr/>
        </p:nvCxnSpPr>
        <p:spPr>
          <a:xfrm rot="10800000">
            <a:off x="3522294" y="3560925"/>
            <a:ext cx="0" cy="107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2" name="Shape 622"/>
          <p:cNvCxnSpPr>
            <a:stCxn id="612" idx="0"/>
            <a:endCxn id="589" idx="4"/>
          </p:cNvCxnSpPr>
          <p:nvPr/>
        </p:nvCxnSpPr>
        <p:spPr>
          <a:xfrm rot="10800000">
            <a:off x="1369141" y="3527925"/>
            <a:ext cx="514500" cy="110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3" name="Shape 623"/>
          <p:cNvCxnSpPr>
            <a:stCxn id="611" idx="0"/>
            <a:endCxn id="607" idx="4"/>
          </p:cNvCxnSpPr>
          <p:nvPr/>
        </p:nvCxnSpPr>
        <p:spPr>
          <a:xfrm rot="10800000">
            <a:off x="791125" y="4477125"/>
            <a:ext cx="0" cy="15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4" name="Shape 624"/>
          <p:cNvSpPr txBox="1"/>
          <p:nvPr/>
        </p:nvSpPr>
        <p:spPr>
          <a:xfrm>
            <a:off x="307350" y="4634025"/>
            <a:ext cx="1008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0</a:t>
            </a:r>
            <a:endParaRPr/>
          </a:p>
        </p:txBody>
      </p:sp>
      <p:sp>
        <p:nvSpPr>
          <p:cNvPr id="625" name="Shape 625"/>
          <p:cNvSpPr txBox="1"/>
          <p:nvPr/>
        </p:nvSpPr>
        <p:spPr>
          <a:xfrm>
            <a:off x="1379475" y="4634025"/>
            <a:ext cx="1008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1</a:t>
            </a:r>
            <a:endParaRPr/>
          </a:p>
        </p:txBody>
      </p:sp>
      <p:sp>
        <p:nvSpPr>
          <p:cNvPr id="626" name="Shape 626"/>
          <p:cNvSpPr txBox="1"/>
          <p:nvPr/>
        </p:nvSpPr>
        <p:spPr>
          <a:xfrm>
            <a:off x="3018175" y="4634000"/>
            <a:ext cx="1008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2</a:t>
            </a:r>
            <a:endParaRPr/>
          </a:p>
        </p:txBody>
      </p:sp>
      <p:sp>
        <p:nvSpPr>
          <p:cNvPr id="627" name="Shape 627"/>
          <p:cNvSpPr txBox="1"/>
          <p:nvPr/>
        </p:nvSpPr>
        <p:spPr>
          <a:xfrm>
            <a:off x="6295775" y="4634000"/>
            <a:ext cx="1008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2" name="Shape 632"/>
          <p:cNvCxnSpPr>
            <a:stCxn id="633" idx="2"/>
            <a:endCxn id="634" idx="0"/>
          </p:cNvCxnSpPr>
          <p:nvPr/>
        </p:nvCxnSpPr>
        <p:spPr>
          <a:xfrm flipH="1" rot="-5400000">
            <a:off x="7479800" y="2606700"/>
            <a:ext cx="372300" cy="1431900"/>
          </a:xfrm>
          <a:prstGeom prst="bentConnector3">
            <a:avLst>
              <a:gd fmla="val 4380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5" name="Shape 6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 Executer</a:t>
            </a:r>
            <a:endParaRPr/>
          </a:p>
        </p:txBody>
      </p:sp>
      <p:sp>
        <p:nvSpPr>
          <p:cNvPr id="636" name="Shape 636"/>
          <p:cNvSpPr txBox="1"/>
          <p:nvPr/>
        </p:nvSpPr>
        <p:spPr>
          <a:xfrm>
            <a:off x="460975" y="2321700"/>
            <a:ext cx="1439400" cy="101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Smallest Voxel Bounding the Stroke</a:t>
            </a:r>
            <a:endParaRPr/>
          </a:p>
        </p:txBody>
      </p:sp>
      <p:sp>
        <p:nvSpPr>
          <p:cNvPr id="637" name="Shape 637"/>
          <p:cNvSpPr txBox="1"/>
          <p:nvPr/>
        </p:nvSpPr>
        <p:spPr>
          <a:xfrm>
            <a:off x="2554350" y="2508450"/>
            <a:ext cx="1439400" cy="63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further depth?</a:t>
            </a:r>
            <a:endParaRPr/>
          </a:p>
        </p:txBody>
      </p:sp>
      <p:sp>
        <p:nvSpPr>
          <p:cNvPr id="638" name="Shape 638"/>
          <p:cNvSpPr txBox="1"/>
          <p:nvPr/>
        </p:nvSpPr>
        <p:spPr>
          <a:xfrm>
            <a:off x="2554350" y="3439275"/>
            <a:ext cx="1439400" cy="63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maximum depth?</a:t>
            </a:r>
            <a:endParaRPr/>
          </a:p>
        </p:txBody>
      </p:sp>
      <p:sp>
        <p:nvSpPr>
          <p:cNvPr id="639" name="Shape 639"/>
          <p:cNvSpPr txBox="1"/>
          <p:nvPr/>
        </p:nvSpPr>
        <p:spPr>
          <a:xfrm>
            <a:off x="2554350" y="4370100"/>
            <a:ext cx="1439400" cy="63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Allocation Required?</a:t>
            </a:r>
            <a:endParaRPr/>
          </a:p>
        </p:txBody>
      </p:sp>
      <p:sp>
        <p:nvSpPr>
          <p:cNvPr id="640" name="Shape 640"/>
          <p:cNvSpPr txBox="1"/>
          <p:nvPr/>
        </p:nvSpPr>
        <p:spPr>
          <a:xfrm>
            <a:off x="4363400" y="4481850"/>
            <a:ext cx="1439400" cy="41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 Node</a:t>
            </a:r>
            <a:endParaRPr/>
          </a:p>
        </p:txBody>
      </p:sp>
      <p:cxnSp>
        <p:nvCxnSpPr>
          <p:cNvPr id="641" name="Shape 641"/>
          <p:cNvCxnSpPr>
            <a:stCxn id="636" idx="3"/>
            <a:endCxn id="637" idx="1"/>
          </p:cNvCxnSpPr>
          <p:nvPr/>
        </p:nvCxnSpPr>
        <p:spPr>
          <a:xfrm>
            <a:off x="1900375" y="2827200"/>
            <a:ext cx="6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2" name="Shape 642"/>
          <p:cNvCxnSpPr>
            <a:stCxn id="637" idx="2"/>
            <a:endCxn id="638" idx="0"/>
          </p:cNvCxnSpPr>
          <p:nvPr/>
        </p:nvCxnSpPr>
        <p:spPr>
          <a:xfrm>
            <a:off x="3274050" y="3145950"/>
            <a:ext cx="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3" name="Shape 643"/>
          <p:cNvCxnSpPr>
            <a:stCxn id="638" idx="2"/>
            <a:endCxn id="639" idx="0"/>
          </p:cNvCxnSpPr>
          <p:nvPr/>
        </p:nvCxnSpPr>
        <p:spPr>
          <a:xfrm>
            <a:off x="3274050" y="4076775"/>
            <a:ext cx="0" cy="29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4" name="Shape 644"/>
          <p:cNvSpPr txBox="1"/>
          <p:nvPr/>
        </p:nvSpPr>
        <p:spPr>
          <a:xfrm>
            <a:off x="4363400" y="3490425"/>
            <a:ext cx="1439400" cy="53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Traverse Deeper</a:t>
            </a:r>
            <a:endParaRPr/>
          </a:p>
        </p:txBody>
      </p:sp>
      <p:cxnSp>
        <p:nvCxnSpPr>
          <p:cNvPr id="645" name="Shape 645"/>
          <p:cNvCxnSpPr>
            <a:stCxn id="640" idx="0"/>
            <a:endCxn id="644" idx="2"/>
          </p:cNvCxnSpPr>
          <p:nvPr/>
        </p:nvCxnSpPr>
        <p:spPr>
          <a:xfrm rot="10800000">
            <a:off x="5083100" y="4025550"/>
            <a:ext cx="0" cy="4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6" name="Shape 646"/>
          <p:cNvSpPr txBox="1"/>
          <p:nvPr/>
        </p:nvSpPr>
        <p:spPr>
          <a:xfrm>
            <a:off x="226450" y="3833375"/>
            <a:ext cx="1520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 txBox="1"/>
          <p:nvPr/>
        </p:nvSpPr>
        <p:spPr>
          <a:xfrm>
            <a:off x="246700" y="4460700"/>
            <a:ext cx="1479900" cy="456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Injected Code</a:t>
            </a:r>
            <a:endParaRPr/>
          </a:p>
        </p:txBody>
      </p:sp>
      <p:cxnSp>
        <p:nvCxnSpPr>
          <p:cNvPr id="648" name="Shape 648"/>
          <p:cNvCxnSpPr/>
          <p:nvPr/>
        </p:nvCxnSpPr>
        <p:spPr>
          <a:xfrm>
            <a:off x="711675" y="4027450"/>
            <a:ext cx="8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9" name="Shape 649"/>
          <p:cNvCxnSpPr/>
          <p:nvPr/>
        </p:nvCxnSpPr>
        <p:spPr>
          <a:xfrm>
            <a:off x="711675" y="4253900"/>
            <a:ext cx="89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0" name="Shape 650"/>
          <p:cNvSpPr txBox="1"/>
          <p:nvPr/>
        </p:nvSpPr>
        <p:spPr>
          <a:xfrm>
            <a:off x="4363400" y="2499000"/>
            <a:ext cx="1439400" cy="63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New Voxel Data</a:t>
            </a:r>
            <a:endParaRPr/>
          </a:p>
        </p:txBody>
      </p:sp>
      <p:cxnSp>
        <p:nvCxnSpPr>
          <p:cNvPr id="651" name="Shape 651"/>
          <p:cNvCxnSpPr>
            <a:stCxn id="637" idx="3"/>
            <a:endCxn id="650" idx="1"/>
          </p:cNvCxnSpPr>
          <p:nvPr/>
        </p:nvCxnSpPr>
        <p:spPr>
          <a:xfrm flipH="1" rot="10800000">
            <a:off x="3993750" y="2817600"/>
            <a:ext cx="369600" cy="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3" name="Shape 633"/>
          <p:cNvSpPr txBox="1"/>
          <p:nvPr/>
        </p:nvSpPr>
        <p:spPr>
          <a:xfrm>
            <a:off x="6230300" y="2499000"/>
            <a:ext cx="1439400" cy="63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Need to Be Freed?</a:t>
            </a:r>
            <a:endParaRPr/>
          </a:p>
        </p:txBody>
      </p:sp>
      <p:cxnSp>
        <p:nvCxnSpPr>
          <p:cNvPr id="652" name="Shape 652"/>
          <p:cNvCxnSpPr>
            <a:stCxn id="650" idx="3"/>
            <a:endCxn id="633" idx="1"/>
          </p:cNvCxnSpPr>
          <p:nvPr/>
        </p:nvCxnSpPr>
        <p:spPr>
          <a:xfrm>
            <a:off x="5802800" y="2817750"/>
            <a:ext cx="42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3" name="Shape 653"/>
          <p:cNvSpPr txBox="1"/>
          <p:nvPr/>
        </p:nvSpPr>
        <p:spPr>
          <a:xfrm>
            <a:off x="6230375" y="3508725"/>
            <a:ext cx="1439400" cy="53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Nodes</a:t>
            </a:r>
            <a:endParaRPr/>
          </a:p>
        </p:txBody>
      </p:sp>
      <p:sp>
        <p:nvSpPr>
          <p:cNvPr id="654" name="Shape 654"/>
          <p:cNvSpPr txBox="1"/>
          <p:nvPr/>
        </p:nvSpPr>
        <p:spPr>
          <a:xfrm>
            <a:off x="6230300" y="4370175"/>
            <a:ext cx="1439400" cy="53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Traverse Higher</a:t>
            </a:r>
            <a:endParaRPr/>
          </a:p>
        </p:txBody>
      </p:sp>
      <p:cxnSp>
        <p:nvCxnSpPr>
          <p:cNvPr id="655" name="Shape 655"/>
          <p:cNvCxnSpPr>
            <a:stCxn id="639" idx="3"/>
            <a:endCxn id="644" idx="1"/>
          </p:cNvCxnSpPr>
          <p:nvPr/>
        </p:nvCxnSpPr>
        <p:spPr>
          <a:xfrm flipH="1" rot="10800000">
            <a:off x="3993750" y="3757950"/>
            <a:ext cx="369600" cy="930900"/>
          </a:xfrm>
          <a:prstGeom prst="bentConnector3">
            <a:avLst>
              <a:gd fmla="val 3975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6" name="Shape 656"/>
          <p:cNvCxnSpPr>
            <a:stCxn id="633" idx="2"/>
            <a:endCxn id="653" idx="0"/>
          </p:cNvCxnSpPr>
          <p:nvPr/>
        </p:nvCxnSpPr>
        <p:spPr>
          <a:xfrm flipH="1" rot="-5400000">
            <a:off x="6764150" y="3322350"/>
            <a:ext cx="3723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7" name="Shape 657"/>
          <p:cNvCxnSpPr>
            <a:stCxn id="639" idx="3"/>
            <a:endCxn id="640" idx="1"/>
          </p:cNvCxnSpPr>
          <p:nvPr/>
        </p:nvCxnSpPr>
        <p:spPr>
          <a:xfrm>
            <a:off x="3993750" y="4688850"/>
            <a:ext cx="3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8" name="Shape 658"/>
          <p:cNvCxnSpPr>
            <a:endCxn id="644" idx="1"/>
          </p:cNvCxnSpPr>
          <p:nvPr/>
        </p:nvCxnSpPr>
        <p:spPr>
          <a:xfrm>
            <a:off x="4140500" y="3744525"/>
            <a:ext cx="222900" cy="1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9" name="Shape 659"/>
          <p:cNvCxnSpPr>
            <a:endCxn id="653" idx="0"/>
          </p:cNvCxnSpPr>
          <p:nvPr/>
        </p:nvCxnSpPr>
        <p:spPr>
          <a:xfrm flipH="1">
            <a:off x="6950075" y="3323925"/>
            <a:ext cx="2400" cy="18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0" name="Shape 660"/>
          <p:cNvCxnSpPr>
            <a:stCxn id="638" idx="3"/>
          </p:cNvCxnSpPr>
          <p:nvPr/>
        </p:nvCxnSpPr>
        <p:spPr>
          <a:xfrm flipH="1" rot="10800000">
            <a:off x="3993750" y="3348225"/>
            <a:ext cx="1093200" cy="409800"/>
          </a:xfrm>
          <a:prstGeom prst="bentConnector3">
            <a:avLst>
              <a:gd fmla="val 75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1" name="Shape 661"/>
          <p:cNvCxnSpPr>
            <a:endCxn id="650" idx="2"/>
          </p:cNvCxnSpPr>
          <p:nvPr/>
        </p:nvCxnSpPr>
        <p:spPr>
          <a:xfrm flipH="1" rot="10800000">
            <a:off x="5078900" y="3136500"/>
            <a:ext cx="420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2" name="Shape 662"/>
          <p:cNvCxnSpPr>
            <a:stCxn id="644" idx="0"/>
          </p:cNvCxnSpPr>
          <p:nvPr/>
        </p:nvCxnSpPr>
        <p:spPr>
          <a:xfrm flipH="1" rot="5400000">
            <a:off x="4645850" y="3053175"/>
            <a:ext cx="69600" cy="80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3" name="Shape 663"/>
          <p:cNvCxnSpPr/>
          <p:nvPr/>
        </p:nvCxnSpPr>
        <p:spPr>
          <a:xfrm rot="10800000">
            <a:off x="3623225" y="3259225"/>
            <a:ext cx="671100" cy="161700"/>
          </a:xfrm>
          <a:prstGeom prst="bentConnector3">
            <a:avLst>
              <a:gd fmla="val 36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4" name="Shape 664"/>
          <p:cNvCxnSpPr/>
          <p:nvPr/>
        </p:nvCxnSpPr>
        <p:spPr>
          <a:xfrm rot="10800000">
            <a:off x="3647350" y="3137975"/>
            <a:ext cx="0" cy="1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5" name="Shape 665"/>
          <p:cNvCxnSpPr>
            <a:stCxn id="654" idx="1"/>
          </p:cNvCxnSpPr>
          <p:nvPr/>
        </p:nvCxnSpPr>
        <p:spPr>
          <a:xfrm rot="10800000">
            <a:off x="5968400" y="2822475"/>
            <a:ext cx="261900" cy="181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4" name="Shape 634"/>
          <p:cNvSpPr txBox="1"/>
          <p:nvPr/>
        </p:nvSpPr>
        <p:spPr>
          <a:xfrm>
            <a:off x="7835175" y="3508725"/>
            <a:ext cx="1093200" cy="53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Root Node?</a:t>
            </a:r>
            <a:endParaRPr/>
          </a:p>
        </p:txBody>
      </p:sp>
      <p:cxnSp>
        <p:nvCxnSpPr>
          <p:cNvPr id="666" name="Shape 666"/>
          <p:cNvCxnSpPr>
            <a:stCxn id="653" idx="3"/>
            <a:endCxn id="634" idx="1"/>
          </p:cNvCxnSpPr>
          <p:nvPr/>
        </p:nvCxnSpPr>
        <p:spPr>
          <a:xfrm>
            <a:off x="7669775" y="3776325"/>
            <a:ext cx="1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7" name="Shape 667"/>
          <p:cNvCxnSpPr>
            <a:stCxn id="634" idx="2"/>
            <a:endCxn id="654" idx="3"/>
          </p:cNvCxnSpPr>
          <p:nvPr/>
        </p:nvCxnSpPr>
        <p:spPr>
          <a:xfrm rot="5400000">
            <a:off x="7728675" y="3984825"/>
            <a:ext cx="594000" cy="7122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8" name="Shape 668"/>
          <p:cNvSpPr txBox="1"/>
          <p:nvPr/>
        </p:nvSpPr>
        <p:spPr>
          <a:xfrm>
            <a:off x="8054925" y="2126950"/>
            <a:ext cx="897600" cy="59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cxnSp>
        <p:nvCxnSpPr>
          <p:cNvPr id="669" name="Shape 669"/>
          <p:cNvCxnSpPr>
            <a:endCxn id="634" idx="0"/>
          </p:cNvCxnSpPr>
          <p:nvPr/>
        </p:nvCxnSpPr>
        <p:spPr>
          <a:xfrm>
            <a:off x="8378475" y="3285225"/>
            <a:ext cx="3300" cy="22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0" name="Shape 670"/>
          <p:cNvCxnSpPr>
            <a:endCxn id="654" idx="3"/>
          </p:cNvCxnSpPr>
          <p:nvPr/>
        </p:nvCxnSpPr>
        <p:spPr>
          <a:xfrm flipH="1">
            <a:off x="7669700" y="4633875"/>
            <a:ext cx="142500" cy="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1" name="Shape 671"/>
          <p:cNvCxnSpPr>
            <a:stCxn id="634" idx="3"/>
            <a:endCxn id="668" idx="2"/>
          </p:cNvCxnSpPr>
          <p:nvPr/>
        </p:nvCxnSpPr>
        <p:spPr>
          <a:xfrm rot="10800000">
            <a:off x="8503875" y="2722725"/>
            <a:ext cx="424500" cy="1053600"/>
          </a:xfrm>
          <a:prstGeom prst="bentConnector4">
            <a:avLst>
              <a:gd fmla="val -32356" name="adj1"/>
              <a:gd fmla="val 6269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2" name="Shape 672"/>
          <p:cNvCxnSpPr>
            <a:endCxn id="668" idx="2"/>
          </p:cNvCxnSpPr>
          <p:nvPr/>
        </p:nvCxnSpPr>
        <p:spPr>
          <a:xfrm flipH="1" rot="10800000">
            <a:off x="8499825" y="2722750"/>
            <a:ext cx="39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&amp; Progress</a:t>
            </a:r>
            <a:endParaRPr/>
          </a:p>
        </p:txBody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GLSL Compute Support by Unity 	</a:t>
            </a:r>
            <a:r>
              <a:rPr lang="en" sz="3000"/>
              <a:t>→ </a:t>
            </a:r>
            <a:r>
              <a:rPr lang="en"/>
              <a:t>		Port to HLSL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Vulkan Support by Unity</a:t>
            </a:r>
            <a:r>
              <a:rPr lang="en"/>
              <a:t> 				</a:t>
            </a:r>
            <a:r>
              <a:rPr lang="en" sz="3000"/>
              <a:t>→ </a:t>
            </a:r>
            <a:r>
              <a:rPr lang="en"/>
              <a:t>		Remove Vulkan Capabilities from Build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Unity</a:t>
            </a:r>
            <a:r>
              <a:rPr lang="en"/>
              <a:t> Defaults to RWStructuredBuffers	</a:t>
            </a:r>
            <a:r>
              <a:rPr b="1" lang="en" sz="3000"/>
              <a:t>→ </a:t>
            </a:r>
            <a:r>
              <a:rPr lang="en"/>
              <a:t>		Change RWBuffers to RWStructuredBuffers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</a:t>
            </a:r>
            <a:endParaRPr/>
          </a:p>
        </p:txBody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Majority of GPGPU programs have full </a:t>
            </a:r>
            <a:r>
              <a:rPr lang="en"/>
              <a:t>prototypes</a:t>
            </a:r>
            <a:r>
              <a:rPr lang="en"/>
              <a:t> coded and compiling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Tree Manager and Tool Executer have yet to be fully coded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and output can be reliably made with compute shaders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left to do</a:t>
            </a:r>
            <a:endParaRPr/>
          </a:p>
        </p:txBody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729450" y="2078875"/>
            <a:ext cx="76887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Become Feature-Complete →  Verify Operation of all Required Components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Initialization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Diagnostic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MemoryManager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RayTracer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Tool Executer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Exchange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Refinement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Lower memory footprint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Faster processing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Features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Realistic alpha with overlapping blocks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Dynamic Lighting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Remarks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Front 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basic UI </a:t>
            </a:r>
            <a:r>
              <a:rPr lang="en"/>
              <a:t>framework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functions in the UI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Structure 3D UI interaction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HMD and controller support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24" y="890326"/>
            <a:ext cx="8541551" cy="36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37" y="870275"/>
            <a:ext cx="8706725" cy="35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99" y="770000"/>
            <a:ext cx="8843201" cy="37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left to do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all buttons and functions for beta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Hook up UI buttons to Middle layer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VR controllers in conjunction with UI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Animate UI transitions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