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44" Type="http://schemas.openxmlformats.org/officeDocument/2006/relationships/font" Target="fonts/Lato-italic.fntdata"/><Relationship Id="rId21" Type="http://schemas.openxmlformats.org/officeDocument/2006/relationships/slide" Target="slides/slide17.xml"/><Relationship Id="rId43" Type="http://schemas.openxmlformats.org/officeDocument/2006/relationships/font" Target="fonts/Lat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001425" y="3353338"/>
            <a:ext cx="5518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End-of-Term Winter Progress Report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400" y="249700"/>
            <a:ext cx="2736850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23850" y="4463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UI cubes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823850" y="1595050"/>
            <a:ext cx="64266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UI cube manager to slot all </a:t>
            </a:r>
            <a:r>
              <a:rPr lang="en" sz="1800">
                <a:solidFill>
                  <a:srgbClr val="FFFFFF"/>
                </a:solidFill>
              </a:rPr>
              <a:t>accessible</a:t>
            </a:r>
            <a:r>
              <a:rPr lang="en" sz="1800">
                <a:solidFill>
                  <a:srgbClr val="FFFFFF"/>
                </a:solidFill>
              </a:rPr>
              <a:t> UI panes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Each cube running its own script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Panes are independent expressing their own functionality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23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92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01950" y="6918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 Event Handler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823850" y="1595050"/>
            <a:ext cx="64266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Tracking all the event </a:t>
            </a:r>
            <a:r>
              <a:rPr lang="en" sz="1800">
                <a:solidFill>
                  <a:srgbClr val="FFFFFF"/>
                </a:solidFill>
              </a:rPr>
              <a:t>broadcasted by the VR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Custom code executed upon event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37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97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90375" y="591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Color Picker</a:t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790375" y="1740100"/>
            <a:ext cx="64266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Started with all color features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Then </a:t>
            </a:r>
            <a:r>
              <a:rPr lang="en" sz="1800">
                <a:solidFill>
                  <a:srgbClr val="FFFFFF"/>
                </a:solidFill>
              </a:rPr>
              <a:t>condensed</a:t>
            </a:r>
            <a:r>
              <a:rPr lang="en" sz="1800">
                <a:solidFill>
                  <a:srgbClr val="FFFFFF"/>
                </a:solidFill>
              </a:rPr>
              <a:t> down to two controls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025" y="1368550"/>
            <a:ext cx="27813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575" y="180975"/>
            <a:ext cx="2933700" cy="478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Shape 231"/>
          <p:cNvCxnSpPr>
            <a:stCxn id="230" idx="3"/>
            <a:endCxn id="229" idx="1"/>
          </p:cNvCxnSpPr>
          <p:nvPr/>
        </p:nvCxnSpPr>
        <p:spPr>
          <a:xfrm>
            <a:off x="3878275" y="2571750"/>
            <a:ext cx="2064900" cy="10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56900" y="524450"/>
            <a:ext cx="60936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 front end is now</a:t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993000" y="2218075"/>
            <a:ext cx="6426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All required buttons are </a:t>
            </a:r>
            <a:r>
              <a:rPr lang="en" sz="1800">
                <a:solidFill>
                  <a:srgbClr val="FFFFFF"/>
                </a:solidFill>
              </a:rPr>
              <a:t>accessible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Hook up color picker to controllers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Polish and position elements for VR headset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Add in additional features.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34600" y="6521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 at</a:t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1250950" y="1875750"/>
            <a:ext cx="5911500" cy="24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Generates geometry</a:t>
            </a:r>
            <a:endParaRPr sz="2400"/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Saves and loads data</a:t>
            </a:r>
            <a:endParaRPr sz="2400"/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Navigate the virtual scene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- GLSL Support in Unity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Unity documentation states there is GLSL support for compute shaders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Unity does not have support for GLSL in compute shaders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Translation to HLSL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HLSL is the default shading language in Unity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HLSL is somewhat similar to GLSL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Data Buffer Typing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RWBuffer is the simplest Read-Write buffer in HLSL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Unity makes RWStructuredBuffer its default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 fails made debugging difficult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 - Changing Buffer Types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Simply change buffer types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Discrepancies in Resource Management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Occurred</a:t>
            </a:r>
            <a:r>
              <a:rPr lang="en" sz="1800"/>
              <a:t> when verifying correctness of resource management code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same memory was accessed by multiple processes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threads had no memory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Simplifying the code did not reveal the error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Atomic Sanity Test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5438225" y="360125"/>
            <a:ext cx="3472200" cy="444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[numthreads(GROUP_SIZE, 1, 1)]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void main(uint3 _id : SV_DispatchThreadID) {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// Get thread ID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id = _id.x;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uint X = id;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uint div = 4;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uint lim = THREAD_COUNT / div;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uint A;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uint B;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uint count;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// Give single-element buffer a dummy value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if (id == 0) {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	//storeHeap(0, NOT_THERE);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	atomicSwapHeap(0, NOT_THERE, B);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}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// Memory sync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DeviceMemoryBarrierWithGroupSync();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// Perform atomic swap across all threads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A = X;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atomicSwapHeap(0, A, B);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X = B;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// Another memory sync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DeviceMemoryBarrierWithGroupSync();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// Store last value remaining in the buffer into the output buffer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if (id == THREAD_COUNT-1) {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	B = loadHeap(0);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	storeExchange(THREAD_COUNT, B);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}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// Store all swapped values into the swap buffer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storeExchange(id, X);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// One last memory sync to ensure writes are flushed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	DeviceMemoryBarrierWithGroupSync();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</a:t>
            </a:r>
            <a:endParaRPr sz="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297500" y="1567550"/>
            <a:ext cx="4038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Checks for basic preservation of information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Performs one atomic swap per thread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Values duplicated or destroyed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Atomic operations don’t work</a:t>
            </a:r>
            <a:endParaRPr sz="1800" u="sn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Yggdrasil is Infeasible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Without atomic operations, resource management is too slow to use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Without resource </a:t>
            </a:r>
            <a:r>
              <a:rPr lang="en" sz="1800"/>
              <a:t>management</a:t>
            </a:r>
            <a:r>
              <a:rPr lang="en" sz="1800"/>
              <a:t>, Yggdrasil cannot perform basic actions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 many more potential bugs to deal with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 little time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A New Back End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Applying simplest practical methods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Storage : 3D read-write textures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Brush execution : Compute shaders on a per-texture basis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Rendering : Ray-tracing with periodic samples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 : Rendered onto blocks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Brush interface : Object-based positioning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Brush API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PerformBrush : Takes all non-block parameters of brush shader and applies to all applicable blocks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BrushDown : Starts recording brush state, stores current shader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BrushUp : Clears current shader and stops recording state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Stroke : Uses current and previous brush state for operation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48300" y="672700"/>
            <a:ext cx="2953200" cy="10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974925" y="1779625"/>
            <a:ext cx="4402200" cy="26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 efficiency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visuals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better UI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Hit our stretch goals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Meets all basic requirements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Create, destroy, and modify geometry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Save and load functionality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Far from perfect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reach 90 FPS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Frame rate bogs at large canvas sizes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Maximum canvas size: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2x2x2 m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1.5 cm voxels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Strong aliasing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Optimize systems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Refine the ray tracer using a raster-line approach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 levels of detail in voxel data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Stretch Goals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 User Interface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realistic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lighting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effects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07975" y="391125"/>
            <a:ext cx="5693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disparate systems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659250" y="1964000"/>
            <a:ext cx="43401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My main challenge has been to connect my group mates’ systems together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Eventually it became clear we would have a front end long before we had a back end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 had to improvise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ended up happening with the shader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Braxton saw continuous technical setbacks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order to move forward, his ray tracer had to become much less complex</a:t>
            </a:r>
            <a:endParaRPr sz="1800"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made my job easier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 Controls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Chris’ event handler, nearly any functionality could be controlled by a user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350" y="866575"/>
            <a:ext cx="3742799" cy="22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28825" y="167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brush strokes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25" y="1934100"/>
            <a:ext cx="8839198" cy="29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35700" y="181900"/>
            <a:ext cx="33378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6022100" y="3137625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RightController object itself contains the Controller event handler</a:t>
            </a:r>
            <a:endParaRPr/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1331375" y="790125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time constraints, I put together the save/load in a very simple manner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plan to have a better implementation following our beta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800" y="3853150"/>
            <a:ext cx="5120603" cy="12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23850" y="4017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823850" y="1550400"/>
            <a:ext cx="64266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Modular UI Cubes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VR Event handler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Simplified color picker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