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0" r:id="rId5"/>
    <p:sldId id="261" r:id="rId6"/>
    <p:sldId id="258" r:id="rId7"/>
    <p:sldId id="264" r:id="rId8"/>
    <p:sldId id="265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EE2"/>
    <a:srgbClr val="30C8F8"/>
    <a:srgbClr val="057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69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docs/exten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A397-BBF7-44F3-A616-A4598F01B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2226" y="1964267"/>
            <a:ext cx="8257899" cy="2421464"/>
          </a:xfrm>
        </p:spPr>
        <p:txBody>
          <a:bodyPr/>
          <a:lstStyle/>
          <a:p>
            <a:r>
              <a:rPr lang="en-US" dirty="0"/>
              <a:t>Chrome Browser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9CB26-6072-430F-8BFB-79C82B36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CS-6387-50 - Topics in Software Engineering - Cybersecurity</a:t>
            </a:r>
          </a:p>
          <a:p>
            <a:r>
              <a:rPr lang="en-US" dirty="0">
                <a:solidFill>
                  <a:srgbClr val="08AEE2"/>
                </a:solidFill>
              </a:rPr>
              <a:t>Benjamin Ray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A0BC758-A7E5-4351-86A7-FF05C408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543" y="894522"/>
            <a:ext cx="7276157" cy="3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80D6-C82D-47C9-929A-E6113301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700866"/>
            <a:ext cx="9716559" cy="1456267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127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C366-FF8E-4D09-8C27-FC51E82C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38" name="Content Placeholder 3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872B8E3-B231-4FB1-88E7-AF2C3D1F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1" y="1924353"/>
            <a:ext cx="3779126" cy="3649662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5CE7E4-A294-489D-B084-869593DFCFE4}"/>
              </a:ext>
            </a:extLst>
          </p:cNvPr>
          <p:cNvSpPr/>
          <p:nvPr/>
        </p:nvSpPr>
        <p:spPr>
          <a:xfrm>
            <a:off x="4234543" y="1337733"/>
            <a:ext cx="1861457" cy="96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API</a:t>
            </a:r>
            <a:br>
              <a:rPr lang="en-US" dirty="0"/>
            </a:br>
            <a:r>
              <a:rPr lang="en-US" dirty="0"/>
              <a:t>IPinfo.io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1C9C6C-C8F4-4BCC-A755-91AB187765B7}"/>
              </a:ext>
            </a:extLst>
          </p:cNvPr>
          <p:cNvSpPr/>
          <p:nvPr/>
        </p:nvSpPr>
        <p:spPr>
          <a:xfrm>
            <a:off x="6346371" y="1337732"/>
            <a:ext cx="1861457" cy="96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Certificate API</a:t>
            </a:r>
            <a:br>
              <a:rPr lang="en-US" sz="1600" dirty="0"/>
            </a:br>
            <a:r>
              <a:rPr lang="en-US" sz="1600" dirty="0"/>
              <a:t>Check SSL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F6A06-1049-43C5-8137-AD9E7132A6FE}"/>
              </a:ext>
            </a:extLst>
          </p:cNvPr>
          <p:cNvSpPr/>
          <p:nvPr/>
        </p:nvSpPr>
        <p:spPr>
          <a:xfrm>
            <a:off x="8458199" y="1337731"/>
            <a:ext cx="1861457" cy="96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topdomains.json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71AAA1-CDA1-4BB2-81BE-44A655ED772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598885" y="2301116"/>
            <a:ext cx="16934" cy="7934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BB732-C1A8-4256-9793-F7D9B3F66A59}"/>
              </a:ext>
            </a:extLst>
          </p:cNvPr>
          <p:cNvCxnSpPr>
            <a:cxnSpLocks/>
          </p:cNvCxnSpPr>
          <p:nvPr/>
        </p:nvCxnSpPr>
        <p:spPr>
          <a:xfrm flipH="1">
            <a:off x="7765747" y="2322281"/>
            <a:ext cx="16934" cy="810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ECDE3-391E-4850-BB83-6FA6046B6162}"/>
              </a:ext>
            </a:extLst>
          </p:cNvPr>
          <p:cNvCxnSpPr>
            <a:cxnSpLocks/>
          </p:cNvCxnSpPr>
          <p:nvPr/>
        </p:nvCxnSpPr>
        <p:spPr>
          <a:xfrm flipH="1" flipV="1">
            <a:off x="4726819" y="2241849"/>
            <a:ext cx="9071" cy="78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A0A4B-D687-45B9-9F71-C5D6CBE51DCE}"/>
              </a:ext>
            </a:extLst>
          </p:cNvPr>
          <p:cNvCxnSpPr>
            <a:cxnSpLocks/>
          </p:cNvCxnSpPr>
          <p:nvPr/>
        </p:nvCxnSpPr>
        <p:spPr>
          <a:xfrm flipV="1">
            <a:off x="6860419" y="2241849"/>
            <a:ext cx="0" cy="814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8F6E90-390A-438B-8883-569A7AF1B4E3}"/>
              </a:ext>
            </a:extLst>
          </p:cNvPr>
          <p:cNvSpPr/>
          <p:nvPr/>
        </p:nvSpPr>
        <p:spPr>
          <a:xfrm>
            <a:off x="4359130" y="3056467"/>
            <a:ext cx="719658" cy="338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Domain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E40F01-620E-4697-B795-60FC64715BEF}"/>
              </a:ext>
            </a:extLst>
          </p:cNvPr>
          <p:cNvSpPr/>
          <p:nvPr/>
        </p:nvSpPr>
        <p:spPr>
          <a:xfrm>
            <a:off x="6488960" y="3090334"/>
            <a:ext cx="719658" cy="338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Domain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9F6ED2-308D-4B25-8CC0-0F5EAFEDE614}"/>
              </a:ext>
            </a:extLst>
          </p:cNvPr>
          <p:cNvSpPr/>
          <p:nvPr/>
        </p:nvSpPr>
        <p:spPr>
          <a:xfrm>
            <a:off x="5225447" y="3094560"/>
            <a:ext cx="780744" cy="5545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</a:t>
            </a:r>
          </a:p>
          <a:p>
            <a:pPr algn="ctr"/>
            <a:r>
              <a:rPr lang="en-US" sz="1200" dirty="0"/>
              <a:t>Info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A48325-E6C0-43C4-AD28-DC763D4E4E99}"/>
              </a:ext>
            </a:extLst>
          </p:cNvPr>
          <p:cNvSpPr/>
          <p:nvPr/>
        </p:nvSpPr>
        <p:spPr>
          <a:xfrm>
            <a:off x="7371147" y="3094560"/>
            <a:ext cx="892317" cy="5545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Certificate</a:t>
            </a:r>
          </a:p>
          <a:p>
            <a:pPr algn="ctr"/>
            <a:r>
              <a:rPr lang="en-US" sz="1200" dirty="0"/>
              <a:t>Info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B2BD96-F6F0-4F15-B699-68C4A5A4CE56}"/>
              </a:ext>
            </a:extLst>
          </p:cNvPr>
          <p:cNvCxnSpPr>
            <a:cxnSpLocks/>
          </p:cNvCxnSpPr>
          <p:nvPr/>
        </p:nvCxnSpPr>
        <p:spPr>
          <a:xfrm>
            <a:off x="8961366" y="2288413"/>
            <a:ext cx="0" cy="844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edefined Process 34">
            <a:extLst>
              <a:ext uri="{FF2B5EF4-FFF2-40B4-BE49-F238E27FC236}">
                <a16:creationId xmlns:a16="http://schemas.microsoft.com/office/drawing/2014/main" id="{F7A7C5DA-2FDF-4128-90B2-E7F393E942A8}"/>
              </a:ext>
            </a:extLst>
          </p:cNvPr>
          <p:cNvSpPr/>
          <p:nvPr/>
        </p:nvSpPr>
        <p:spPr>
          <a:xfrm>
            <a:off x="8576793" y="3090334"/>
            <a:ext cx="1210731" cy="74506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Measure Levenshtein Distance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82BD1C89-9CEF-4C80-9E48-497A1D59A7E0}"/>
              </a:ext>
            </a:extLst>
          </p:cNvPr>
          <p:cNvSpPr/>
          <p:nvPr/>
        </p:nvSpPr>
        <p:spPr>
          <a:xfrm>
            <a:off x="7594600" y="5350934"/>
            <a:ext cx="1271214" cy="745067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JavaScript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6084875-84BB-4CB3-82F3-A7A3C909DD95}"/>
              </a:ext>
            </a:extLst>
          </p:cNvPr>
          <p:cNvSpPr/>
          <p:nvPr/>
        </p:nvSpPr>
        <p:spPr>
          <a:xfrm>
            <a:off x="9350834" y="5554137"/>
            <a:ext cx="719658" cy="338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Domain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AA9D73-307B-48AB-B62E-F7105837A3AC}"/>
              </a:ext>
            </a:extLst>
          </p:cNvPr>
          <p:cNvCxnSpPr>
            <a:cxnSpLocks/>
            <a:stCxn id="40" idx="1"/>
            <a:endCxn id="39" idx="0"/>
          </p:cNvCxnSpPr>
          <p:nvPr/>
        </p:nvCxnSpPr>
        <p:spPr>
          <a:xfrm flipH="1" flipV="1">
            <a:off x="8865814" y="5723468"/>
            <a:ext cx="48502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8">
            <a:extLst>
              <a:ext uri="{FF2B5EF4-FFF2-40B4-BE49-F238E27FC236}">
                <a16:creationId xmlns:a16="http://schemas.microsoft.com/office/drawing/2014/main" id="{F9F54AE3-6BFE-4E6E-B76C-E9196788DC6E}"/>
              </a:ext>
            </a:extLst>
          </p:cNvPr>
          <p:cNvSpPr txBox="1">
            <a:spLocks/>
          </p:cNvSpPr>
          <p:nvPr/>
        </p:nvSpPr>
        <p:spPr>
          <a:xfrm>
            <a:off x="4426480" y="3530595"/>
            <a:ext cx="1597933" cy="103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i="0" dirty="0">
                <a:effectLst/>
                <a:latin typeface="Source Sans Pro" panose="020B0503030403020204" pitchFamily="34" charset="0"/>
              </a:rPr>
              <a:t>□ </a:t>
            </a:r>
            <a:r>
              <a:rPr lang="en-US" sz="1100" dirty="0"/>
              <a:t>Network Address</a:t>
            </a:r>
            <a:br>
              <a:rPr lang="en-US" sz="1100" dirty="0"/>
            </a:br>
            <a:r>
              <a:rPr lang="en-US" sz="1100" b="0" i="0" dirty="0">
                <a:effectLst/>
                <a:latin typeface="Source Sans Pro" panose="020B0503030403020204" pitchFamily="34" charset="0"/>
              </a:rPr>
              <a:t>□</a:t>
            </a:r>
            <a:r>
              <a:rPr lang="en-US" sz="1100" dirty="0"/>
              <a:t> Host Country</a:t>
            </a:r>
            <a:br>
              <a:rPr lang="en-US" sz="1100" dirty="0"/>
            </a:br>
            <a:r>
              <a:rPr lang="en-US" sz="1100" b="0" i="0" dirty="0">
                <a:effectLst/>
                <a:latin typeface="Source Sans Pro" panose="020B0503030403020204" pitchFamily="34" charset="0"/>
              </a:rPr>
              <a:t>□</a:t>
            </a:r>
            <a:r>
              <a:rPr lang="en-US" sz="1100" dirty="0"/>
              <a:t> Languages Supported</a:t>
            </a:r>
          </a:p>
        </p:txBody>
      </p:sp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26B86EEB-0264-4936-96C8-7D9A0CBB46CA}"/>
              </a:ext>
            </a:extLst>
          </p:cNvPr>
          <p:cNvSpPr txBox="1">
            <a:spLocks/>
          </p:cNvSpPr>
          <p:nvPr/>
        </p:nvSpPr>
        <p:spPr>
          <a:xfrm>
            <a:off x="6571922" y="3555996"/>
            <a:ext cx="1597933" cy="105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i="0" dirty="0">
                <a:effectLst/>
                <a:latin typeface="Source Sans Pro" panose="020B0503030403020204" pitchFamily="34" charset="0"/>
              </a:rPr>
              <a:t>□ </a:t>
            </a:r>
            <a:r>
              <a:rPr lang="en-US" sz="1100" dirty="0"/>
              <a:t>Certificate Issuer</a:t>
            </a:r>
            <a:br>
              <a:rPr lang="en-US" sz="1100" dirty="0"/>
            </a:br>
            <a:r>
              <a:rPr lang="en-US" sz="1100" b="0" i="0" dirty="0">
                <a:effectLst/>
                <a:latin typeface="Source Sans Pro" panose="020B0503030403020204" pitchFamily="34" charset="0"/>
              </a:rPr>
              <a:t>□</a:t>
            </a:r>
            <a:r>
              <a:rPr lang="en-US" sz="1100" dirty="0"/>
              <a:t> Certificate Valid</a:t>
            </a:r>
            <a:br>
              <a:rPr lang="en-US" sz="1100" dirty="0"/>
            </a:br>
            <a:r>
              <a:rPr lang="en-US" sz="1100" b="0" i="0" dirty="0">
                <a:effectLst/>
                <a:latin typeface="Source Sans Pro" panose="020B0503030403020204" pitchFamily="34" charset="0"/>
              </a:rPr>
              <a:t>□</a:t>
            </a:r>
            <a:r>
              <a:rPr lang="en-US" sz="1100" dirty="0"/>
              <a:t> Certificate Message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3751296-4775-43BF-AB2E-62126FD1C269}"/>
              </a:ext>
            </a:extLst>
          </p:cNvPr>
          <p:cNvSpPr/>
          <p:nvPr/>
        </p:nvSpPr>
        <p:spPr>
          <a:xfrm>
            <a:off x="10087426" y="3285975"/>
            <a:ext cx="719658" cy="338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Domain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C997FC-8D27-4684-A9F8-12431F32EC91}"/>
              </a:ext>
            </a:extLst>
          </p:cNvPr>
          <p:cNvCxnSpPr>
            <a:cxnSpLocks/>
            <a:stCxn id="60" idx="1"/>
            <a:endCxn id="35" idx="3"/>
          </p:cNvCxnSpPr>
          <p:nvPr/>
        </p:nvCxnSpPr>
        <p:spPr>
          <a:xfrm flipH="1">
            <a:off x="9787524" y="3455308"/>
            <a:ext cx="299902" cy="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8">
            <a:extLst>
              <a:ext uri="{FF2B5EF4-FFF2-40B4-BE49-F238E27FC236}">
                <a16:creationId xmlns:a16="http://schemas.microsoft.com/office/drawing/2014/main" id="{CEF79092-AE8F-4BDA-9006-2229E14BBBDC}"/>
              </a:ext>
            </a:extLst>
          </p:cNvPr>
          <p:cNvSpPr txBox="1">
            <a:spLocks/>
          </p:cNvSpPr>
          <p:nvPr/>
        </p:nvSpPr>
        <p:spPr>
          <a:xfrm>
            <a:off x="5996667" y="5190062"/>
            <a:ext cx="1597933" cy="105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i="0" dirty="0">
                <a:effectLst/>
                <a:latin typeface="Source Sans Pro" panose="020B0503030403020204" pitchFamily="34" charset="0"/>
              </a:rPr>
              <a:t>□</a:t>
            </a:r>
            <a:r>
              <a:rPr lang="en-US" sz="1100" dirty="0"/>
              <a:t> Punycode</a:t>
            </a:r>
            <a:br>
              <a:rPr lang="en-US" sz="1100" dirty="0"/>
            </a:br>
            <a:r>
              <a:rPr lang="en-US" sz="1100" b="0" i="0" dirty="0">
                <a:effectLst/>
                <a:latin typeface="Source Sans Pro" panose="020B0503030403020204" pitchFamily="34" charset="0"/>
              </a:rPr>
              <a:t>□</a:t>
            </a:r>
            <a:r>
              <a:rPr lang="en-US" sz="1100" dirty="0"/>
              <a:t> Unicode Characters</a:t>
            </a:r>
          </a:p>
        </p:txBody>
      </p:sp>
      <p:sp>
        <p:nvSpPr>
          <p:cNvPr id="67" name="Content Placeholder 8">
            <a:extLst>
              <a:ext uri="{FF2B5EF4-FFF2-40B4-BE49-F238E27FC236}">
                <a16:creationId xmlns:a16="http://schemas.microsoft.com/office/drawing/2014/main" id="{D7DF6BFE-1A73-4C9B-AD69-9B4889821603}"/>
              </a:ext>
            </a:extLst>
          </p:cNvPr>
          <p:cNvSpPr txBox="1">
            <a:spLocks/>
          </p:cNvSpPr>
          <p:nvPr/>
        </p:nvSpPr>
        <p:spPr>
          <a:xfrm>
            <a:off x="8723081" y="3753461"/>
            <a:ext cx="1271214" cy="63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i="0" dirty="0">
                <a:effectLst/>
                <a:latin typeface="Source Sans Pro" panose="020B0503030403020204" pitchFamily="34" charset="0"/>
              </a:rPr>
              <a:t>□ </a:t>
            </a:r>
            <a:r>
              <a:rPr lang="en-US" sz="1100" dirty="0"/>
              <a:t>Similarities</a:t>
            </a:r>
          </a:p>
        </p:txBody>
      </p:sp>
    </p:spTree>
    <p:extLst>
      <p:ext uri="{BB962C8B-B14F-4D97-AF65-F5344CB8AC3E}">
        <p14:creationId xmlns:p14="http://schemas.microsoft.com/office/powerpoint/2010/main" val="16293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4710-6D0F-4A50-B167-E7F4624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5556-A0C9-4508-8985-D1435A3F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3335"/>
            <a:ext cx="10131425" cy="23452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Used on each metric to indicate safety level </a:t>
            </a:r>
          </a:p>
          <a:p>
            <a:r>
              <a:rPr lang="en-US" dirty="0"/>
              <a:t>Green – Most likely safe</a:t>
            </a:r>
          </a:p>
          <a:p>
            <a:r>
              <a:rPr lang="en-US" dirty="0"/>
              <a:t>Yellow  - Take caution, may be a risk </a:t>
            </a:r>
          </a:p>
          <a:p>
            <a:r>
              <a:rPr lang="en-US" dirty="0"/>
              <a:t>Red – Something seems suspicious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A144CD-18BF-43B3-A1E4-49E9624F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41" y="1234978"/>
            <a:ext cx="3880049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5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77D7-CCA0-4716-8C77-1273E3AB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B68-453D-44B3-87F0-4969E5DA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6472"/>
            <a:ext cx="10131425" cy="2099732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domain/hostname is identified by taking the URL of the current request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and removing domain prefixes and paths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omain suffix though included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https://developer.chrome.com/docs/extensions/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get reduced to chrome.com</a:t>
            </a:r>
          </a:p>
        </p:txBody>
      </p:sp>
    </p:spTree>
    <p:extLst>
      <p:ext uri="{BB962C8B-B14F-4D97-AF65-F5344CB8AC3E}">
        <p14:creationId xmlns:p14="http://schemas.microsoft.com/office/powerpoint/2010/main" val="202119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8DA7-31C6-4E11-A216-AF5D337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BF47-0C2F-4F51-BCF5-336E948D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5410199" cy="272626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the location API from ipfind.io,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etwork path provides the user information about the IP and network on which it’s hosted. </a:t>
            </a:r>
          </a:p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2C7B48-4827-4121-B303-08B28C5A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50" y="2142067"/>
            <a:ext cx="3899100" cy="37911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348A8FD-70D8-4250-9614-4721F28987F0}"/>
              </a:ext>
            </a:extLst>
          </p:cNvPr>
          <p:cNvSpPr/>
          <p:nvPr/>
        </p:nvSpPr>
        <p:spPr>
          <a:xfrm>
            <a:off x="7433129" y="3075214"/>
            <a:ext cx="130628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1FC9-4591-4ADC-BF5F-6DC101D6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BC3F83-0670-4B3B-BB86-D59927D58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548" y="1583871"/>
            <a:ext cx="2951651" cy="2874358"/>
          </a:xfr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3253DC4-DE61-4698-9A21-0987502541CE}"/>
              </a:ext>
            </a:extLst>
          </p:cNvPr>
          <p:cNvSpPr txBox="1">
            <a:spLocks/>
          </p:cNvSpPr>
          <p:nvPr/>
        </p:nvSpPr>
        <p:spPr>
          <a:xfrm>
            <a:off x="685801" y="2142068"/>
            <a:ext cx="10131425" cy="23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 of which the domain is hosted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Flag is displayed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provide user with caution if domain is not hosted where expected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3E9F52-3CDE-482E-8325-E5BD3557B801}"/>
              </a:ext>
            </a:extLst>
          </p:cNvPr>
          <p:cNvSpPr/>
          <p:nvPr/>
        </p:nvSpPr>
        <p:spPr>
          <a:xfrm>
            <a:off x="9388929" y="2465614"/>
            <a:ext cx="130628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5C46-8B87-460E-A072-E0C024F7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6D90-EC5E-4D7B-A07A-C31CB5D1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3462"/>
            <a:ext cx="10131425" cy="2658538"/>
          </a:xfrm>
        </p:spPr>
        <p:txBody>
          <a:bodyPr/>
          <a:lstStyle/>
          <a:p>
            <a:r>
              <a:rPr lang="en-US" dirty="0"/>
              <a:t>Retrieved from Check SSL via rapidapi.com</a:t>
            </a:r>
          </a:p>
          <a:p>
            <a:r>
              <a:rPr lang="en-US" dirty="0"/>
              <a:t>Checks if domain issuer is legitimate (VeriSign, etc.)</a:t>
            </a:r>
          </a:p>
          <a:p>
            <a:r>
              <a:rPr lang="en-US" dirty="0"/>
              <a:t>Checks if certificate is self signed</a:t>
            </a:r>
          </a:p>
          <a:p>
            <a:r>
              <a:rPr lang="en-US" dirty="0"/>
              <a:t>If issuer and Subject are Same, self-signed</a:t>
            </a:r>
          </a:p>
          <a:p>
            <a:r>
              <a:rPr lang="en-US" dirty="0"/>
              <a:t>Custom message from API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E12BDA-8079-4A5F-A666-06F311AB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83" y="1066800"/>
            <a:ext cx="3899100" cy="37911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ADC31E8-09CA-4D91-9004-FCC487719E20}"/>
              </a:ext>
            </a:extLst>
          </p:cNvPr>
          <p:cNvSpPr/>
          <p:nvPr/>
        </p:nvSpPr>
        <p:spPr>
          <a:xfrm>
            <a:off x="5909734" y="2853264"/>
            <a:ext cx="2793997" cy="111760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8E8-90C2-47DA-87B2-CB6A10C0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SiMilarIties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49E7-78FE-49B7-B631-A5EC38AC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5734"/>
            <a:ext cx="10131425" cy="2175929"/>
          </a:xfrm>
        </p:spPr>
        <p:txBody>
          <a:bodyPr/>
          <a:lstStyle/>
          <a:p>
            <a:r>
              <a:rPr lang="en-US" dirty="0"/>
              <a:t>Top 1000 domains are loaded from json</a:t>
            </a:r>
          </a:p>
          <a:p>
            <a:r>
              <a:rPr lang="en-US" dirty="0"/>
              <a:t>JavaScript function calculates Levenshtein</a:t>
            </a:r>
            <a:r>
              <a:rPr lang="en-US" u="sng" dirty="0">
                <a:solidFill>
                  <a:srgbClr val="1A0DAB"/>
                </a:solidFill>
                <a:latin typeface="Roboto" panose="02000000000000000000" pitchFamily="2" charset="0"/>
              </a:rPr>
              <a:t> </a:t>
            </a:r>
            <a:r>
              <a:rPr lang="en-US" dirty="0"/>
              <a:t>Distance</a:t>
            </a:r>
          </a:p>
          <a:p>
            <a:r>
              <a:rPr lang="en-US" dirty="0"/>
              <a:t>If distance is between 1 and 3, yellow warning shown</a:t>
            </a:r>
          </a:p>
          <a:p>
            <a:r>
              <a:rPr lang="en-US" dirty="0"/>
              <a:t>Works better with longer domain names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EBC059B-E509-4144-9215-7A7242BD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71" y="1337540"/>
            <a:ext cx="3880049" cy="38101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79E4835-80D0-4671-8F39-538B59584D3B}"/>
              </a:ext>
            </a:extLst>
          </p:cNvPr>
          <p:cNvSpPr/>
          <p:nvPr/>
        </p:nvSpPr>
        <p:spPr>
          <a:xfrm>
            <a:off x="5663042" y="3615262"/>
            <a:ext cx="3972025" cy="70273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889A-DF50-4883-87C4-8AF6B5BD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Characters/Punycode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898DF9-B099-4750-BACD-A3940785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53" y="1875402"/>
            <a:ext cx="3924502" cy="37974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DA4B1E-91B6-429A-ACCE-BF8B765F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etect non-ASCII characters in the domain name string (JavaScript)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ASCII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characters exists Chrome redirects to ASCII version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Punycode decoded to show the Unicode characters (JavaScript)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the special characters from the domain in brackets (Ex.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Cryllic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Using Unicode in domains isn’t always bad (International domains)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If Unicode exists Red circle is shown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CDD7B2-0ED7-414B-9AF6-A1D21BF623A3}"/>
              </a:ext>
            </a:extLst>
          </p:cNvPr>
          <p:cNvSpPr/>
          <p:nvPr/>
        </p:nvSpPr>
        <p:spPr>
          <a:xfrm>
            <a:off x="7560734" y="5249333"/>
            <a:ext cx="2793997" cy="42356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1096</TotalTime>
  <Words>336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Source Sans Pro</vt:lpstr>
      <vt:lpstr>Celestial</vt:lpstr>
      <vt:lpstr>Chrome Browser Extension</vt:lpstr>
      <vt:lpstr>Architecture</vt:lpstr>
      <vt:lpstr>Color Codes</vt:lpstr>
      <vt:lpstr>Hostname</vt:lpstr>
      <vt:lpstr>Network Address</vt:lpstr>
      <vt:lpstr>Country</vt:lpstr>
      <vt:lpstr>Certificate Information</vt:lpstr>
      <vt:lpstr>SiMilarIties</vt:lpstr>
      <vt:lpstr>Unicode Characters/Punycode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Browser Extension</dc:title>
  <dc:creator>Ray, Benjamin</dc:creator>
  <cp:lastModifiedBy>Ray, Benjamin</cp:lastModifiedBy>
  <cp:revision>9</cp:revision>
  <dcterms:created xsi:type="dcterms:W3CDTF">2021-12-06T03:10:19Z</dcterms:created>
  <dcterms:modified xsi:type="dcterms:W3CDTF">2021-12-06T21:26:49Z</dcterms:modified>
</cp:coreProperties>
</file>