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jamin Ray" initials="BR" lastIdx="1" clrIdx="0">
    <p:extLst>
      <p:ext uri="{19B8F6BF-5375-455C-9EA6-DF929625EA0E}">
        <p15:presenceInfo xmlns:p15="http://schemas.microsoft.com/office/powerpoint/2012/main" userId="S::bray@firsthelp.com::567f11f9-438c-41a9-bb65-e33cce06c20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61" d="100"/>
          <a:sy n="61" d="100"/>
        </p:scale>
        <p:origin x="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4.png"/><Relationship Id="rId4" Type="http://schemas.openxmlformats.org/officeDocument/2006/relationships/image" Target="../media/image7.svg"/><Relationship Id="rId9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8AA1D-5CEC-4D6B-9BC3-5D97C934A2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MOVIeNite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657B61-BFBB-43D8-BCFF-993242FA85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5278 Final Project</a:t>
            </a:r>
          </a:p>
          <a:p>
            <a:r>
              <a:rPr lang="en-US" dirty="0"/>
              <a:t>Benjamin Ray</a:t>
            </a:r>
          </a:p>
          <a:p>
            <a:r>
              <a:rPr lang="en-US" dirty="0"/>
              <a:t>8/4/21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6111F0A5-3396-4FF3-9217-A99D77CCA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9673"/>
            <a:ext cx="4876190" cy="172698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213F277-CACF-46B9-B0A1-F44CBB577D70}"/>
              </a:ext>
            </a:extLst>
          </p:cNvPr>
          <p:cNvSpPr txBox="1">
            <a:spLocks/>
          </p:cNvSpPr>
          <p:nvPr/>
        </p:nvSpPr>
        <p:spPr>
          <a:xfrm>
            <a:off x="685802" y="3369736"/>
            <a:ext cx="7312570" cy="293647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A Web application that allows users to search for movies </a:t>
            </a:r>
          </a:p>
          <a:p>
            <a:pPr algn="l"/>
            <a:r>
              <a:rPr lang="en-US" dirty="0"/>
              <a:t>and create their own personalized List for Future movie viewing.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The movie search uses The OMDb (Open movie database) API which IS</a:t>
            </a:r>
          </a:p>
          <a:p>
            <a:pPr algn="l"/>
            <a:r>
              <a:rPr lang="en-US" dirty="0"/>
              <a:t>Free to use with a personalized Key.</a:t>
            </a:r>
          </a:p>
          <a:p>
            <a:pPr algn="l"/>
            <a:endParaRPr lang="en-US" dirty="0"/>
          </a:p>
          <a:p>
            <a:pPr algn="l"/>
            <a:r>
              <a:rPr lang="en-US" dirty="0" err="1"/>
              <a:t>ThE</a:t>
            </a:r>
            <a:r>
              <a:rPr lang="en-US" dirty="0"/>
              <a:t> application is built using React JS, SASS, CSS, and HTML on a NODE.JS SERVER.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313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DFE00-0282-4165-98F5-03884315A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ARCHITECURE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B4F17B50-4E1B-4FEF-B9AB-CE84520B2FFB}"/>
              </a:ext>
            </a:extLst>
          </p:cNvPr>
          <p:cNvSpPr/>
          <p:nvPr/>
        </p:nvSpPr>
        <p:spPr>
          <a:xfrm>
            <a:off x="3928873" y="685903"/>
            <a:ext cx="1106423" cy="1079669"/>
          </a:xfrm>
          <a:prstGeom prst="can">
            <a:avLst>
              <a:gd name="adj" fmla="val 216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OMDb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31DE77-DF77-4878-A1FD-D95594E43198}"/>
              </a:ext>
            </a:extLst>
          </p:cNvPr>
          <p:cNvSpPr txBox="1"/>
          <p:nvPr/>
        </p:nvSpPr>
        <p:spPr>
          <a:xfrm>
            <a:off x="5103658" y="938061"/>
            <a:ext cx="3163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effectLst/>
                <a:latin typeface="Open Sans" panose="020B0604020202020204" pitchFamily="34" charset="0"/>
              </a:rPr>
              <a:t>OMDb API</a:t>
            </a:r>
          </a:p>
          <a:p>
            <a:pPr algn="l"/>
            <a:r>
              <a:rPr lang="en-US" b="0" i="0" dirty="0">
                <a:effectLst/>
                <a:latin typeface="Open Sans" panose="020B0604020202020204" pitchFamily="34" charset="0"/>
              </a:rPr>
              <a:t>The Open Movie Database</a:t>
            </a:r>
          </a:p>
          <a:p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FE404A1-1843-41E9-B9D0-0F2CCDED121E}"/>
              </a:ext>
            </a:extLst>
          </p:cNvPr>
          <p:cNvSpPr/>
          <p:nvPr/>
        </p:nvSpPr>
        <p:spPr>
          <a:xfrm>
            <a:off x="918570" y="2807032"/>
            <a:ext cx="227069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/>
              <a:t>GET Movies by Title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8255C64-554C-4399-9493-E1C1D1F0F829}"/>
              </a:ext>
            </a:extLst>
          </p:cNvPr>
          <p:cNvCxnSpPr>
            <a:cxnSpLocks/>
            <a:stCxn id="5" idx="3"/>
            <a:endCxn id="45" idx="0"/>
          </p:cNvCxnSpPr>
          <p:nvPr/>
        </p:nvCxnSpPr>
        <p:spPr>
          <a:xfrm>
            <a:off x="4482085" y="1765572"/>
            <a:ext cx="1468383" cy="11207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outerShdw blurRad="50800" dist="50800" dir="5400000" sx="8000" sy="8000" algn="ctr" rotWithShape="0">
              <a:srgbClr val="000000">
                <a:alpha val="56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4A6890D-9F0F-469E-9F63-AD2DE104CDC8}"/>
              </a:ext>
            </a:extLst>
          </p:cNvPr>
          <p:cNvSpPr/>
          <p:nvPr/>
        </p:nvSpPr>
        <p:spPr>
          <a:xfrm>
            <a:off x="4262274" y="2886304"/>
            <a:ext cx="3376388" cy="7747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/>
              <a:t>GET Movie by Title or IMDB IDB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77FBD02-7470-452D-95CA-81A29E05C4C7}"/>
              </a:ext>
            </a:extLst>
          </p:cNvPr>
          <p:cNvCxnSpPr>
            <a:cxnSpLocks/>
            <a:stCxn id="5" idx="3"/>
            <a:endCxn id="17" idx="0"/>
          </p:cNvCxnSpPr>
          <p:nvPr/>
        </p:nvCxnSpPr>
        <p:spPr>
          <a:xfrm flipH="1">
            <a:off x="2053916" y="1765572"/>
            <a:ext cx="2428169" cy="10414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18D72F1-278F-4D28-9692-0C449EB6B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74" y="4471670"/>
            <a:ext cx="2874885" cy="1122692"/>
          </a:xfrm>
          <a:prstGeom prst="rect">
            <a:avLst/>
          </a:prstGeom>
        </p:spPr>
      </p:pic>
      <p:pic>
        <p:nvPicPr>
          <p:cNvPr id="68" name="Graphic 67" descr="Single gear with solid fill">
            <a:extLst>
              <a:ext uri="{FF2B5EF4-FFF2-40B4-BE49-F238E27FC236}">
                <a16:creationId xmlns:a16="http://schemas.microsoft.com/office/drawing/2014/main" id="{9E6868D7-7E51-4F73-993F-1EEC85A6A1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41643" y="2585172"/>
            <a:ext cx="605430" cy="605430"/>
          </a:xfrm>
          <a:prstGeom prst="rect">
            <a:avLst/>
          </a:prstGeom>
        </p:spPr>
      </p:pic>
      <p:pic>
        <p:nvPicPr>
          <p:cNvPr id="72" name="Picture 71" descr="Text&#10;&#10;Description automatically generated">
            <a:extLst>
              <a:ext uri="{FF2B5EF4-FFF2-40B4-BE49-F238E27FC236}">
                <a16:creationId xmlns:a16="http://schemas.microsoft.com/office/drawing/2014/main" id="{90034B66-0769-44DC-8172-69AA285B61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9483" y="4471669"/>
            <a:ext cx="2530644" cy="1122692"/>
          </a:xfrm>
          <a:prstGeom prst="rect">
            <a:avLst/>
          </a:prstGeom>
        </p:spPr>
      </p:pic>
      <p:pic>
        <p:nvPicPr>
          <p:cNvPr id="74" name="Picture 73" descr="A picture containing text, monitor, screenshot, black&#10;&#10;Description automatically generated">
            <a:extLst>
              <a:ext uri="{FF2B5EF4-FFF2-40B4-BE49-F238E27FC236}">
                <a16:creationId xmlns:a16="http://schemas.microsoft.com/office/drawing/2014/main" id="{95B12D79-689F-43ED-BF95-B0F462E584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63147" y="4487998"/>
            <a:ext cx="2874885" cy="1122692"/>
          </a:xfrm>
          <a:prstGeom prst="rect">
            <a:avLst/>
          </a:prstGeom>
        </p:spPr>
      </p:pic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46BB76-50A9-4162-8743-AA8E9EE03334}"/>
              </a:ext>
            </a:extLst>
          </p:cNvPr>
          <p:cNvCxnSpPr>
            <a:cxnSpLocks/>
            <a:stCxn id="17" idx="2"/>
            <a:endCxn id="58" idx="0"/>
          </p:cNvCxnSpPr>
          <p:nvPr/>
        </p:nvCxnSpPr>
        <p:spPr>
          <a:xfrm>
            <a:off x="2053916" y="3721432"/>
            <a:ext cx="1" cy="75023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93B2F2D-69C4-46F4-988E-C342862FCC8B}"/>
              </a:ext>
            </a:extLst>
          </p:cNvPr>
          <p:cNvCxnSpPr>
            <a:stCxn id="45" idx="2"/>
            <a:endCxn id="72" idx="0"/>
          </p:cNvCxnSpPr>
          <p:nvPr/>
        </p:nvCxnSpPr>
        <p:spPr>
          <a:xfrm>
            <a:off x="5950468" y="3661048"/>
            <a:ext cx="4337" cy="81062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ylinder 80">
            <a:extLst>
              <a:ext uri="{FF2B5EF4-FFF2-40B4-BE49-F238E27FC236}">
                <a16:creationId xmlns:a16="http://schemas.microsoft.com/office/drawing/2014/main" id="{F08384FA-F87E-48ED-97E0-1D7925753225}"/>
              </a:ext>
            </a:extLst>
          </p:cNvPr>
          <p:cNvSpPr/>
          <p:nvPr/>
        </p:nvSpPr>
        <p:spPr>
          <a:xfrm>
            <a:off x="9498688" y="1188242"/>
            <a:ext cx="1203803" cy="116277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Storage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63943CE-C875-4E19-85D0-C3F6008D13E3}"/>
              </a:ext>
            </a:extLst>
          </p:cNvPr>
          <p:cNvSpPr txBox="1"/>
          <p:nvPr/>
        </p:nvSpPr>
        <p:spPr>
          <a:xfrm>
            <a:off x="8989727" y="5750356"/>
            <a:ext cx="1151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Watch List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4F73682-C39F-4181-B1AA-51B1296B0CBD}"/>
              </a:ext>
            </a:extLst>
          </p:cNvPr>
          <p:cNvSpPr txBox="1"/>
          <p:nvPr/>
        </p:nvSpPr>
        <p:spPr>
          <a:xfrm>
            <a:off x="4564104" y="5732008"/>
            <a:ext cx="1465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Movie Details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7F3358C-100A-4034-976C-8F9BA93793A1}"/>
              </a:ext>
            </a:extLst>
          </p:cNvPr>
          <p:cNvSpPr txBox="1"/>
          <p:nvPr/>
        </p:nvSpPr>
        <p:spPr>
          <a:xfrm>
            <a:off x="616474" y="5732008"/>
            <a:ext cx="812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C4D8B9C-157C-4288-AF9C-6B224E034E78}"/>
              </a:ext>
            </a:extLst>
          </p:cNvPr>
          <p:cNvCxnSpPr>
            <a:cxnSpLocks/>
            <a:stCxn id="81" idx="3"/>
            <a:endCxn id="74" idx="0"/>
          </p:cNvCxnSpPr>
          <p:nvPr/>
        </p:nvCxnSpPr>
        <p:spPr>
          <a:xfrm>
            <a:off x="10100590" y="2351018"/>
            <a:ext cx="0" cy="213698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Hexagon 90">
            <a:extLst>
              <a:ext uri="{FF2B5EF4-FFF2-40B4-BE49-F238E27FC236}">
                <a16:creationId xmlns:a16="http://schemas.microsoft.com/office/drawing/2014/main" id="{BFBCADB0-6951-4DDB-84E3-43DFF6F84AB9}"/>
              </a:ext>
            </a:extLst>
          </p:cNvPr>
          <p:cNvSpPr/>
          <p:nvPr/>
        </p:nvSpPr>
        <p:spPr>
          <a:xfrm>
            <a:off x="9357746" y="2849245"/>
            <a:ext cx="1495336" cy="924921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</a:t>
            </a:r>
          </a:p>
          <a:p>
            <a:pPr algn="ctr"/>
            <a:r>
              <a:rPr lang="en-US" dirty="0"/>
              <a:t>Update</a:t>
            </a:r>
          </a:p>
          <a:p>
            <a:pPr algn="ctr"/>
            <a:r>
              <a:rPr lang="en-US" dirty="0"/>
              <a:t>Delete</a:t>
            </a:r>
          </a:p>
        </p:txBody>
      </p:sp>
      <p:pic>
        <p:nvPicPr>
          <p:cNvPr id="95" name="Picture 9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62555A1-8053-4A1B-9E7D-B86B5982AD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89088" y="5906580"/>
            <a:ext cx="1269545" cy="642027"/>
          </a:xfrm>
          <a:prstGeom prst="rect">
            <a:avLst/>
          </a:prstGeom>
        </p:spPr>
      </p:pic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54368AC-FD36-43A3-877D-B208C274140C}"/>
              </a:ext>
            </a:extLst>
          </p:cNvPr>
          <p:cNvCxnSpPr>
            <a:cxnSpLocks/>
            <a:stCxn id="72" idx="2"/>
            <a:endCxn id="95" idx="1"/>
          </p:cNvCxnSpPr>
          <p:nvPr/>
        </p:nvCxnSpPr>
        <p:spPr>
          <a:xfrm>
            <a:off x="5954805" y="5594361"/>
            <a:ext cx="834283" cy="6332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ACBBADA-F3F8-4A64-A7A7-41F6EC9EE956}"/>
              </a:ext>
            </a:extLst>
          </p:cNvPr>
          <p:cNvCxnSpPr>
            <a:stCxn id="72" idx="3"/>
            <a:endCxn id="74" idx="1"/>
          </p:cNvCxnSpPr>
          <p:nvPr/>
        </p:nvCxnSpPr>
        <p:spPr>
          <a:xfrm>
            <a:off x="7220127" y="5033015"/>
            <a:ext cx="1443020" cy="1632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69B0556-7864-4C33-9786-9126CC7059FF}"/>
              </a:ext>
            </a:extLst>
          </p:cNvPr>
          <p:cNvCxnSpPr>
            <a:stCxn id="58" idx="3"/>
            <a:endCxn id="72" idx="1"/>
          </p:cNvCxnSpPr>
          <p:nvPr/>
        </p:nvCxnSpPr>
        <p:spPr>
          <a:xfrm flipV="1">
            <a:off x="3491359" y="5033015"/>
            <a:ext cx="1198124" cy="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Single gear with solid fill">
            <a:extLst>
              <a:ext uri="{FF2B5EF4-FFF2-40B4-BE49-F238E27FC236}">
                <a16:creationId xmlns:a16="http://schemas.microsoft.com/office/drawing/2014/main" id="{3E57DB43-DC85-4588-B0CD-FD53C772E8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03137" y="2627212"/>
            <a:ext cx="633233" cy="633233"/>
          </a:xfrm>
          <a:prstGeom prst="rect">
            <a:avLst/>
          </a:prstGeom>
        </p:spPr>
      </p:pic>
      <p:pic>
        <p:nvPicPr>
          <p:cNvPr id="104" name="Picture 103" descr="Icon&#10;&#10;Description automatically generated">
            <a:extLst>
              <a:ext uri="{FF2B5EF4-FFF2-40B4-BE49-F238E27FC236}">
                <a16:creationId xmlns:a16="http://schemas.microsoft.com/office/drawing/2014/main" id="{1513DAB6-861E-4330-BE9E-0EF4AF282E1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215066"/>
            <a:ext cx="1839310" cy="65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597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EA59A-02F6-4027-95C7-9AEA24F6A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208690"/>
            <a:ext cx="10131425" cy="857177"/>
          </a:xfrm>
        </p:spPr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EB19F-C798-4720-8C87-CAA12854B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Ability to search for Movies based on Title of Movie using the OMDb.</a:t>
            </a:r>
          </a:p>
          <a:p>
            <a:r>
              <a:rPr lang="en-US" dirty="0"/>
              <a:t>Select a movie and search for details of the movie using OMDb including: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Actor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Title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Awards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Year Released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Director</a:t>
            </a:r>
          </a:p>
          <a:p>
            <a:r>
              <a:rPr lang="en-US" dirty="0"/>
              <a:t>Ability to add a select to a personalized “Watch List”.</a:t>
            </a:r>
          </a:p>
          <a:p>
            <a:r>
              <a:rPr lang="en-US" dirty="0"/>
              <a:t>Ability to manage “Watch List” (Add, Update, Delete).</a:t>
            </a:r>
          </a:p>
          <a:p>
            <a:r>
              <a:rPr lang="en-US" dirty="0"/>
              <a:t>Ability to store user’s “Watch List” data.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23C4CF9E-3DAE-41E0-A032-349453BA3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8299" y="105595"/>
            <a:ext cx="2713991" cy="96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583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52757-B51D-4435-B7F8-46415577D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066800"/>
            <a:ext cx="4884682" cy="1456267"/>
          </a:xfrm>
        </p:spPr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C4ED5-A1B2-4906-B883-7FC917697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291254"/>
            <a:ext cx="10131425" cy="193390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React JS</a:t>
            </a:r>
          </a:p>
          <a:p>
            <a:r>
              <a:rPr lang="en-US" dirty="0"/>
              <a:t>JavaScript</a:t>
            </a:r>
          </a:p>
          <a:p>
            <a:r>
              <a:rPr lang="en-US" dirty="0"/>
              <a:t>SASS</a:t>
            </a:r>
          </a:p>
          <a:p>
            <a:r>
              <a:rPr lang="en-US" dirty="0"/>
              <a:t>HTML</a:t>
            </a:r>
          </a:p>
          <a:p>
            <a:r>
              <a:rPr lang="en-US" dirty="0"/>
              <a:t>node.JS</a:t>
            </a:r>
          </a:p>
          <a:p>
            <a:endParaRPr lang="en-US" dirty="0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13EF7556-B06E-4FE9-9674-B3F8C07BA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8299" y="105595"/>
            <a:ext cx="2713991" cy="96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532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80</TotalTime>
  <Words>182</Words>
  <Application>Microsoft Office PowerPoint</Application>
  <PresentationFormat>Widescreen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Open Sans</vt:lpstr>
      <vt:lpstr>Wingdings</vt:lpstr>
      <vt:lpstr>Celestial</vt:lpstr>
      <vt:lpstr>MOVIeNite</vt:lpstr>
      <vt:lpstr>ARCHITECURE</vt:lpstr>
      <vt:lpstr>REQUIREMENTS</vt:lpstr>
      <vt:lpstr>Technologies Used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MOVIeNite</dc:title>
  <dc:creator>Benjamin Ray</dc:creator>
  <cp:lastModifiedBy>Benjamin Ray</cp:lastModifiedBy>
  <cp:revision>9</cp:revision>
  <dcterms:created xsi:type="dcterms:W3CDTF">2021-08-04T21:43:15Z</dcterms:created>
  <dcterms:modified xsi:type="dcterms:W3CDTF">2021-08-04T23:03:49Z</dcterms:modified>
</cp:coreProperties>
</file>