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Ray" initials="BR" lastIdx="1" clrIdx="0">
    <p:extLst>
      <p:ext uri="{19B8F6BF-5375-455C-9EA6-DF929625EA0E}">
        <p15:presenceInfo xmlns:p15="http://schemas.microsoft.com/office/powerpoint/2012/main" userId="S::bray@firsthelp.com::567f11f9-438c-41a9-bb65-e33cce06c2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AA1D-5CEC-4D6B-9BC3-5D97C934A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MOVIeNite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57B61-BFBB-43D8-BCFF-993242FA8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5278 Final Project</a:t>
            </a:r>
          </a:p>
          <a:p>
            <a:r>
              <a:rPr lang="en-US" dirty="0"/>
              <a:t>Benjamin Ray</a:t>
            </a:r>
          </a:p>
          <a:p>
            <a:r>
              <a:rPr lang="en-US" dirty="0"/>
              <a:t>8/4/21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111F0A5-3396-4FF3-9217-A99D77CC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673"/>
            <a:ext cx="4876190" cy="172698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13F277-CACF-46B9-B0A1-F44CBB577D70}"/>
              </a:ext>
            </a:extLst>
          </p:cNvPr>
          <p:cNvSpPr txBox="1">
            <a:spLocks/>
          </p:cNvSpPr>
          <p:nvPr/>
        </p:nvSpPr>
        <p:spPr>
          <a:xfrm>
            <a:off x="685802" y="3369736"/>
            <a:ext cx="7312570" cy="2936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 Web application that allows users to search for movies </a:t>
            </a:r>
          </a:p>
          <a:p>
            <a:pPr algn="l"/>
            <a:r>
              <a:rPr lang="en-US" dirty="0"/>
              <a:t>and create their own personalized List for Future movie viewing.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 movie search uses The OMDb (Open movie database) API which IS</a:t>
            </a:r>
          </a:p>
          <a:p>
            <a:pPr algn="l"/>
            <a:r>
              <a:rPr lang="en-US" dirty="0"/>
              <a:t>Free to use with a personalized Key.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ThE</a:t>
            </a:r>
            <a:r>
              <a:rPr lang="en-US" dirty="0"/>
              <a:t> application is built using React JS, SASS, CSS, and HTML on a NODE.JS SERVER.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1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FE00-0282-4165-98F5-03884315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ARCHITECURE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4F17B50-4E1B-4FEF-B9AB-CE84520B2FFB}"/>
              </a:ext>
            </a:extLst>
          </p:cNvPr>
          <p:cNvSpPr/>
          <p:nvPr/>
        </p:nvSpPr>
        <p:spPr>
          <a:xfrm>
            <a:off x="3928873" y="685903"/>
            <a:ext cx="1106423" cy="1079669"/>
          </a:xfrm>
          <a:prstGeom prst="can">
            <a:avLst>
              <a:gd name="adj" fmla="val 21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1DE77-DF77-4878-A1FD-D95594E43198}"/>
              </a:ext>
            </a:extLst>
          </p:cNvPr>
          <p:cNvSpPr txBox="1"/>
          <p:nvPr/>
        </p:nvSpPr>
        <p:spPr>
          <a:xfrm>
            <a:off x="5103658" y="938061"/>
            <a:ext cx="3163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Open Sans" panose="020B0604020202020204" pitchFamily="34" charset="0"/>
              </a:rPr>
              <a:t>OMDb API</a:t>
            </a:r>
          </a:p>
          <a:p>
            <a:pPr algn="l"/>
            <a:r>
              <a:rPr lang="en-US" b="0" i="0" dirty="0">
                <a:effectLst/>
                <a:latin typeface="Open Sans" panose="020B0604020202020204" pitchFamily="34" charset="0"/>
              </a:rPr>
              <a:t>The Open Movie Database</a:t>
            </a:r>
          </a:p>
          <a:p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E404A1-1843-41E9-B9D0-0F2CCDED121E}"/>
              </a:ext>
            </a:extLst>
          </p:cNvPr>
          <p:cNvSpPr/>
          <p:nvPr/>
        </p:nvSpPr>
        <p:spPr>
          <a:xfrm>
            <a:off x="918570" y="2807032"/>
            <a:ext cx="22706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GET Movies by Title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255C64-554C-4399-9493-E1C1D1F0F829}"/>
              </a:ext>
            </a:extLst>
          </p:cNvPr>
          <p:cNvCxnSpPr>
            <a:cxnSpLocks/>
            <a:stCxn id="5" idx="3"/>
            <a:endCxn id="45" idx="0"/>
          </p:cNvCxnSpPr>
          <p:nvPr/>
        </p:nvCxnSpPr>
        <p:spPr>
          <a:xfrm>
            <a:off x="4482085" y="1765572"/>
            <a:ext cx="1468383" cy="1120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sx="8000" sy="8000" algn="ctr" rotWithShape="0">
              <a:srgbClr val="000000">
                <a:alpha val="5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4A6890D-9F0F-469E-9F63-AD2DE104CDC8}"/>
              </a:ext>
            </a:extLst>
          </p:cNvPr>
          <p:cNvSpPr/>
          <p:nvPr/>
        </p:nvSpPr>
        <p:spPr>
          <a:xfrm>
            <a:off x="4262274" y="2886304"/>
            <a:ext cx="3376388" cy="774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GET Movie by Title or IMDB IDB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7FBD02-7470-452D-95CA-81A29E05C4C7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2053916" y="1765572"/>
            <a:ext cx="2428169" cy="1041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18D72F1-278F-4D28-9692-0C449EB6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74" y="4471670"/>
            <a:ext cx="2874885" cy="1122692"/>
          </a:xfrm>
          <a:prstGeom prst="rect">
            <a:avLst/>
          </a:prstGeom>
        </p:spPr>
      </p:pic>
      <p:pic>
        <p:nvPicPr>
          <p:cNvPr id="68" name="Graphic 67" descr="Single gear with solid fill">
            <a:extLst>
              <a:ext uri="{FF2B5EF4-FFF2-40B4-BE49-F238E27FC236}">
                <a16:creationId xmlns:a16="http://schemas.microsoft.com/office/drawing/2014/main" id="{9E6868D7-7E51-4F73-993F-1EEC85A6A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1643" y="2585172"/>
            <a:ext cx="605430" cy="605430"/>
          </a:xfrm>
          <a:prstGeom prst="rect">
            <a:avLst/>
          </a:prstGeom>
        </p:spPr>
      </p:pic>
      <p:pic>
        <p:nvPicPr>
          <p:cNvPr id="72" name="Picture 71" descr="Text&#10;&#10;Description automatically generated">
            <a:extLst>
              <a:ext uri="{FF2B5EF4-FFF2-40B4-BE49-F238E27FC236}">
                <a16:creationId xmlns:a16="http://schemas.microsoft.com/office/drawing/2014/main" id="{90034B66-0769-44DC-8172-69AA285B6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483" y="4471669"/>
            <a:ext cx="2530644" cy="1122692"/>
          </a:xfrm>
          <a:prstGeom prst="rect">
            <a:avLst/>
          </a:prstGeom>
        </p:spPr>
      </p:pic>
      <p:pic>
        <p:nvPicPr>
          <p:cNvPr id="74" name="Picture 73" descr="A picture containing text, monitor, screenshot, black&#10;&#10;Description automatically generated">
            <a:extLst>
              <a:ext uri="{FF2B5EF4-FFF2-40B4-BE49-F238E27FC236}">
                <a16:creationId xmlns:a16="http://schemas.microsoft.com/office/drawing/2014/main" id="{95B12D79-689F-43ED-BF95-B0F462E58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3147" y="4487998"/>
            <a:ext cx="2874885" cy="1122692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46BB76-50A9-4162-8743-AA8E9EE03334}"/>
              </a:ext>
            </a:extLst>
          </p:cNvPr>
          <p:cNvCxnSpPr>
            <a:cxnSpLocks/>
            <a:stCxn id="17" idx="2"/>
            <a:endCxn id="58" idx="0"/>
          </p:cNvCxnSpPr>
          <p:nvPr/>
        </p:nvCxnSpPr>
        <p:spPr>
          <a:xfrm>
            <a:off x="2053916" y="3721432"/>
            <a:ext cx="1" cy="75023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93B2F2D-69C4-46F4-988E-C342862FCC8B}"/>
              </a:ext>
            </a:extLst>
          </p:cNvPr>
          <p:cNvCxnSpPr>
            <a:stCxn id="45" idx="2"/>
            <a:endCxn id="72" idx="0"/>
          </p:cNvCxnSpPr>
          <p:nvPr/>
        </p:nvCxnSpPr>
        <p:spPr>
          <a:xfrm>
            <a:off x="5950468" y="3661048"/>
            <a:ext cx="4337" cy="81062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ylinder 80">
            <a:extLst>
              <a:ext uri="{FF2B5EF4-FFF2-40B4-BE49-F238E27FC236}">
                <a16:creationId xmlns:a16="http://schemas.microsoft.com/office/drawing/2014/main" id="{F08384FA-F87E-48ED-97E0-1D7925753225}"/>
              </a:ext>
            </a:extLst>
          </p:cNvPr>
          <p:cNvSpPr/>
          <p:nvPr/>
        </p:nvSpPr>
        <p:spPr>
          <a:xfrm>
            <a:off x="9498688" y="1188242"/>
            <a:ext cx="1203803" cy="11627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Storage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3943CE-C875-4E19-85D0-C3F6008D13E3}"/>
              </a:ext>
            </a:extLst>
          </p:cNvPr>
          <p:cNvSpPr txBox="1"/>
          <p:nvPr/>
        </p:nvSpPr>
        <p:spPr>
          <a:xfrm>
            <a:off x="8989727" y="5750356"/>
            <a:ext cx="115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 List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F73682-C39F-4181-B1AA-51B1296B0CBD}"/>
              </a:ext>
            </a:extLst>
          </p:cNvPr>
          <p:cNvSpPr txBox="1"/>
          <p:nvPr/>
        </p:nvSpPr>
        <p:spPr>
          <a:xfrm>
            <a:off x="4564104" y="5732008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 Details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7F3358C-100A-4034-976C-8F9BA93793A1}"/>
              </a:ext>
            </a:extLst>
          </p:cNvPr>
          <p:cNvSpPr txBox="1"/>
          <p:nvPr/>
        </p:nvSpPr>
        <p:spPr>
          <a:xfrm>
            <a:off x="616474" y="5732008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C4D8B9C-157C-4288-AF9C-6B224E034E78}"/>
              </a:ext>
            </a:extLst>
          </p:cNvPr>
          <p:cNvCxnSpPr>
            <a:cxnSpLocks/>
            <a:stCxn id="81" idx="3"/>
            <a:endCxn id="74" idx="0"/>
          </p:cNvCxnSpPr>
          <p:nvPr/>
        </p:nvCxnSpPr>
        <p:spPr>
          <a:xfrm>
            <a:off x="10100590" y="2351018"/>
            <a:ext cx="0" cy="2136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Hexagon 90">
            <a:extLst>
              <a:ext uri="{FF2B5EF4-FFF2-40B4-BE49-F238E27FC236}">
                <a16:creationId xmlns:a16="http://schemas.microsoft.com/office/drawing/2014/main" id="{BFBCADB0-6951-4DDB-84E3-43DFF6F84AB9}"/>
              </a:ext>
            </a:extLst>
          </p:cNvPr>
          <p:cNvSpPr/>
          <p:nvPr/>
        </p:nvSpPr>
        <p:spPr>
          <a:xfrm>
            <a:off x="9357746" y="2849245"/>
            <a:ext cx="1495336" cy="92492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  <a:p>
            <a:pPr algn="ctr"/>
            <a:r>
              <a:rPr lang="en-US" dirty="0"/>
              <a:t>Update</a:t>
            </a:r>
          </a:p>
          <a:p>
            <a:pPr algn="ctr"/>
            <a:r>
              <a:rPr lang="en-US" dirty="0"/>
              <a:t>Delete</a:t>
            </a:r>
          </a:p>
        </p:txBody>
      </p:sp>
      <p:pic>
        <p:nvPicPr>
          <p:cNvPr id="95" name="Picture 9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2555A1-8053-4A1B-9E7D-B86B5982AD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9088" y="5906580"/>
            <a:ext cx="1269545" cy="642027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4368AC-FD36-43A3-877D-B208C274140C}"/>
              </a:ext>
            </a:extLst>
          </p:cNvPr>
          <p:cNvCxnSpPr>
            <a:cxnSpLocks/>
            <a:stCxn id="72" idx="2"/>
            <a:endCxn id="95" idx="1"/>
          </p:cNvCxnSpPr>
          <p:nvPr/>
        </p:nvCxnSpPr>
        <p:spPr>
          <a:xfrm>
            <a:off x="5954805" y="5594361"/>
            <a:ext cx="834283" cy="633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ACBBADA-F3F8-4A64-A7A7-41F6EC9EE95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7220127" y="5033015"/>
            <a:ext cx="1443020" cy="1632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69B0556-7864-4C33-9786-9126CC7059FF}"/>
              </a:ext>
            </a:extLst>
          </p:cNvPr>
          <p:cNvCxnSpPr>
            <a:stCxn id="58" idx="3"/>
            <a:endCxn id="72" idx="1"/>
          </p:cNvCxnSpPr>
          <p:nvPr/>
        </p:nvCxnSpPr>
        <p:spPr>
          <a:xfrm flipV="1">
            <a:off x="3491359" y="5033015"/>
            <a:ext cx="1198124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Single gear with solid fill">
            <a:extLst>
              <a:ext uri="{FF2B5EF4-FFF2-40B4-BE49-F238E27FC236}">
                <a16:creationId xmlns:a16="http://schemas.microsoft.com/office/drawing/2014/main" id="{3E57DB43-DC85-4588-B0CD-FD53C772E8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03137" y="2627212"/>
            <a:ext cx="633233" cy="633233"/>
          </a:xfrm>
          <a:prstGeom prst="rect">
            <a:avLst/>
          </a:prstGeom>
        </p:spPr>
      </p:pic>
      <p:pic>
        <p:nvPicPr>
          <p:cNvPr id="104" name="Picture 103" descr="Icon&#10;&#10;Description automatically generated">
            <a:extLst>
              <a:ext uri="{FF2B5EF4-FFF2-40B4-BE49-F238E27FC236}">
                <a16:creationId xmlns:a16="http://schemas.microsoft.com/office/drawing/2014/main" id="{1513DAB6-861E-4330-BE9E-0EF4AF282E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15066"/>
            <a:ext cx="1839310" cy="6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9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A59A-02F6-4027-95C7-9AEA24F6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08690"/>
            <a:ext cx="10131425" cy="857177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B19F-C798-4720-8C87-CAA12854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Ability to search for Movies based on Title of Movie using the OMDb.</a:t>
            </a:r>
          </a:p>
          <a:p>
            <a:r>
              <a:rPr lang="en-US" dirty="0"/>
              <a:t>Select a movie and search for details of the movie using OMDb including: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Actor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Title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Awards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Year Released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Director</a:t>
            </a:r>
          </a:p>
          <a:p>
            <a:r>
              <a:rPr lang="en-US" dirty="0"/>
              <a:t>Ability to add a select to a personalized “Watch List”.</a:t>
            </a:r>
          </a:p>
          <a:p>
            <a:r>
              <a:rPr lang="en-US" dirty="0"/>
              <a:t>Ability to manage “Watch List” (Add, Update, Delete).</a:t>
            </a:r>
          </a:p>
          <a:p>
            <a:r>
              <a:rPr lang="en-US" dirty="0"/>
              <a:t>Ability to store user’s “Watch List” data.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3C4CF9E-3DAE-41E0-A032-349453BA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299" y="105595"/>
            <a:ext cx="2713991" cy="9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2757-B51D-4435-B7F8-46415577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66800"/>
            <a:ext cx="4884682" cy="1456267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4ED5-A1B2-4906-B883-7FC91769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91254"/>
            <a:ext cx="10131425" cy="3499946"/>
          </a:xfrm>
        </p:spPr>
        <p:txBody>
          <a:bodyPr>
            <a:normAutofit/>
          </a:bodyPr>
          <a:lstStyle/>
          <a:p>
            <a:r>
              <a:rPr lang="en-US" dirty="0"/>
              <a:t>React JS</a:t>
            </a:r>
          </a:p>
          <a:p>
            <a:r>
              <a:rPr lang="en-US" dirty="0"/>
              <a:t>Redux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SASS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node.JS</a:t>
            </a:r>
          </a:p>
          <a:p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3EF7556-B06E-4FE9-9674-B3F8C07B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299" y="105595"/>
            <a:ext cx="2713991" cy="961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1D173A-2B00-41F4-82EC-48C0F45A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692" y="2757852"/>
            <a:ext cx="3896822" cy="19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28E8-54F0-4540-BF24-81FA33A6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603C-4489-4A71-BF7C-5E7B36463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468158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Observer Pattern </a:t>
            </a:r>
            <a:r>
              <a:rPr lang="en-US" dirty="0"/>
              <a:t>- </a:t>
            </a:r>
            <a:r>
              <a:rPr lang="en-US" b="0" i="0" dirty="0">
                <a:effectLst/>
              </a:rPr>
              <a:t>In Redux, when using the connect() method </a:t>
            </a:r>
            <a:r>
              <a:rPr lang="en-US" dirty="0"/>
              <a:t>makes it</a:t>
            </a:r>
            <a:r>
              <a:rPr lang="en-US" b="0" i="0" dirty="0">
                <a:effectLst/>
              </a:rPr>
              <a:t> possible for components to listen (or connect) to any part of the state tree. When the state changes, the components will update. 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r>
              <a:rPr lang="en-US" u="sng" dirty="0"/>
              <a:t>Constructor</a:t>
            </a:r>
            <a:r>
              <a:rPr lang="en-US" dirty="0"/>
              <a:t> - </a:t>
            </a:r>
            <a:r>
              <a:rPr lang="en-US" b="0" i="0" dirty="0">
                <a:effectLst/>
              </a:rPr>
              <a:t>Binding </a:t>
            </a:r>
            <a:r>
              <a:rPr lang="en-US" dirty="0"/>
              <a:t>event handler</a:t>
            </a:r>
            <a:r>
              <a:rPr lang="en-US" b="0" i="0" dirty="0">
                <a:effectLst/>
              </a:rPr>
              <a:t> methods to an instance. Initializing local state by assigning an object to this.state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Module</a:t>
            </a:r>
            <a:r>
              <a:rPr lang="en-US" dirty="0"/>
              <a:t> - </a:t>
            </a:r>
            <a:r>
              <a:rPr lang="en-US" b="0" i="0" dirty="0">
                <a:effectLst/>
              </a:rPr>
              <a:t>The module structure for Redux is all about dividing code by domain areas and eliminating dependencies between the modules.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Singleton</a:t>
            </a:r>
            <a:r>
              <a:rPr lang="en-US" dirty="0"/>
              <a:t> – Redux Store is technically a Singleton when exporting store instances from modules.</a:t>
            </a:r>
          </a:p>
        </p:txBody>
      </p:sp>
    </p:spTree>
    <p:extLst>
      <p:ext uri="{BB962C8B-B14F-4D97-AF65-F5344CB8AC3E}">
        <p14:creationId xmlns:p14="http://schemas.microsoft.com/office/powerpoint/2010/main" val="218588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8F3C-AB10-4ACF-A027-6E4CE4AC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C4B5-718C-4B20-A25F-E740C6810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24001"/>
            <a:ext cx="10131425" cy="4267200"/>
          </a:xfrm>
        </p:spPr>
        <p:txBody>
          <a:bodyPr/>
          <a:lstStyle/>
          <a:p>
            <a:r>
              <a:rPr lang="en-US" dirty="0"/>
              <a:t>Time Constraints – Started project later than I should (mid-July).</a:t>
            </a:r>
          </a:p>
          <a:p>
            <a:endParaRPr lang="en-US" dirty="0"/>
          </a:p>
          <a:p>
            <a:r>
              <a:rPr lang="en-US" dirty="0"/>
              <a:t>Defining scope of project. (MVP vs. special features).</a:t>
            </a:r>
          </a:p>
        </p:txBody>
      </p:sp>
    </p:spTree>
    <p:extLst>
      <p:ext uri="{BB962C8B-B14F-4D97-AF65-F5344CB8AC3E}">
        <p14:creationId xmlns:p14="http://schemas.microsoft.com/office/powerpoint/2010/main" val="353828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1173D48-6723-44BB-963A-2F5AA6E55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2565508"/>
            <a:ext cx="4876190" cy="17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22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120</TotalTime>
  <Words>309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Wingdings</vt:lpstr>
      <vt:lpstr>Celestial</vt:lpstr>
      <vt:lpstr>MOVIeNite</vt:lpstr>
      <vt:lpstr>ARCHITECURE</vt:lpstr>
      <vt:lpstr>REQUIREMENTS</vt:lpstr>
      <vt:lpstr>Technologies Used</vt:lpstr>
      <vt:lpstr>Patterns: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MOVIeNite</dc:title>
  <dc:creator>Benjamin Ray</dc:creator>
  <cp:lastModifiedBy>Benjamin Ray</cp:lastModifiedBy>
  <cp:revision>15</cp:revision>
  <dcterms:created xsi:type="dcterms:W3CDTF">2021-08-04T21:43:15Z</dcterms:created>
  <dcterms:modified xsi:type="dcterms:W3CDTF">2021-08-11T21:50:28Z</dcterms:modified>
</cp:coreProperties>
</file>