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4" r:id="rId3"/>
    <p:sldId id="259" r:id="rId4"/>
    <p:sldId id="260" r:id="rId5"/>
    <p:sldId id="261" r:id="rId6"/>
    <p:sldId id="265" r:id="rId7"/>
    <p:sldId id="262" r:id="rId8"/>
    <p:sldId id="266" r:id="rId9"/>
    <p:sldId id="263" r:id="rId10"/>
    <p:sldId id="268" r:id="rId11"/>
    <p:sldId id="267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619"/>
    <a:srgbClr val="7B885C"/>
    <a:srgbClr val="788759"/>
    <a:srgbClr val="909C64"/>
    <a:srgbClr val="69734F"/>
    <a:srgbClr val="69744E"/>
    <a:srgbClr val="717E54"/>
    <a:srgbClr val="616E43"/>
    <a:srgbClr val="727D52"/>
    <a:srgbClr val="6C7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29" d="100"/>
          <a:sy n="29" d="100"/>
        </p:scale>
        <p:origin x="2272" y="96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4AF40-B4BC-48FB-8EBD-A84F66D23B13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46D51-5E82-4AAB-B830-D3CDA9F1B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46D51-5E82-4AAB-B830-D3CDA9F1B5C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536D-DD65-4326-B3DE-0A6D196C54D7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6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ED39-D5E4-4A49-9567-1FDD33083750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4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53A9-D96D-4E85-928C-05AC62900406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0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431E-A402-410C-B855-4C05FAE4F169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5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7D10-AD47-46E0-885F-E8FE449369D8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87EB-0AB1-4CD0-95BD-5BEA291F3D7F}" type="datetime1">
              <a:rPr lang="pt-BR" smtClean="0"/>
              <a:t>09/07/2024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6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47-94EB-40E0-9E5F-D7923D449EF9}" type="datetime1">
              <a:rPr lang="pt-BR" smtClean="0"/>
              <a:t>09/07/2024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8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AB6A-7E2F-40BD-9376-F328E9122A97}" type="datetime1">
              <a:rPr lang="pt-BR" smtClean="0"/>
              <a:t>09/07/2024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DC1F-8A94-4BE7-95A7-5E84C7985BA3}" type="datetime1">
              <a:rPr lang="pt-BR" smtClean="0"/>
              <a:t>09/07/2024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6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65A-1542-41D1-BB72-5B206A2B884F}" type="datetime1">
              <a:rPr lang="pt-BR" smtClean="0"/>
              <a:t>09/07/2024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92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0B-E6DB-43B3-90AB-F54EBE50CC5E}" type="datetime1">
              <a:rPr lang="pt-BR" smtClean="0"/>
              <a:t>09/07/2024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6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C9D51-8627-48DB-948C-F99A3E8EB33A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SELETORES PYTHON PARA JEDIS - BRAYAN GUIMARAES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F9749-7842-4B0C-ADA5-A06C51418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rayan-guimaraes10?tab=repositories" TargetMode="Externa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9DB1B67-360A-1121-DF0D-417FBCD1DE2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88759"/>
          </a:solidFill>
          <a:ln>
            <a:solidFill>
              <a:srgbClr val="7B88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Mulher de cabelo verde&#10;&#10;Descrição gerada automaticamente com confiança média">
            <a:extLst>
              <a:ext uri="{FF2B5EF4-FFF2-40B4-BE49-F238E27FC236}">
                <a16:creationId xmlns:a16="http://schemas.microsoft.com/office/drawing/2014/main" id="{E8B4A8ED-331F-A604-712B-1DC23FF6E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479"/>
            <a:ext cx="9601200" cy="10079382"/>
          </a:xfrm>
          <a:prstGeom prst="rect">
            <a:avLst/>
          </a:prstGeom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342AE7-94B2-86BB-61B7-2FAC8EA5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95" y="6337005"/>
            <a:ext cx="780164" cy="7801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0C5BC1-77AD-922E-4021-8638EE4E8780}"/>
              </a:ext>
            </a:extLst>
          </p:cNvPr>
          <p:cNvSpPr txBox="1"/>
          <p:nvPr/>
        </p:nvSpPr>
        <p:spPr>
          <a:xfrm>
            <a:off x="3567223" y="55149"/>
            <a:ext cx="2466754" cy="923330"/>
          </a:xfrm>
          <a:prstGeom prst="rect">
            <a:avLst/>
          </a:prstGeom>
          <a:noFill/>
          <a:effectLst>
            <a:glow>
              <a:schemeClr val="accent1">
                <a:alpha val="24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0F0ADC-96E4-4DEB-55B9-A698D9558842}"/>
              </a:ext>
            </a:extLst>
          </p:cNvPr>
          <p:cNvSpPr txBox="1"/>
          <p:nvPr/>
        </p:nvSpPr>
        <p:spPr>
          <a:xfrm>
            <a:off x="1937119" y="11438400"/>
            <a:ext cx="6095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O AMULETO DOS SELETORES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B72909-F4F0-6DE1-B1E9-3F2AA74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4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944916-B1A8-8700-DDAB-4FD660314E3D}"/>
              </a:ext>
            </a:extLst>
          </p:cNvPr>
          <p:cNvSpPr txBox="1"/>
          <p:nvPr/>
        </p:nvSpPr>
        <p:spPr>
          <a:xfrm>
            <a:off x="735962" y="2239583"/>
            <a:ext cx="6639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trabalhamos com estruturas de dados aninhadas, como listas dentro de dicionários ou vice-versa, os seletores permitem navegar profundamente na estrutura para acessar informações específicas.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de Lista de Dicionários: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AC04E4-08CD-FC3C-C2F3-C619894CAB78}"/>
              </a:ext>
            </a:extLst>
          </p:cNvPr>
          <p:cNvSpPr txBox="1"/>
          <p:nvPr/>
        </p:nvSpPr>
        <p:spPr>
          <a:xfrm>
            <a:off x="735962" y="323998"/>
            <a:ext cx="5869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Estruturas Aninhadas</a:t>
            </a:r>
            <a:endParaRPr lang="pt-BR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211FA50-F447-F3FC-B917-9D0FEF904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635"/>
            <a:ext cx="9601200" cy="5622802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BE17A-0658-42E6-867B-8246A49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CC11B6-9DEF-E31D-CEA2-3A923AD4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10</a:t>
            </a:fld>
            <a:endParaRPr lang="pt-BR"/>
          </a:p>
        </p:txBody>
      </p:sp>
      <p:pic>
        <p:nvPicPr>
          <p:cNvPr id="9" name="Picture 26" descr="Green Lightsaber PNG HD | PNG Mart">
            <a:extLst>
              <a:ext uri="{FF2B5EF4-FFF2-40B4-BE49-F238E27FC236}">
                <a16:creationId xmlns:a16="http://schemas.microsoft.com/office/drawing/2014/main" id="{14157AD1-CE63-2BCB-2692-4A866E00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41118" y="-110836"/>
            <a:ext cx="571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25D7049-7708-8285-EFDB-B2ED6F55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0" y="11886877"/>
            <a:ext cx="777822" cy="8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7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944916-B1A8-8700-DDAB-4FD660314E3D}"/>
              </a:ext>
            </a:extLst>
          </p:cNvPr>
          <p:cNvSpPr txBox="1"/>
          <p:nvPr/>
        </p:nvSpPr>
        <p:spPr>
          <a:xfrm>
            <a:off x="735962" y="2239583"/>
            <a:ext cx="6639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e-book foi gerado por IA, e diagramado por humano.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didáticos de construção não foi realizado uma validação cuidadosa humana o conteúdo e pode conter erros gerados por uma IA.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AC04E4-08CD-FC3C-C2F3-C619894CAB78}"/>
              </a:ext>
            </a:extLst>
          </p:cNvPr>
          <p:cNvSpPr txBox="1"/>
          <p:nvPr/>
        </p:nvSpPr>
        <p:spPr>
          <a:xfrm>
            <a:off x="735962" y="323998"/>
            <a:ext cx="5869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 até aqui</a:t>
            </a:r>
            <a:endParaRPr lang="pt-BR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BE17A-0658-42E6-867B-8246A49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CC11B6-9DEF-E31D-CEA2-3A923AD4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11</a:t>
            </a:fld>
            <a:endParaRPr lang="pt-BR"/>
          </a:p>
        </p:txBody>
      </p:sp>
      <p:pic>
        <p:nvPicPr>
          <p:cNvPr id="9" name="Picture 26" descr="Green Lightsaber PNG HD | PNG Mart">
            <a:extLst>
              <a:ext uri="{FF2B5EF4-FFF2-40B4-BE49-F238E27FC236}">
                <a16:creationId xmlns:a16="http://schemas.microsoft.com/office/drawing/2014/main" id="{14157AD1-CE63-2BCB-2692-4A866E00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41118" y="-110836"/>
            <a:ext cx="571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25D7049-7708-8285-EFDB-B2ED6F55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0" y="11886877"/>
            <a:ext cx="777822" cy="8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| San Francisco CA">
            <a:extLst>
              <a:ext uri="{FF2B5EF4-FFF2-40B4-BE49-F238E27FC236}">
                <a16:creationId xmlns:a16="http://schemas.microsoft.com/office/drawing/2014/main" id="{6457BA7F-DAB4-FA0A-3656-711ADD3F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84" y="570167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hlinkClick r:id="rId5"/>
            <a:extLst>
              <a:ext uri="{FF2B5EF4-FFF2-40B4-BE49-F238E27FC236}">
                <a16:creationId xmlns:a16="http://schemas.microsoft.com/office/drawing/2014/main" id="{922DFD65-7577-05B6-188F-5D1EAE53FFC5}"/>
              </a:ext>
            </a:extLst>
          </p:cNvPr>
          <p:cNvSpPr txBox="1"/>
          <p:nvPr/>
        </p:nvSpPr>
        <p:spPr>
          <a:xfrm>
            <a:off x="735961" y="8334204"/>
            <a:ext cx="781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https://github.com/brayan-guimaraes10?tab=repositories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944916-B1A8-8700-DDAB-4FD660314E3D}"/>
              </a:ext>
            </a:extLst>
          </p:cNvPr>
          <p:cNvSpPr txBox="1"/>
          <p:nvPr/>
        </p:nvSpPr>
        <p:spPr>
          <a:xfrm>
            <a:off x="735961" y="2618909"/>
            <a:ext cx="6639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oferece uma variedade de seletores que permitem acessar elementos específicos em estruturas de dados como listas, tuplas e dicionários. Entender como usar esses seletores é fundamental para manipular e trabalhar eficientemente com dados em Python.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AC04E4-08CD-FC3C-C2F3-C619894CAB78}"/>
              </a:ext>
            </a:extLst>
          </p:cNvPr>
          <p:cNvSpPr txBox="1"/>
          <p:nvPr/>
        </p:nvSpPr>
        <p:spPr>
          <a:xfrm>
            <a:off x="735962" y="323998"/>
            <a:ext cx="5869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Explorando Seletores em Python</a:t>
            </a:r>
            <a:endParaRPr lang="pt-BR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E9C49B-7852-D46B-3999-2462EE01D0D5}"/>
              </a:ext>
            </a:extLst>
          </p:cNvPr>
          <p:cNvSpPr txBox="1"/>
          <p:nvPr/>
        </p:nvSpPr>
        <p:spPr>
          <a:xfrm>
            <a:off x="735961" y="1742035"/>
            <a:ext cx="586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Dominando o Acesso aos Dados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6DD241-9EA6-2EAF-F40E-B7153860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pic>
        <p:nvPicPr>
          <p:cNvPr id="6" name="Imagem 5" descr="Mulher de cabelo verde&#10;&#10;Descrição gerada automaticamente com confiança média">
            <a:extLst>
              <a:ext uri="{FF2B5EF4-FFF2-40B4-BE49-F238E27FC236}">
                <a16:creationId xmlns:a16="http://schemas.microsoft.com/office/drawing/2014/main" id="{ECAC3D20-2539-91B6-335F-AD0E3321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41" y="5711529"/>
            <a:ext cx="5133753" cy="5133753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BBC4D3-E83A-00E6-93CA-A4FF1C5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2</a:t>
            </a:fld>
            <a:endParaRPr lang="pt-B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624C0FB-7CA9-8BD7-83D4-0A71796A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0" y="11886877"/>
            <a:ext cx="777822" cy="8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2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E870E2-BB65-4AA7-E7E8-1F665CEF09A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226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62D7F5-990B-EACE-29CC-99DFE906D04C}"/>
              </a:ext>
            </a:extLst>
          </p:cNvPr>
          <p:cNvSpPr txBox="1"/>
          <p:nvPr/>
        </p:nvSpPr>
        <p:spPr>
          <a:xfrm>
            <a:off x="1866021" y="6698511"/>
            <a:ext cx="5869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Listas e Tuplas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7A5FA0-B10F-6F92-69C8-26B17550A1DB}"/>
              </a:ext>
            </a:extLst>
          </p:cNvPr>
          <p:cNvSpPr txBox="1"/>
          <p:nvPr/>
        </p:nvSpPr>
        <p:spPr>
          <a:xfrm>
            <a:off x="1730476" y="6698511"/>
            <a:ext cx="5869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Listas e Tuplas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DE1D6C-6E57-DFA4-5568-D6D7371D129A}"/>
              </a:ext>
            </a:extLst>
          </p:cNvPr>
          <p:cNvSpPr txBox="1"/>
          <p:nvPr/>
        </p:nvSpPr>
        <p:spPr>
          <a:xfrm>
            <a:off x="1594929" y="0"/>
            <a:ext cx="614024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276B51-A829-CC59-524C-61F3037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16A3F-8A25-F2DC-9C5C-6160FC59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D044F373-822D-14F2-B22D-CCC1865F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0" y="11886877"/>
            <a:ext cx="777822" cy="8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0944916-B1A8-8700-DDAB-4FD660314E3D}"/>
              </a:ext>
            </a:extLst>
          </p:cNvPr>
          <p:cNvSpPr txBox="1"/>
          <p:nvPr/>
        </p:nvSpPr>
        <p:spPr>
          <a:xfrm>
            <a:off x="735962" y="2239583"/>
            <a:ext cx="6639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Python, as listas e tuplas são estruturas de dados que armazenam coleções ordenadas de itens. Para acessar elementos dentro delas, utilizamos índices numéricos que indicam a posição do elemento desejado.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de Lista: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AC04E4-08CD-FC3C-C2F3-C619894CAB78}"/>
              </a:ext>
            </a:extLst>
          </p:cNvPr>
          <p:cNvSpPr txBox="1"/>
          <p:nvPr/>
        </p:nvSpPr>
        <p:spPr>
          <a:xfrm>
            <a:off x="735962" y="323998"/>
            <a:ext cx="5869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Listas e Tuplas</a:t>
            </a:r>
            <a:endParaRPr lang="pt-BR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FBB99F12-DD50-C800-1948-410FC9610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4" y="4387105"/>
            <a:ext cx="6027675" cy="36596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197F1F-CD18-C730-7990-764CCE1BD2EE}"/>
              </a:ext>
            </a:extLst>
          </p:cNvPr>
          <p:cNvSpPr txBox="1"/>
          <p:nvPr/>
        </p:nvSpPr>
        <p:spPr>
          <a:xfrm>
            <a:off x="735961" y="7631266"/>
            <a:ext cx="663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de Tuplas:</a:t>
            </a:r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CCC8613A-B7BC-946F-0AEE-A705C1D61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7884362"/>
            <a:ext cx="6357257" cy="3791650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EE140ADE-38A1-E058-8D19-BFDECCA4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8FFF73A8-EF21-3F31-21A1-FA7FFC1E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4</a:t>
            </a:fld>
            <a:endParaRPr lang="pt-BR"/>
          </a:p>
        </p:txBody>
      </p:sp>
      <p:pic>
        <p:nvPicPr>
          <p:cNvPr id="2074" name="Picture 26" descr="Green Lightsaber PNG HD | PNG Mart">
            <a:extLst>
              <a:ext uri="{FF2B5EF4-FFF2-40B4-BE49-F238E27FC236}">
                <a16:creationId xmlns:a16="http://schemas.microsoft.com/office/drawing/2014/main" id="{6B2B303E-43E2-9849-3559-7E7A89D9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41118" y="-110836"/>
            <a:ext cx="571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E870E2-BB65-4AA7-E7E8-1F665CEF09A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226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62D7F5-990B-EACE-29CC-99DFE906D04C}"/>
              </a:ext>
            </a:extLst>
          </p:cNvPr>
          <p:cNvSpPr txBox="1"/>
          <p:nvPr/>
        </p:nvSpPr>
        <p:spPr>
          <a:xfrm>
            <a:off x="1866021" y="6698511"/>
            <a:ext cx="58691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Avançados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7A5FA0-B10F-6F92-69C8-26B17550A1DB}"/>
              </a:ext>
            </a:extLst>
          </p:cNvPr>
          <p:cNvSpPr txBox="1"/>
          <p:nvPr/>
        </p:nvSpPr>
        <p:spPr>
          <a:xfrm>
            <a:off x="1730476" y="6698511"/>
            <a:ext cx="58691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Avançados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DE1D6C-6E57-DFA4-5568-D6D7371D129A}"/>
              </a:ext>
            </a:extLst>
          </p:cNvPr>
          <p:cNvSpPr txBox="1"/>
          <p:nvPr/>
        </p:nvSpPr>
        <p:spPr>
          <a:xfrm>
            <a:off x="1156332" y="0"/>
            <a:ext cx="701744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D4D0CC-3DA9-3D6A-3355-E0E25D86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830A5A-47AA-BA86-4A20-AF9BF97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A610-1666-B8C7-3388-4CC48FC7DAEB}"/>
              </a:ext>
            </a:extLst>
          </p:cNvPr>
          <p:cNvSpPr txBox="1"/>
          <p:nvPr/>
        </p:nvSpPr>
        <p:spPr>
          <a:xfrm>
            <a:off x="895125" y="1367980"/>
            <a:ext cx="66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dos índices simples, Python oferece técnicas avançadas para selecionar partes específicas de uma sequência. Seleção por Intervalo (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565AE8-DE5C-5CCB-641C-F379EAB4ABEB}"/>
              </a:ext>
            </a:extLst>
          </p:cNvPr>
          <p:cNvSpPr txBox="1"/>
          <p:nvPr/>
        </p:nvSpPr>
        <p:spPr>
          <a:xfrm>
            <a:off x="895125" y="323998"/>
            <a:ext cx="5869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Avançados</a:t>
            </a:r>
            <a:endParaRPr lang="pt-BR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48C8FE7-5D01-C3DB-6770-164F7A7B0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4" y="2744788"/>
            <a:ext cx="7239000" cy="361950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B4BB9E0-FE54-891A-437B-8EBCE1F1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14E513F-0E17-EDE3-6727-867CE522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6</a:t>
            </a:fld>
            <a:endParaRPr lang="pt-BR"/>
          </a:p>
        </p:txBody>
      </p:sp>
      <p:pic>
        <p:nvPicPr>
          <p:cNvPr id="10" name="Picture 26" descr="Green Lightsaber PNG HD | PNG Mart">
            <a:extLst>
              <a:ext uri="{FF2B5EF4-FFF2-40B4-BE49-F238E27FC236}">
                <a16:creationId xmlns:a16="http://schemas.microsoft.com/office/drawing/2014/main" id="{FE47A331-83D9-097A-51AE-2B1FDBF0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41118" y="-110836"/>
            <a:ext cx="571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B3E00AB-14B4-BC28-CC80-FA6ECEFA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0" y="11886877"/>
            <a:ext cx="777822" cy="8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E870E2-BB65-4AA7-E7E8-1F665CEF09A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226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62D7F5-990B-EACE-29CC-99DFE906D04C}"/>
              </a:ext>
            </a:extLst>
          </p:cNvPr>
          <p:cNvSpPr txBox="1"/>
          <p:nvPr/>
        </p:nvSpPr>
        <p:spPr>
          <a:xfrm>
            <a:off x="1866021" y="6698511"/>
            <a:ext cx="5869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Dicionários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7A5FA0-B10F-6F92-69C8-26B17550A1DB}"/>
              </a:ext>
            </a:extLst>
          </p:cNvPr>
          <p:cNvSpPr txBox="1"/>
          <p:nvPr/>
        </p:nvSpPr>
        <p:spPr>
          <a:xfrm>
            <a:off x="1730476" y="6719775"/>
            <a:ext cx="5869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Dicionários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DE1D6C-6E57-DFA4-5568-D6D7371D129A}"/>
              </a:ext>
            </a:extLst>
          </p:cNvPr>
          <p:cNvSpPr txBox="1"/>
          <p:nvPr/>
        </p:nvSpPr>
        <p:spPr>
          <a:xfrm>
            <a:off x="1174920" y="0"/>
            <a:ext cx="725135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431BF0-BE61-0BFA-217B-EE697AA0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553814-4089-5612-C631-2C59777A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6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944916-B1A8-8700-DDAB-4FD660314E3D}"/>
              </a:ext>
            </a:extLst>
          </p:cNvPr>
          <p:cNvSpPr txBox="1"/>
          <p:nvPr/>
        </p:nvSpPr>
        <p:spPr>
          <a:xfrm>
            <a:off x="735962" y="1796239"/>
            <a:ext cx="66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dicionários, os seletores são usados para acessar valores associados a chaves específicas. Exemplo de Dicionário: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AC04E4-08CD-FC3C-C2F3-C619894CAB78}"/>
              </a:ext>
            </a:extLst>
          </p:cNvPr>
          <p:cNvSpPr txBox="1"/>
          <p:nvPr/>
        </p:nvSpPr>
        <p:spPr>
          <a:xfrm>
            <a:off x="735962" y="323998"/>
            <a:ext cx="5869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Dicionários</a:t>
            </a:r>
            <a:endParaRPr lang="pt-BR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1F63CFE-75B6-7313-05FF-031CB3231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41752"/>
            <a:ext cx="8201891" cy="3673871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FAD8AC-92F5-FBD3-2892-A64A1FEB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80C75A-4BC8-3F3B-768A-3E696134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8</a:t>
            </a:fld>
            <a:endParaRPr lang="pt-BR"/>
          </a:p>
        </p:txBody>
      </p:sp>
      <p:pic>
        <p:nvPicPr>
          <p:cNvPr id="9" name="Picture 26" descr="Green Lightsaber PNG HD | PNG Mart">
            <a:extLst>
              <a:ext uri="{FF2B5EF4-FFF2-40B4-BE49-F238E27FC236}">
                <a16:creationId xmlns:a16="http://schemas.microsoft.com/office/drawing/2014/main" id="{C97E7A94-558D-1006-436A-EE0D132A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41118" y="-110836"/>
            <a:ext cx="571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E72C574-71A2-9164-CB10-B342D72D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0" y="11886877"/>
            <a:ext cx="777822" cy="8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E870E2-BB65-4AA7-E7E8-1F665CEF09A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226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62D7F5-990B-EACE-29CC-99DFE906D04C}"/>
              </a:ext>
            </a:extLst>
          </p:cNvPr>
          <p:cNvSpPr txBox="1"/>
          <p:nvPr/>
        </p:nvSpPr>
        <p:spPr>
          <a:xfrm>
            <a:off x="1866021" y="6698511"/>
            <a:ext cx="58691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Estruturas Aninhadas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7A5FA0-B10F-6F92-69C8-26B17550A1DB}"/>
              </a:ext>
            </a:extLst>
          </p:cNvPr>
          <p:cNvSpPr txBox="1"/>
          <p:nvPr/>
        </p:nvSpPr>
        <p:spPr>
          <a:xfrm>
            <a:off x="1730476" y="6698511"/>
            <a:ext cx="58691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para Estruturas Aninhadas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DE1D6C-6E57-DFA4-5568-D6D7371D129A}"/>
              </a:ext>
            </a:extLst>
          </p:cNvPr>
          <p:cNvSpPr txBox="1"/>
          <p:nvPr/>
        </p:nvSpPr>
        <p:spPr>
          <a:xfrm>
            <a:off x="1313143" y="0"/>
            <a:ext cx="697491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0A76F-94EF-D0B9-4861-2E9B873A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PYTHON PARA JEDIS - BRAYAN GUIMARAES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25C43-3F28-17B3-0E17-EA55536B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9749-7842-4B0C-ADA5-A06C51418DD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91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355</Words>
  <Application>Microsoft Office PowerPoint</Application>
  <PresentationFormat>Papel A3 (297 x 420 mm)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Brayan Couto de Souza Guimaraes</dc:creator>
  <cp:lastModifiedBy>Brayan Couto de Souza Guimaraes</cp:lastModifiedBy>
  <cp:revision>3</cp:revision>
  <dcterms:created xsi:type="dcterms:W3CDTF">2024-07-05T14:30:14Z</dcterms:created>
  <dcterms:modified xsi:type="dcterms:W3CDTF">2024-07-09T14:45:00Z</dcterms:modified>
</cp:coreProperties>
</file>