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679E-6EE8-4DE0-B733-C465A5B6A195}" type="datetimeFigureOut">
              <a:rPr lang="es-ES" smtClean="0"/>
              <a:t>16/04/2016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384D-5EB0-4EF0-831D-5653224952A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679E-6EE8-4DE0-B733-C465A5B6A195}" type="datetimeFigureOut">
              <a:rPr lang="es-ES" smtClean="0"/>
              <a:t>16/04/2016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384D-5EB0-4EF0-831D-5653224952A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679E-6EE8-4DE0-B733-C465A5B6A195}" type="datetimeFigureOut">
              <a:rPr lang="es-ES" smtClean="0"/>
              <a:t>16/04/2016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384D-5EB0-4EF0-831D-5653224952A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679E-6EE8-4DE0-B733-C465A5B6A195}" type="datetimeFigureOut">
              <a:rPr lang="es-ES" smtClean="0"/>
              <a:t>16/04/2016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384D-5EB0-4EF0-831D-5653224952A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679E-6EE8-4DE0-B733-C465A5B6A195}" type="datetimeFigureOut">
              <a:rPr lang="es-ES" smtClean="0"/>
              <a:t>16/04/2016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384D-5EB0-4EF0-831D-5653224952A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679E-6EE8-4DE0-B733-C465A5B6A195}" type="datetimeFigureOut">
              <a:rPr lang="es-ES" smtClean="0"/>
              <a:t>16/04/2016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384D-5EB0-4EF0-831D-5653224952A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679E-6EE8-4DE0-B733-C465A5B6A195}" type="datetimeFigureOut">
              <a:rPr lang="es-ES" smtClean="0"/>
              <a:t>16/04/2016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384D-5EB0-4EF0-831D-5653224952A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679E-6EE8-4DE0-B733-C465A5B6A195}" type="datetimeFigureOut">
              <a:rPr lang="es-ES" smtClean="0"/>
              <a:t>16/04/2016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384D-5EB0-4EF0-831D-5653224952A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679E-6EE8-4DE0-B733-C465A5B6A195}" type="datetimeFigureOut">
              <a:rPr lang="es-ES" smtClean="0"/>
              <a:t>16/04/2016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384D-5EB0-4EF0-831D-5653224952A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679E-6EE8-4DE0-B733-C465A5B6A195}" type="datetimeFigureOut">
              <a:rPr lang="es-ES" smtClean="0"/>
              <a:t>16/04/2016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384D-5EB0-4EF0-831D-5653224952AC}" type="slidenum">
              <a:rPr lang="es-ES" smtClean="0"/>
              <a:t>‹Nº›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679E-6EE8-4DE0-B733-C465A5B6A195}" type="datetimeFigureOut">
              <a:rPr lang="es-ES" smtClean="0"/>
              <a:t>16/04/2016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384D-5EB0-4EF0-831D-5653224952A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0AA679E-6EE8-4DE0-B733-C465A5B6A195}" type="datetimeFigureOut">
              <a:rPr lang="es-ES" smtClean="0"/>
              <a:t>16/04/2016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4D0384D-5EB0-4EF0-831D-5653224952A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00050" y="116684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&lt;!DOCTYPE html&gt;</a:t>
            </a:r>
          </a:p>
          <a:p>
            <a:r>
              <a:rPr lang="es-ES" dirty="0" smtClean="0"/>
              <a:t>&lt;html&gt;</a:t>
            </a:r>
          </a:p>
          <a:p>
            <a:r>
              <a:rPr lang="es-ES" dirty="0" smtClean="0"/>
              <a:t>&lt;body&gt;</a:t>
            </a:r>
          </a:p>
          <a:p>
            <a:endParaRPr lang="es-ES" dirty="0" smtClean="0"/>
          </a:p>
          <a:p>
            <a:r>
              <a:rPr lang="es-ES" dirty="0" smtClean="0"/>
              <a:t>&lt;</a:t>
            </a:r>
            <a:r>
              <a:rPr lang="es-ES" dirty="0" err="1" smtClean="0"/>
              <a:t>dir</a:t>
            </a:r>
            <a:r>
              <a:rPr lang="es-ES" dirty="0" smtClean="0"/>
              <a:t>&gt;</a:t>
            </a:r>
          </a:p>
          <a:p>
            <a:endParaRPr lang="es-ES" dirty="0" smtClean="0"/>
          </a:p>
          <a:p>
            <a:r>
              <a:rPr lang="es-ES" dirty="0" smtClean="0"/>
              <a:t>&lt;li&gt;Rojo&lt;/li&gt;</a:t>
            </a:r>
          </a:p>
          <a:p>
            <a:r>
              <a:rPr lang="es-ES" dirty="0" smtClean="0"/>
              <a:t>&lt;li&gt;Azul&lt;/li&gt;</a:t>
            </a:r>
          </a:p>
          <a:p>
            <a:r>
              <a:rPr lang="es-ES" dirty="0" smtClean="0"/>
              <a:t>&lt;li&gt;Amarillo&lt;/li&gt;</a:t>
            </a:r>
          </a:p>
          <a:p>
            <a:r>
              <a:rPr lang="es-ES" dirty="0" smtClean="0"/>
              <a:t>&lt;li&gt;Blanco&lt;/li&gt;</a:t>
            </a:r>
          </a:p>
          <a:p>
            <a:r>
              <a:rPr lang="es-ES" dirty="0" smtClean="0"/>
              <a:t>&lt;li&gt;Anaranjado&lt;/li&gt;</a:t>
            </a:r>
          </a:p>
          <a:p>
            <a:endParaRPr lang="es-ES" dirty="0" smtClean="0"/>
          </a:p>
          <a:p>
            <a:r>
              <a:rPr lang="es-ES" dirty="0" smtClean="0"/>
              <a:t>&lt;/</a:t>
            </a:r>
            <a:r>
              <a:rPr lang="es-ES" dirty="0" err="1" smtClean="0"/>
              <a:t>dir</a:t>
            </a:r>
            <a:r>
              <a:rPr lang="es-ES" dirty="0" smtClean="0"/>
              <a:t>&gt;</a:t>
            </a:r>
          </a:p>
          <a:p>
            <a:endParaRPr lang="es-ES" dirty="0" smtClean="0"/>
          </a:p>
          <a:p>
            <a:r>
              <a:rPr lang="es-ES" dirty="0" smtClean="0"/>
              <a:t>&lt;/body&gt;</a:t>
            </a:r>
          </a:p>
          <a:p>
            <a:r>
              <a:rPr lang="es-ES" dirty="0" smtClean="0"/>
              <a:t>&lt;/html&gt;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4343400" y="6096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rgbClr val="FF0000"/>
                </a:solidFill>
              </a:rPr>
              <a:t>DIR</a:t>
            </a:r>
            <a:endParaRPr lang="es-ES" sz="2800" dirty="0">
              <a:solidFill>
                <a:srgbClr val="FF0000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5353050" y="1467863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sz="2000" b="1" dirty="0" smtClean="0"/>
              <a:t>1 DEFINICIÓN Y USO</a:t>
            </a:r>
          </a:p>
          <a:p>
            <a:pPr algn="ctr"/>
            <a:endParaRPr lang="es-ES" sz="2000" b="1" dirty="0" smtClean="0"/>
          </a:p>
          <a:p>
            <a:pPr algn="ctr"/>
            <a:endParaRPr lang="es-ES" sz="2000" b="1" dirty="0" smtClean="0"/>
          </a:p>
          <a:p>
            <a:pPr algn="ctr"/>
            <a:r>
              <a:rPr lang="es-ES" sz="2000" b="1" dirty="0" smtClean="0"/>
              <a:t>ES UN COMANDO PARA  MOSTRAR UN LISTADO DE ARCHIVOS O OBJETOS.</a:t>
            </a:r>
          </a:p>
          <a:p>
            <a:pPr algn="ctr"/>
            <a:r>
              <a:rPr lang="es-ES" sz="2000" b="1" dirty="0" smtClean="0"/>
              <a:t> </a:t>
            </a:r>
          </a:p>
          <a:p>
            <a:pPr algn="ctr"/>
            <a:r>
              <a:rPr lang="es-ES" sz="2000" b="1" dirty="0" smtClean="0"/>
              <a:t>LA ETIQUETA &lt;LI&gt; NOS DEFINE LOS OBJETOS DE LA LISTA.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0470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38150" y="955745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&lt;!DOCTYPE html&gt;</a:t>
            </a:r>
          </a:p>
          <a:p>
            <a:r>
              <a:rPr lang="es-ES" dirty="0" smtClean="0"/>
              <a:t>&lt;html&gt;</a:t>
            </a:r>
          </a:p>
          <a:p>
            <a:r>
              <a:rPr lang="es-ES" dirty="0" smtClean="0"/>
              <a:t>&lt;head&gt;</a:t>
            </a:r>
          </a:p>
          <a:p>
            <a:r>
              <a:rPr lang="es-ES" dirty="0" smtClean="0"/>
              <a:t>	&lt;</a:t>
            </a:r>
            <a:r>
              <a:rPr lang="es-ES" dirty="0" err="1" smtClean="0"/>
              <a:t>title</a:t>
            </a:r>
            <a:r>
              <a:rPr lang="es-ES" dirty="0" smtClean="0"/>
              <a:t>&gt; DL &lt;/</a:t>
            </a:r>
            <a:r>
              <a:rPr lang="es-ES" dirty="0" err="1" smtClean="0"/>
              <a:t>title</a:t>
            </a:r>
            <a:r>
              <a:rPr lang="es-ES" dirty="0" smtClean="0"/>
              <a:t>&gt;</a:t>
            </a:r>
          </a:p>
          <a:p>
            <a:r>
              <a:rPr lang="es-ES" dirty="0" smtClean="0"/>
              <a:t>&lt;/head&gt;</a:t>
            </a:r>
          </a:p>
          <a:p>
            <a:r>
              <a:rPr lang="es-ES" dirty="0" smtClean="0"/>
              <a:t>&lt;body&gt;</a:t>
            </a:r>
          </a:p>
          <a:p>
            <a:endParaRPr lang="es-ES" dirty="0" smtClean="0"/>
          </a:p>
          <a:p>
            <a:r>
              <a:rPr lang="es-ES" dirty="0" smtClean="0"/>
              <a:t>&lt;dl </a:t>
            </a:r>
            <a:r>
              <a:rPr lang="es-ES" dirty="0" err="1" smtClean="0"/>
              <a:t>title</a:t>
            </a:r>
            <a:r>
              <a:rPr lang="es-ES" dirty="0" smtClean="0"/>
              <a:t>="Hola Mundo"&gt; &lt;!-- Define una lista de </a:t>
            </a:r>
            <a:r>
              <a:rPr lang="es-ES" dirty="0" err="1" smtClean="0"/>
              <a:t>terminos</a:t>
            </a:r>
            <a:r>
              <a:rPr lang="es-ES" dirty="0" smtClean="0"/>
              <a:t>--&gt;</a:t>
            </a:r>
          </a:p>
          <a:p>
            <a:r>
              <a:rPr lang="es-ES" dirty="0" smtClean="0"/>
              <a:t>   &lt;dt&gt;dl&lt;/dt&gt; &lt;!-- </a:t>
            </a:r>
            <a:r>
              <a:rPr lang="es-ES" dirty="0" err="1" smtClean="0"/>
              <a:t>definicion</a:t>
            </a:r>
            <a:r>
              <a:rPr lang="es-ES" dirty="0" smtClean="0"/>
              <a:t> del termino --&gt;</a:t>
            </a:r>
          </a:p>
          <a:p>
            <a:r>
              <a:rPr lang="es-ES" dirty="0" smtClean="0"/>
              <a:t>    &lt;dd&gt;Crea la caja que contiene los </a:t>
            </a:r>
            <a:r>
              <a:rPr lang="es-ES" dirty="0" err="1" smtClean="0"/>
              <a:t>items</a:t>
            </a:r>
            <a:r>
              <a:rPr lang="es-ES" dirty="0" smtClean="0"/>
              <a:t> de la lista.&lt;/dd&gt; &lt;!-- </a:t>
            </a:r>
            <a:r>
              <a:rPr lang="es-ES" dirty="0" err="1" smtClean="0"/>
              <a:t>descripcion</a:t>
            </a:r>
            <a:r>
              <a:rPr lang="es-ES" dirty="0" smtClean="0"/>
              <a:t> del termino --&gt;</a:t>
            </a:r>
          </a:p>
          <a:p>
            <a:r>
              <a:rPr lang="es-ES" dirty="0" smtClean="0"/>
              <a:t>   &lt;dt&gt;dt&lt;/dt&gt;</a:t>
            </a:r>
          </a:p>
          <a:p>
            <a:r>
              <a:rPr lang="es-ES" dirty="0" smtClean="0"/>
              <a:t>    &lt;dd&gt; </a:t>
            </a:r>
            <a:r>
              <a:rPr lang="es-ES" dirty="0" err="1" smtClean="0"/>
              <a:t>jabon</a:t>
            </a:r>
            <a:r>
              <a:rPr lang="es-ES" dirty="0" smtClean="0"/>
              <a:t> &lt;/dd&gt;</a:t>
            </a:r>
          </a:p>
          <a:p>
            <a:r>
              <a:rPr lang="es-ES" dirty="0" smtClean="0"/>
              <a:t>   &lt;dt&gt;</a:t>
            </a:r>
            <a:r>
              <a:rPr lang="es-ES" dirty="0" err="1" smtClean="0"/>
              <a:t>dd</a:t>
            </a:r>
            <a:r>
              <a:rPr lang="es-ES" dirty="0" smtClean="0"/>
              <a:t>&lt;/dt&gt;</a:t>
            </a:r>
          </a:p>
          <a:p>
            <a:r>
              <a:rPr lang="es-ES" dirty="0" smtClean="0"/>
              <a:t>    &lt;dd&gt; Sustancia solida o liquida </a:t>
            </a:r>
            <a:r>
              <a:rPr lang="es-ES" dirty="0" err="1" smtClean="0"/>
              <a:t>que,mezclada</a:t>
            </a:r>
            <a:r>
              <a:rPr lang="es-ES" dirty="0" smtClean="0"/>
              <a:t> con </a:t>
            </a:r>
            <a:r>
              <a:rPr lang="es-ES" dirty="0" err="1" smtClean="0"/>
              <a:t>agua,sirve</a:t>
            </a:r>
            <a:r>
              <a:rPr lang="es-ES" dirty="0" smtClean="0"/>
              <a:t> para lavarse o lavar la ropa.&lt;/dd&gt;</a:t>
            </a:r>
          </a:p>
          <a:p>
            <a:r>
              <a:rPr lang="es-ES" dirty="0" smtClean="0"/>
              <a:t>&lt;/dl&gt;</a:t>
            </a:r>
          </a:p>
          <a:p>
            <a:endParaRPr lang="es-ES" dirty="0" smtClean="0"/>
          </a:p>
          <a:p>
            <a:r>
              <a:rPr lang="es-ES" dirty="0" smtClean="0"/>
              <a:t>&lt;/body&gt;</a:t>
            </a:r>
          </a:p>
          <a:p>
            <a:r>
              <a:rPr lang="es-ES" dirty="0" smtClean="0"/>
              <a:t>&lt;/html&gt;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6534150" y="1509236"/>
            <a:ext cx="56197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dirty="0" smtClean="0"/>
              <a:t>DEFINICIÓN</a:t>
            </a:r>
          </a:p>
          <a:p>
            <a:pPr algn="ctr"/>
            <a:r>
              <a:rPr lang="es-ES" sz="2400" dirty="0" smtClean="0"/>
              <a:t>EN ESTE EJEMPLOEXPLICO DOS ETIQUETAS LA ETIQUETA </a:t>
            </a:r>
            <a:r>
              <a:rPr lang="es-ES" sz="2400" dirty="0" smtClean="0">
                <a:solidFill>
                  <a:srgbClr val="FF0000"/>
                </a:solidFill>
              </a:rPr>
              <a:t>&lt;DL&gt;</a:t>
            </a:r>
            <a:r>
              <a:rPr lang="es-ES" sz="2400" dirty="0" smtClean="0"/>
              <a:t>  QUE SE UTILIZA PARA DEFINIR UNA LISTA DE OBJETOS Y LA  ETIQUETA  </a:t>
            </a:r>
            <a:r>
              <a:rPr lang="es-ES" sz="2400" dirty="0" smtClean="0">
                <a:solidFill>
                  <a:srgbClr val="FF0000"/>
                </a:solidFill>
              </a:rPr>
              <a:t>&lt;DT&gt;</a:t>
            </a:r>
            <a:r>
              <a:rPr lang="es-ES" sz="2400" dirty="0" smtClean="0"/>
              <a:t>  ES TA DEFINE EL OBJETO DE LA LISTA A DEMAS SE ENCUENTRA LA ETIQUETA </a:t>
            </a:r>
            <a:r>
              <a:rPr lang="es-ES" sz="2400" dirty="0" smtClean="0">
                <a:solidFill>
                  <a:srgbClr val="FF0000"/>
                </a:solidFill>
              </a:rPr>
              <a:t> &lt;DD&gt; QUE </a:t>
            </a:r>
            <a:r>
              <a:rPr lang="es-ES" sz="2400" dirty="0" smtClean="0"/>
              <a:t>DESCRIBE EL OBJETO DE LA LISTA).</a:t>
            </a:r>
          </a:p>
          <a:p>
            <a:pPr algn="ctr"/>
            <a:endParaRPr lang="es-ES" sz="2400" dirty="0" smtClean="0"/>
          </a:p>
          <a:p>
            <a:pPr algn="ctr"/>
            <a:r>
              <a:rPr lang="es-ES" sz="2400" dirty="0" smtClean="0"/>
              <a:t>TIENE EL ATRIBUTO TITLE QUE CUANDO UNO DEJA EL PULSOR DETENIDO SOBRE EL TESTO VA DECIR HOLA MUNDO</a:t>
            </a:r>
            <a:endParaRPr lang="es-ES" sz="2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4591050" y="342900"/>
            <a:ext cx="390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rgbClr val="FF0000"/>
                </a:solidFill>
              </a:rPr>
              <a:t>ETIQUETA  DL Y ETIQUETA DT 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67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90500" y="768846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&lt;!DOCTYPE html&gt;</a:t>
            </a:r>
          </a:p>
          <a:p>
            <a:r>
              <a:rPr lang="es-ES" dirty="0" smtClean="0"/>
              <a:t>&lt;html&gt;</a:t>
            </a:r>
          </a:p>
          <a:p>
            <a:r>
              <a:rPr lang="es-ES" dirty="0" smtClean="0"/>
              <a:t>&lt;head&gt;</a:t>
            </a:r>
          </a:p>
          <a:p>
            <a:r>
              <a:rPr lang="es-ES" dirty="0" smtClean="0"/>
              <a:t>	&lt;</a:t>
            </a:r>
            <a:r>
              <a:rPr lang="es-ES" dirty="0" err="1" smtClean="0"/>
              <a:t>title</a:t>
            </a:r>
            <a:r>
              <a:rPr lang="es-ES" dirty="0" smtClean="0"/>
              <a:t>&gt; DIV &lt;/</a:t>
            </a:r>
            <a:r>
              <a:rPr lang="es-ES" dirty="0" err="1" smtClean="0"/>
              <a:t>title</a:t>
            </a:r>
            <a:r>
              <a:rPr lang="es-ES" dirty="0" smtClean="0"/>
              <a:t>&gt;</a:t>
            </a:r>
          </a:p>
          <a:p>
            <a:r>
              <a:rPr lang="es-ES" dirty="0" smtClean="0"/>
              <a:t>&lt;/head&gt;</a:t>
            </a:r>
          </a:p>
          <a:p>
            <a:endParaRPr lang="es-ES" dirty="0" smtClean="0"/>
          </a:p>
          <a:p>
            <a:r>
              <a:rPr lang="es-ES" dirty="0" smtClean="0"/>
              <a:t>&lt;body&gt;</a:t>
            </a:r>
          </a:p>
          <a:p>
            <a:endParaRPr lang="es-ES" dirty="0" smtClean="0"/>
          </a:p>
          <a:p>
            <a:r>
              <a:rPr lang="es-ES" dirty="0" smtClean="0"/>
              <a:t>&lt;div </a:t>
            </a:r>
            <a:r>
              <a:rPr lang="es-ES" dirty="0" err="1" smtClean="0"/>
              <a:t>style</a:t>
            </a:r>
            <a:r>
              <a:rPr lang="es-ES" dirty="0" smtClean="0"/>
              <a:t>="color: </a:t>
            </a:r>
            <a:r>
              <a:rPr lang="es-ES" dirty="0" err="1" smtClean="0"/>
              <a:t>green</a:t>
            </a:r>
            <a:r>
              <a:rPr lang="es-ES" dirty="0" smtClean="0"/>
              <a:t>;"&gt; &lt;!-- estilo del </a:t>
            </a:r>
            <a:r>
              <a:rPr lang="es-ES" dirty="0" err="1" smtClean="0"/>
              <a:t>parafo</a:t>
            </a:r>
            <a:r>
              <a:rPr lang="es-ES" dirty="0" smtClean="0"/>
              <a:t>--&gt;</a:t>
            </a:r>
          </a:p>
          <a:p>
            <a:endParaRPr lang="es-ES" dirty="0" smtClean="0"/>
          </a:p>
          <a:p>
            <a:r>
              <a:rPr lang="es-ES" dirty="0" smtClean="0"/>
              <a:t> &lt;h2&gt; HOLA &lt;/h2&gt; </a:t>
            </a:r>
          </a:p>
          <a:p>
            <a:r>
              <a:rPr lang="es-ES" dirty="0" smtClean="0"/>
              <a:t> </a:t>
            </a:r>
          </a:p>
          <a:p>
            <a:r>
              <a:rPr lang="es-ES" dirty="0" smtClean="0"/>
              <a:t>  &lt;p&gt; COMO ESTAS ,</a:t>
            </a:r>
          </a:p>
          <a:p>
            <a:endParaRPr lang="es-ES" dirty="0" smtClean="0"/>
          </a:p>
          <a:p>
            <a:r>
              <a:rPr lang="es-ES" dirty="0" smtClean="0"/>
              <a:t>  &lt;</a:t>
            </a:r>
            <a:r>
              <a:rPr lang="es-ES" dirty="0" err="1" smtClean="0"/>
              <a:t>span</a:t>
            </a:r>
            <a:r>
              <a:rPr lang="es-ES" dirty="0" smtClean="0"/>
              <a:t> </a:t>
            </a:r>
            <a:r>
              <a:rPr lang="es-ES" dirty="0" err="1" smtClean="0"/>
              <a:t>style</a:t>
            </a:r>
            <a:r>
              <a:rPr lang="es-ES" dirty="0" smtClean="0"/>
              <a:t>="color: blue;"&gt; BIEN GRACIAS. &lt;/</a:t>
            </a:r>
            <a:r>
              <a:rPr lang="es-ES" dirty="0" err="1" smtClean="0"/>
              <a:t>span</a:t>
            </a:r>
            <a:r>
              <a:rPr lang="es-ES" dirty="0" smtClean="0"/>
              <a:t>&gt; </a:t>
            </a:r>
          </a:p>
          <a:p>
            <a:endParaRPr lang="es-ES" dirty="0" smtClean="0"/>
          </a:p>
          <a:p>
            <a:r>
              <a:rPr lang="es-ES" dirty="0" smtClean="0"/>
              <a:t>  &lt;/p&gt;</a:t>
            </a:r>
          </a:p>
          <a:p>
            <a:endParaRPr lang="es-ES" dirty="0" smtClean="0"/>
          </a:p>
          <a:p>
            <a:r>
              <a:rPr lang="es-ES" dirty="0" smtClean="0"/>
              <a:t>  &lt;/div&gt;</a:t>
            </a:r>
          </a:p>
          <a:p>
            <a:r>
              <a:rPr lang="es-ES" dirty="0" smtClean="0"/>
              <a:t>&lt;/body&gt;</a:t>
            </a:r>
          </a:p>
          <a:p>
            <a:r>
              <a:rPr lang="es-ES" dirty="0" smtClean="0"/>
              <a:t>&lt;/html&gt;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3886200" y="861863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rgbClr val="FF0000"/>
                </a:solidFill>
              </a:rPr>
              <a:t>ETIQUETA DIV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5734050" y="226814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sz="2400" b="1" dirty="0" smtClean="0"/>
              <a:t>DIV</a:t>
            </a:r>
            <a:r>
              <a:rPr lang="es-ES" sz="2400" dirty="0" smtClean="0"/>
              <a:t> SIRVE PARA CREAR SECCIONES O AGRUPAR CONTENIDOS.</a:t>
            </a:r>
          </a:p>
          <a:p>
            <a:pPr algn="ctr"/>
            <a:endParaRPr lang="es-ES" sz="2400" dirty="0" smtClean="0"/>
          </a:p>
          <a:p>
            <a:pPr algn="ctr"/>
            <a:r>
              <a:rPr lang="es-ES" sz="2400" dirty="0" smtClean="0"/>
              <a:t>EL ATRIBUTO STYLE SE UTILIZA PARA COLOCAR EL ESTILO DEL TEXTO O PARRAFO  DENTRO DE UNA SECCIÓN DEL TEXTO.. 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54393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14400" y="15823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&lt;!DOCTYPE html&gt;</a:t>
            </a:r>
          </a:p>
          <a:p>
            <a:r>
              <a:rPr lang="es-ES" dirty="0" smtClean="0"/>
              <a:t>&lt;html&gt;</a:t>
            </a:r>
          </a:p>
          <a:p>
            <a:r>
              <a:rPr lang="es-ES" dirty="0" smtClean="0"/>
              <a:t>&lt;head&gt;</a:t>
            </a:r>
          </a:p>
          <a:p>
            <a:r>
              <a:rPr lang="es-ES" dirty="0" smtClean="0"/>
              <a:t>	&lt;</a:t>
            </a:r>
            <a:r>
              <a:rPr lang="es-ES" dirty="0" err="1" smtClean="0"/>
              <a:t>title</a:t>
            </a:r>
            <a:r>
              <a:rPr lang="es-ES" dirty="0" smtClean="0"/>
              <a:t>&gt; DFN &lt;/</a:t>
            </a:r>
            <a:r>
              <a:rPr lang="es-ES" dirty="0" err="1" smtClean="0"/>
              <a:t>title</a:t>
            </a:r>
            <a:r>
              <a:rPr lang="es-ES" dirty="0" smtClean="0"/>
              <a:t>&gt;</a:t>
            </a:r>
          </a:p>
          <a:p>
            <a:endParaRPr lang="es-ES" dirty="0" smtClean="0"/>
          </a:p>
          <a:p>
            <a:r>
              <a:rPr lang="es-ES" dirty="0" smtClean="0"/>
              <a:t>&lt;/head&gt;</a:t>
            </a:r>
          </a:p>
          <a:p>
            <a:r>
              <a:rPr lang="es-ES" dirty="0" smtClean="0"/>
              <a:t>&lt;body&gt;</a:t>
            </a:r>
          </a:p>
          <a:p>
            <a:endParaRPr lang="es-ES" dirty="0" smtClean="0"/>
          </a:p>
          <a:p>
            <a:r>
              <a:rPr lang="es-ES" dirty="0" smtClean="0"/>
              <a:t>&lt;</a:t>
            </a:r>
            <a:r>
              <a:rPr lang="es-ES" dirty="0" err="1" smtClean="0"/>
              <a:t>dfn</a:t>
            </a:r>
            <a:r>
              <a:rPr lang="es-ES" dirty="0" smtClean="0"/>
              <a:t>&gt; HTML: &lt;/</a:t>
            </a:r>
            <a:r>
              <a:rPr lang="es-ES" dirty="0" err="1" smtClean="0"/>
              <a:t>dfn</a:t>
            </a:r>
            <a:r>
              <a:rPr lang="es-ES" dirty="0" smtClean="0"/>
              <a:t>&gt; Lenguaje de Formato de Documentos para Hipertexto</a:t>
            </a:r>
          </a:p>
          <a:p>
            <a:endParaRPr lang="es-ES" dirty="0" smtClean="0"/>
          </a:p>
          <a:p>
            <a:r>
              <a:rPr lang="es-ES" dirty="0" smtClean="0"/>
              <a:t>&lt;/body&gt;</a:t>
            </a:r>
          </a:p>
          <a:p>
            <a:r>
              <a:rPr lang="es-ES" dirty="0" smtClean="0"/>
              <a:t>&lt;/html&gt;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7277100" y="2186285"/>
            <a:ext cx="46291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b="1" dirty="0" smtClean="0"/>
              <a:t>DEFINICIÓN</a:t>
            </a:r>
          </a:p>
          <a:p>
            <a:pPr algn="ctr"/>
            <a:r>
              <a:rPr lang="es-ES" sz="2800" b="1" dirty="0" smtClean="0"/>
              <a:t>LA ETIQUETA &lt;DFN&gt; SE USA PARA DEFINIR UN TÉRMINO O PALABRA DETERMINADA 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943350" y="838200"/>
            <a:ext cx="3562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rgbClr val="FF0000"/>
                </a:solidFill>
              </a:rPr>
              <a:t>ETIQUETA DFN</a:t>
            </a:r>
            <a:endParaRPr lang="es-E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83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36</TotalTime>
  <Words>118</Words>
  <Application>Microsoft Office PowerPoint</Application>
  <PresentationFormat>Personalizado</PresentationFormat>
  <Paragraphs>86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Forma de onda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PC-ADSI 13</dc:creator>
  <cp:lastModifiedBy>USER</cp:lastModifiedBy>
  <cp:revision>10</cp:revision>
  <dcterms:created xsi:type="dcterms:W3CDTF">2016-04-15T16:32:45Z</dcterms:created>
  <dcterms:modified xsi:type="dcterms:W3CDTF">2016-04-17T00:39:17Z</dcterms:modified>
</cp:coreProperties>
</file>