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3DBDB0-2B40-4C14-AB2E-89EE23873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A6C9BC-4923-4A6F-8B6F-8FA796C7A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81B6CA-69EA-4477-B16E-AC63C194C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9A5F2-1AEC-4989-8B95-FF19F0E74A9B}" type="datetimeFigureOut">
              <a:rPr lang="es-CR" smtClean="0"/>
              <a:t>10/11/2019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7082D8-0BA9-4F07-8125-3D169F45D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280380-FCCE-415E-9670-D637A2F36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C6FAC-228D-45DA-A0CD-6CF273092D1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53810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F1C126-1F57-4546-8AF8-9B0DBE88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7A755AF-0CDC-4A83-8190-AC6584744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F4307D-EDA4-4BAC-A4C7-1EF7FCA93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9A5F2-1AEC-4989-8B95-FF19F0E74A9B}" type="datetimeFigureOut">
              <a:rPr lang="es-CR" smtClean="0"/>
              <a:t>10/11/2019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98BCDA-B3F5-4A73-A877-039CA031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4170CD-A4F8-49D6-8B8E-417C5B393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C6FAC-228D-45DA-A0CD-6CF273092D1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32632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5DA4907-F9EB-4824-B5A2-4AC3F0BC3A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2F419D-F43D-4155-9511-05B90AD4B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B4CDE1-4033-4A9F-9462-8D2EBACE7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9A5F2-1AEC-4989-8B95-FF19F0E74A9B}" type="datetimeFigureOut">
              <a:rPr lang="es-CR" smtClean="0"/>
              <a:t>10/11/2019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D8D0D1-3D9C-4217-917D-203BACDA2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4DD22A-BF10-4910-81A0-2F8E4839A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C6FAC-228D-45DA-A0CD-6CF273092D1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22982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8E0B32-D840-406B-A42E-96D0BE4FD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7ADAA6-2814-4E54-B45B-FE68D175E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DC6718-C05B-492B-A483-27DD03AF0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9A5F2-1AEC-4989-8B95-FF19F0E74A9B}" type="datetimeFigureOut">
              <a:rPr lang="es-CR" smtClean="0"/>
              <a:t>10/11/2019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5A55F0-BBDF-49ED-95B6-0E054B226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742BCF-5F41-4BC3-A4B2-6F43879E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C6FAC-228D-45DA-A0CD-6CF273092D1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71244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D41EA-3EC4-4DDF-BABD-601E3C80F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9CAA28-3128-4E09-9AEC-BE2844A69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778E5D-ADE3-42A1-9917-B9F70927E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9A5F2-1AEC-4989-8B95-FF19F0E74A9B}" type="datetimeFigureOut">
              <a:rPr lang="es-CR" smtClean="0"/>
              <a:t>10/11/2019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A3580E-5D63-4B51-9AC4-543AD6E2F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3217F3-4177-4CC0-8B23-8D0FA3E6B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C6FAC-228D-45DA-A0CD-6CF273092D1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92019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C419E-240E-414E-BC9C-12538FA3B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68BCE1-18AC-4CA8-8B86-ECF5FF4B1F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5674BE6-2155-4726-8465-F0D68453E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08E4ED-97CA-438F-AFB0-F1E84DCA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9A5F2-1AEC-4989-8B95-FF19F0E74A9B}" type="datetimeFigureOut">
              <a:rPr lang="es-CR" smtClean="0"/>
              <a:t>10/11/2019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C67B53-89FA-4700-A9A6-A19D1E84A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9C8236A-A61B-4B9C-9629-540F97847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C6FAC-228D-45DA-A0CD-6CF273092D1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10553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61E3BD-423E-44CE-8360-3BB0B3792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DB7095-756C-4AFC-8466-6113E5B08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1278B75-C145-43DD-B58B-E0A3F6625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84EF7AE-84AC-417F-8E1B-6C31C43EFA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F49F41C-C4D7-4A5B-945C-D1CB68934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D3F972F-5118-493E-8A23-58683F0EE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9A5F2-1AEC-4989-8B95-FF19F0E74A9B}" type="datetimeFigureOut">
              <a:rPr lang="es-CR" smtClean="0"/>
              <a:t>10/11/2019</a:t>
            </a:fld>
            <a:endParaRPr lang="es-C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F7620EA-93E8-4080-A2C8-F195F7D8F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838812A-4C7B-4A96-A9CB-C176B1525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C6FAC-228D-45DA-A0CD-6CF273092D1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2837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4F2007-E191-4A1F-972C-EA57F46F4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693F1E5-06B0-4026-8C0A-37E967853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9A5F2-1AEC-4989-8B95-FF19F0E74A9B}" type="datetimeFigureOut">
              <a:rPr lang="es-CR" smtClean="0"/>
              <a:t>10/11/2019</a:t>
            </a:fld>
            <a:endParaRPr lang="es-C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9B1E396-3A2B-48C8-8BEB-21FF8661F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C7D4978-9AB2-4D5A-ABFF-5CB73270F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C6FAC-228D-45DA-A0CD-6CF273092D1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5552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51DCE17-9BA9-4463-A746-2F20D148A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9A5F2-1AEC-4989-8B95-FF19F0E74A9B}" type="datetimeFigureOut">
              <a:rPr lang="es-CR" smtClean="0"/>
              <a:t>10/11/2019</a:t>
            </a:fld>
            <a:endParaRPr lang="es-C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BF5FEE6-6A8D-4397-A531-76B7B345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DEE0FBE-4475-4BD7-8300-B810CD9B9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C6FAC-228D-45DA-A0CD-6CF273092D1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5719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0D8D7-AF13-40B8-87F4-223CCED2A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0AEA13-2A50-4512-9A0C-79065984B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F2EC305-5212-4AF5-B449-19028A6EB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8284B8-395B-47DB-B6F8-5F29CF445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9A5F2-1AEC-4989-8B95-FF19F0E74A9B}" type="datetimeFigureOut">
              <a:rPr lang="es-CR" smtClean="0"/>
              <a:t>10/11/2019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65BAC9-BC71-40D3-8FE2-3FDC12517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3048C9-9482-4E04-8A19-C663B9250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C6FAC-228D-45DA-A0CD-6CF273092D1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10005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2FAF4-242B-443E-8F10-77ED9AEFA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C9FAAA2-905E-49C0-9A41-575547AA40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6A7C0DF-4431-4A4B-A8E9-070077695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CECE50-AF73-4AD8-AB8E-CA540EC11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9A5F2-1AEC-4989-8B95-FF19F0E74A9B}" type="datetimeFigureOut">
              <a:rPr lang="es-CR" smtClean="0"/>
              <a:t>10/11/2019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07F9163-867A-4EC7-9E2A-5BCCAD4EE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6D6FA9-F95D-4FC8-9DB7-E80FD108F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C6FAC-228D-45DA-A0CD-6CF273092D1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363346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4340492-7A29-47D2-9DCC-05D13308F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37B85C-6B45-4C4E-B28E-CCB357FF2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5A12F5-A48C-435D-8CF3-98776D65EA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9A5F2-1AEC-4989-8B95-FF19F0E74A9B}" type="datetimeFigureOut">
              <a:rPr lang="es-CR" smtClean="0"/>
              <a:t>10/11/2019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517CC4-063E-4412-97FF-AA064BA258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30AA2F-E06E-4529-B3C7-C955FC39E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C6FAC-228D-45DA-A0CD-6CF273092D1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00574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Contenedor" TargetMode="External"/><Relationship Id="rId2" Type="http://schemas.openxmlformats.org/officeDocument/2006/relationships/hyperlink" Target="https://es.wikipedia.org/wiki/%C3%81rbol_filogen%C3%A9tic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941A9C-0BC5-4483-A92D-3AA04F651C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/>
              <a:t>Algoritmo Genético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70B952-F2D9-445E-9F9D-60B1F28E2D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/>
              <a:t>Brayan León</a:t>
            </a:r>
          </a:p>
        </p:txBody>
      </p:sp>
    </p:spTree>
    <p:extLst>
      <p:ext uri="{BB962C8B-B14F-4D97-AF65-F5344CB8AC3E}">
        <p14:creationId xmlns:p14="http://schemas.microsoft.com/office/powerpoint/2010/main" val="2969189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3BA15-10C7-460B-9812-8CD3D9A6E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Definición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A75170-C7B6-431F-BB17-98486B4B6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 algoritmo es una serie de pasos que describen el proceso de búsqueda de una solución a un problema concreto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515867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D55F0B-7920-4387-A745-95A59AE5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¿Para qué sirve?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F40379-21BE-4779-AB22-83227D568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Diseño automatizado, incluyendo investigación en diseño de materiales y diseño multiobjetivo de componentes automovilísticos: mejor comportamiento ante choques, ahorros de peso, mejora de aerodinámica, etc.</a:t>
            </a:r>
          </a:p>
          <a:p>
            <a:r>
              <a:rPr lang="es-MX" dirty="0"/>
              <a:t>Diseño automatizado de equipamiento industrial.</a:t>
            </a:r>
          </a:p>
          <a:p>
            <a:r>
              <a:rPr lang="es-MX" dirty="0"/>
              <a:t>Diseño automatizado de sistemas de comercio en el sector financiero.</a:t>
            </a:r>
          </a:p>
          <a:p>
            <a:r>
              <a:rPr lang="es-MX" dirty="0"/>
              <a:t>Construcción de </a:t>
            </a:r>
            <a:r>
              <a:rPr lang="es-MX" dirty="0">
                <a:hlinkClick r:id="rId2" tooltip="Árbol filogenétic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árboles filogenéticos</a:t>
            </a:r>
            <a:r>
              <a:rPr lang="es-MX" dirty="0"/>
              <a:t>.</a:t>
            </a:r>
          </a:p>
          <a:p>
            <a:r>
              <a:rPr lang="es-MX" dirty="0"/>
              <a:t>Optimización de carga de </a:t>
            </a:r>
            <a:r>
              <a:rPr lang="es-MX" dirty="0">
                <a:hlinkClick r:id="rId3" tooltip="Contenedo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contenedores</a:t>
            </a:r>
            <a:r>
              <a:rPr lang="es-MX" dirty="0"/>
              <a:t>.</a:t>
            </a:r>
          </a:p>
          <a:p>
            <a:r>
              <a:rPr lang="es-MX" dirty="0"/>
              <a:t>Entre otros muchos más usos</a:t>
            </a:r>
          </a:p>
          <a:p>
            <a:pPr marL="0" indent="0">
              <a:buNone/>
            </a:pP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973889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491FC-EC26-40F0-895A-985E8640F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BCA5FE-56F7-4917-8468-05CFDE91E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Descarta candidatos menos óptimos</a:t>
            </a:r>
          </a:p>
          <a:p>
            <a:r>
              <a:rPr lang="es-CR" dirty="0"/>
              <a:t>No necesita mucho conocimiento previo para resolver el problema</a:t>
            </a:r>
          </a:p>
          <a:p>
            <a:r>
              <a:rPr lang="es-CR" dirty="0"/>
              <a:t>Pueden operar con varias soluciones en paralelo</a:t>
            </a:r>
          </a:p>
          <a:p>
            <a:pPr marL="0" indent="0">
              <a:buNone/>
            </a:pP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332429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BEA85-1C75-45A3-B7E9-8F8BA7765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Desventajas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8AAC5F-7214-4BE4-A5C8-21336ECCA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Puede tomar mucho tiempo en converger a una solución </a:t>
            </a:r>
          </a:p>
          <a:p>
            <a:r>
              <a:rPr lang="es-CR" dirty="0"/>
              <a:t>Tiene que estar bien definido la representación del problema</a:t>
            </a:r>
          </a:p>
        </p:txBody>
      </p:sp>
    </p:spTree>
    <p:extLst>
      <p:ext uri="{BB962C8B-B14F-4D97-AF65-F5344CB8AC3E}">
        <p14:creationId xmlns:p14="http://schemas.microsoft.com/office/powerpoint/2010/main" val="105209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FA61B7-F5AA-42C5-AFD0-4F659341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Rasgos Generales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8D7FE6-4215-42C5-9BC9-80B0BA674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Inicialización: se crea una población inicial aleatoria</a:t>
            </a:r>
          </a:p>
          <a:p>
            <a:r>
              <a:rPr lang="es-CR" dirty="0"/>
              <a:t>Evaluación: se les aplica un método de evaluación para sacar a los más aptos</a:t>
            </a:r>
          </a:p>
          <a:p>
            <a:r>
              <a:rPr lang="es-CR" dirty="0"/>
              <a:t>Selección: se toma a los más aptos normalmente un porcentaje definido de la población</a:t>
            </a:r>
          </a:p>
          <a:p>
            <a:r>
              <a:rPr lang="es-CR" dirty="0"/>
              <a:t>Cruzamiento: se toman 2 miembros y se cruzan sus atributos, pueden suceder mutaciones e inversiones</a:t>
            </a:r>
          </a:p>
          <a:p>
            <a:r>
              <a:rPr lang="es-CR" dirty="0"/>
              <a:t>Repetición: se repite el proceso hasta </a:t>
            </a:r>
            <a:r>
              <a:rPr lang="es-CR"/>
              <a:t>conseguir cierta meta</a:t>
            </a:r>
          </a:p>
        </p:txBody>
      </p:sp>
    </p:spTree>
    <p:extLst>
      <p:ext uri="{BB962C8B-B14F-4D97-AF65-F5344CB8AC3E}">
        <p14:creationId xmlns:p14="http://schemas.microsoft.com/office/powerpoint/2010/main" val="3877990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201</Words>
  <Application>Microsoft Office PowerPoint</Application>
  <PresentationFormat>Panorámica</PresentationFormat>
  <Paragraphs>24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Algoritmo Genético</vt:lpstr>
      <vt:lpstr>Definición</vt:lpstr>
      <vt:lpstr>¿Para qué sirve?</vt:lpstr>
      <vt:lpstr>Ventajas</vt:lpstr>
      <vt:lpstr>Desventajas</vt:lpstr>
      <vt:lpstr>Rasgos Generales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 Genético</dc:title>
  <dc:creator>Brayan León urbina</dc:creator>
  <cp:lastModifiedBy>Brayan León urbina</cp:lastModifiedBy>
  <cp:revision>3</cp:revision>
  <dcterms:created xsi:type="dcterms:W3CDTF">2019-11-10T06:37:35Z</dcterms:created>
  <dcterms:modified xsi:type="dcterms:W3CDTF">2019-11-10T08:20:30Z</dcterms:modified>
</cp:coreProperties>
</file>