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4CA1-75A8-4388-82A7-1746CBDAB1E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5D2D-F4ED-40DC-BA3B-5480066B8E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20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4CA1-75A8-4388-82A7-1746CBDAB1E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5D2D-F4ED-40DC-BA3B-5480066B8E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4CA1-75A8-4388-82A7-1746CBDAB1E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5D2D-F4ED-40DC-BA3B-5480066B8E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382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4CA1-75A8-4388-82A7-1746CBDAB1E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5D2D-F4ED-40DC-BA3B-5480066B8E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29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4CA1-75A8-4388-82A7-1746CBDAB1E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5D2D-F4ED-40DC-BA3B-5480066B8E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0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4CA1-75A8-4388-82A7-1746CBDAB1E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5D2D-F4ED-40DC-BA3B-5480066B8E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182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4CA1-75A8-4388-82A7-1746CBDAB1E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5D2D-F4ED-40DC-BA3B-5480066B8E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840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4CA1-75A8-4388-82A7-1746CBDAB1E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5D2D-F4ED-40DC-BA3B-5480066B8E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32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4CA1-75A8-4388-82A7-1746CBDAB1E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5D2D-F4ED-40DC-BA3B-5480066B8E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1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4CA1-75A8-4388-82A7-1746CBDAB1E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5D2D-F4ED-40DC-BA3B-5480066B8E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60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4CA1-75A8-4388-82A7-1746CBDAB1E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5D2D-F4ED-40DC-BA3B-5480066B8E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06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44CA1-75A8-4388-82A7-1746CBDAB1E5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5D2D-F4ED-40DC-BA3B-5480066B8E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638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obat.edu.mx/wp-content/uploads/sites/79/2022/10/Politica-de-Calidad-22oct22-e17092575224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93" y="1"/>
            <a:ext cx="10569821" cy="683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ALUMNOS</dc:creator>
  <cp:lastModifiedBy>ALUMNOS</cp:lastModifiedBy>
  <cp:revision>1</cp:revision>
  <dcterms:created xsi:type="dcterms:W3CDTF">2025-03-03T16:21:46Z</dcterms:created>
  <dcterms:modified xsi:type="dcterms:W3CDTF">2025-03-03T16:22:12Z</dcterms:modified>
</cp:coreProperties>
</file>