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55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09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85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30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27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67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480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470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814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419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79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C912-45F8-4B6D-AE88-7FFB777A0FC2}" type="datetimeFigureOut">
              <a:rPr lang="es-BO" smtClean="0"/>
              <a:t>20/8/2022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EDC6-F166-4581-BB51-8F1909EB1E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26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95B9ADB-EFF2-517B-60D4-25FE838D1B17}"/>
              </a:ext>
            </a:extLst>
          </p:cNvPr>
          <p:cNvGrpSpPr/>
          <p:nvPr/>
        </p:nvGrpSpPr>
        <p:grpSpPr>
          <a:xfrm>
            <a:off x="2727732" y="2022157"/>
            <a:ext cx="4084129" cy="2747723"/>
            <a:chOff x="2727732" y="2022157"/>
            <a:chExt cx="4084129" cy="2747723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BDEE8D2-4895-F1F3-222D-2F04055D2B40}"/>
                </a:ext>
              </a:extLst>
            </p:cNvPr>
            <p:cNvSpPr/>
            <p:nvPr/>
          </p:nvSpPr>
          <p:spPr>
            <a:xfrm>
              <a:off x="5909597" y="3762595"/>
              <a:ext cx="581025" cy="189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/>
            </a:p>
          </p:txBody>
        </p:sp>
        <p:sp>
          <p:nvSpPr>
            <p:cNvPr id="19" name="Hexágono 18">
              <a:extLst>
                <a:ext uri="{FF2B5EF4-FFF2-40B4-BE49-F238E27FC236}">
                  <a16:creationId xmlns:a16="http://schemas.microsoft.com/office/drawing/2014/main" id="{53FA0450-7B3F-A187-E267-E08E45946305}"/>
                </a:ext>
              </a:extLst>
            </p:cNvPr>
            <p:cNvSpPr/>
            <p:nvPr/>
          </p:nvSpPr>
          <p:spPr>
            <a:xfrm>
              <a:off x="4938712" y="2478221"/>
              <a:ext cx="990600" cy="847725"/>
            </a:xfrm>
            <a:prstGeom prst="hexagon">
              <a:avLst/>
            </a:prstGeom>
            <a:solidFill>
              <a:srgbClr val="00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/>
            </a:p>
          </p:txBody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46C859D3-640B-FBA9-335C-0FD6C3B7E5BB}"/>
                </a:ext>
              </a:extLst>
            </p:cNvPr>
            <p:cNvSpPr/>
            <p:nvPr/>
          </p:nvSpPr>
          <p:spPr>
            <a:xfrm>
              <a:off x="4157662" y="2060257"/>
              <a:ext cx="809625" cy="669290"/>
            </a:xfrm>
            <a:prstGeom prst="hexagon">
              <a:avLst/>
            </a:prstGeom>
            <a:solidFill>
              <a:srgbClr val="550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B6FBAB32-C7A2-3A4A-F1BE-5DDE0405EA13}"/>
                </a:ext>
              </a:extLst>
            </p:cNvPr>
            <p:cNvSpPr/>
            <p:nvPr/>
          </p:nvSpPr>
          <p:spPr>
            <a:xfrm>
              <a:off x="3749878" y="2467561"/>
              <a:ext cx="506575" cy="419100"/>
            </a:xfrm>
            <a:prstGeom prst="hexagon">
              <a:avLst/>
            </a:prstGeom>
            <a:solidFill>
              <a:srgbClr val="00A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 dirty="0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38111AA6-825E-EEA9-6079-C0AEBF2FE6A6}"/>
                </a:ext>
              </a:extLst>
            </p:cNvPr>
            <p:cNvSpPr/>
            <p:nvPr/>
          </p:nvSpPr>
          <p:spPr>
            <a:xfrm>
              <a:off x="5748337" y="2047324"/>
              <a:ext cx="990600" cy="842400"/>
            </a:xfrm>
            <a:prstGeom prst="hexagon">
              <a:avLst/>
            </a:prstGeom>
            <a:solidFill>
              <a:srgbClr val="00A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AF33758A-8CA1-6F9C-D821-E21A2F5E2F53}"/>
                </a:ext>
              </a:extLst>
            </p:cNvPr>
            <p:cNvSpPr/>
            <p:nvPr/>
          </p:nvSpPr>
          <p:spPr>
            <a:xfrm>
              <a:off x="5757862" y="2907982"/>
              <a:ext cx="990600" cy="847725"/>
            </a:xfrm>
            <a:prstGeom prst="hexagon">
              <a:avLst/>
            </a:prstGeom>
            <a:solidFill>
              <a:srgbClr val="005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 dirty="0"/>
            </a:p>
          </p:txBody>
        </p:sp>
        <p:sp>
          <p:nvSpPr>
            <p:cNvPr id="24" name="Cuadro de texto 9">
              <a:extLst>
                <a:ext uri="{FF2B5EF4-FFF2-40B4-BE49-F238E27FC236}">
                  <a16:creationId xmlns:a16="http://schemas.microsoft.com/office/drawing/2014/main" id="{2CD4E237-5D18-49F8-0EE9-70EC6F3865F9}"/>
                </a:ext>
              </a:extLst>
            </p:cNvPr>
            <p:cNvSpPr txBox="1"/>
            <p:nvPr/>
          </p:nvSpPr>
          <p:spPr>
            <a:xfrm>
              <a:off x="2727732" y="3403282"/>
              <a:ext cx="3202850" cy="361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b="1" dirty="0">
                  <a:solidFill>
                    <a:srgbClr val="2345A6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Grupo SBACB Tecnologi S.R.L.</a:t>
              </a:r>
              <a:endParaRPr lang="es-B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 de texto 8">
              <a:extLst>
                <a:ext uri="{FF2B5EF4-FFF2-40B4-BE49-F238E27FC236}">
                  <a16:creationId xmlns:a16="http://schemas.microsoft.com/office/drawing/2014/main" id="{FA10D050-5388-BFD0-C88F-C967EC4199B6}"/>
                </a:ext>
              </a:extLst>
            </p:cNvPr>
            <p:cNvSpPr txBox="1"/>
            <p:nvPr/>
          </p:nvSpPr>
          <p:spPr>
            <a:xfrm>
              <a:off x="2791131" y="3715947"/>
              <a:ext cx="3143885" cy="3238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rgbClr val="00B4FF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Soluciones Tecnológicas e Integrales</a:t>
              </a:r>
              <a:endParaRPr lang="es-BO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78C359A5-90BB-6F11-CBEC-1B57AA823551}"/>
                </a:ext>
              </a:extLst>
            </p:cNvPr>
            <p:cNvSpPr/>
            <p:nvPr/>
          </p:nvSpPr>
          <p:spPr>
            <a:xfrm>
              <a:off x="5790282" y="3894737"/>
              <a:ext cx="809625" cy="669290"/>
            </a:xfrm>
            <a:prstGeom prst="hexagon">
              <a:avLst/>
            </a:prstGeom>
            <a:solidFill>
              <a:srgbClr val="00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1192CA2-8764-AA61-A8D7-8841E3E113BE}"/>
                </a:ext>
              </a:extLst>
            </p:cNvPr>
            <p:cNvCxnSpPr/>
            <p:nvPr/>
          </p:nvCxnSpPr>
          <p:spPr>
            <a:xfrm flipV="1">
              <a:off x="2897167" y="3743036"/>
              <a:ext cx="2916000" cy="0"/>
            </a:xfrm>
            <a:prstGeom prst="line">
              <a:avLst/>
            </a:prstGeom>
            <a:ln w="12700" cmpd="sng"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Hexágono 1">
              <a:extLst>
                <a:ext uri="{FF2B5EF4-FFF2-40B4-BE49-F238E27FC236}">
                  <a16:creationId xmlns:a16="http://schemas.microsoft.com/office/drawing/2014/main" id="{8F2A40D3-468D-874E-6184-97707972C969}"/>
                </a:ext>
              </a:extLst>
            </p:cNvPr>
            <p:cNvSpPr/>
            <p:nvPr/>
          </p:nvSpPr>
          <p:spPr>
            <a:xfrm>
              <a:off x="5351772" y="4317224"/>
              <a:ext cx="506575" cy="419100"/>
            </a:xfrm>
            <a:prstGeom prst="hexagon">
              <a:avLst/>
            </a:prstGeom>
            <a:solidFill>
              <a:srgbClr val="00A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BO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6526BB7-D8F4-112F-3556-3B8B52AD8D68}"/>
                </a:ext>
              </a:extLst>
            </p:cNvPr>
            <p:cNvSpPr/>
            <p:nvPr/>
          </p:nvSpPr>
          <p:spPr>
            <a:xfrm>
              <a:off x="2791131" y="2022157"/>
              <a:ext cx="4020730" cy="2747723"/>
            </a:xfrm>
            <a:prstGeom prst="roundRect">
              <a:avLst>
                <a:gd name="adj" fmla="val 962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93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13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Corbel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Gerencia-Gral</dc:creator>
  <cp:lastModifiedBy>Gerencia-Gral</cp:lastModifiedBy>
  <cp:revision>4</cp:revision>
  <dcterms:created xsi:type="dcterms:W3CDTF">2022-08-12T23:29:43Z</dcterms:created>
  <dcterms:modified xsi:type="dcterms:W3CDTF">2022-08-20T16:51:54Z</dcterms:modified>
</cp:coreProperties>
</file>