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48"/>
  </p:notesMasterIdLst>
  <p:sldIdLst>
    <p:sldId id="256" r:id="rId2"/>
    <p:sldId id="261" r:id="rId3"/>
    <p:sldId id="278" r:id="rId4"/>
    <p:sldId id="299" r:id="rId5"/>
    <p:sldId id="275" r:id="rId6"/>
    <p:sldId id="300" r:id="rId7"/>
    <p:sldId id="277" r:id="rId8"/>
    <p:sldId id="262" r:id="rId9"/>
    <p:sldId id="301" r:id="rId10"/>
    <p:sldId id="302" r:id="rId11"/>
    <p:sldId id="303" r:id="rId12"/>
    <p:sldId id="304" r:id="rId13"/>
    <p:sldId id="305" r:id="rId14"/>
    <p:sldId id="306" r:id="rId15"/>
    <p:sldId id="307" r:id="rId16"/>
    <p:sldId id="264" r:id="rId17"/>
    <p:sldId id="276" r:id="rId18"/>
    <p:sldId id="326" r:id="rId19"/>
    <p:sldId id="308" r:id="rId20"/>
    <p:sldId id="327" r:id="rId21"/>
    <p:sldId id="309" r:id="rId22"/>
    <p:sldId id="311" r:id="rId23"/>
    <p:sldId id="328" r:id="rId24"/>
    <p:sldId id="314" r:id="rId25"/>
    <p:sldId id="312" r:id="rId26"/>
    <p:sldId id="313" r:id="rId27"/>
    <p:sldId id="316" r:id="rId28"/>
    <p:sldId id="317" r:id="rId29"/>
    <p:sldId id="318" r:id="rId30"/>
    <p:sldId id="319" r:id="rId31"/>
    <p:sldId id="320" r:id="rId32"/>
    <p:sldId id="329" r:id="rId33"/>
    <p:sldId id="333" r:id="rId34"/>
    <p:sldId id="269" r:id="rId35"/>
    <p:sldId id="321" r:id="rId36"/>
    <p:sldId id="332" r:id="rId37"/>
    <p:sldId id="324" r:id="rId38"/>
    <p:sldId id="325" r:id="rId39"/>
    <p:sldId id="334" r:id="rId40"/>
    <p:sldId id="330" r:id="rId41"/>
    <p:sldId id="331" r:id="rId42"/>
    <p:sldId id="335" r:id="rId43"/>
    <p:sldId id="336" r:id="rId44"/>
    <p:sldId id="337" r:id="rId45"/>
    <p:sldId id="338" r:id="rId46"/>
    <p:sldId id="281"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4B3"/>
    <a:srgbClr val="F1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F78715-E839-4567-8CA9-C5CED9011E33}">
  <a:tblStyle styleId="{64F78715-E839-4567-8CA9-C5CED9011E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4660"/>
  </p:normalViewPr>
  <p:slideViewPr>
    <p:cSldViewPr snapToGrid="0">
      <p:cViewPr varScale="1">
        <p:scale>
          <a:sx n="90" d="100"/>
          <a:sy n="90" d="100"/>
        </p:scale>
        <p:origin x="2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3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795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6f2d0e3cb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6f2d0e3cb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6f2ac066ca_0_32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6f2ac066ca_0_32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430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224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6f2ac066ca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6f2ac066ca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6f2ac066ca_0_32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6f2ac066ca_0_32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049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6f2ac066ca_0_32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6f2ac066ca_0_32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99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6f2ac066ca_0_32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6f2ac066ca_0_32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6f2ac066ca_0_32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6f2ac066ca_0_32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044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663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289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912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006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000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23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6f2d0e3cb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6f2d0e3cb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6f2d0e3cb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6f2d0e3cb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6f2d0e3cb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6f2d0e3cb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857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191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14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34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005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6f2d0e3cba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6f2d0e3cba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9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6f2ac066ca_0_32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6f2ac066ca_0_32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2ac066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2ac066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73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6f2d0e3cb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6f2d0e3c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f2ac066c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f2ac066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57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45325" y="866925"/>
            <a:ext cx="36612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200"/>
              <a:buNone/>
              <a:defRPr sz="52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0" name="Google Shape;10;p2"/>
          <p:cNvSpPr txBox="1">
            <a:spLocks noGrp="1"/>
          </p:cNvSpPr>
          <p:nvPr>
            <p:ph type="subTitle" idx="1"/>
          </p:nvPr>
        </p:nvSpPr>
        <p:spPr>
          <a:xfrm>
            <a:off x="5313862" y="3243050"/>
            <a:ext cx="2760300" cy="915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400"/>
              <a:buNone/>
              <a:defRPr sz="2400">
                <a:solidFill>
                  <a:srgbClr val="FFFFFF"/>
                </a:solidFill>
              </a:defRPr>
            </a:lvl1pPr>
            <a:lvl2pPr lvl="1">
              <a:lnSpc>
                <a:spcPct val="100000"/>
              </a:lnSpc>
              <a:spcBef>
                <a:spcPts val="0"/>
              </a:spcBef>
              <a:spcAft>
                <a:spcPts val="0"/>
              </a:spcAft>
              <a:buClr>
                <a:srgbClr val="FFFFFF"/>
              </a:buClr>
              <a:buSzPts val="2800"/>
              <a:buNone/>
              <a:defRPr sz="2800">
                <a:solidFill>
                  <a:srgbClr val="FFFFFF"/>
                </a:solidFill>
              </a:defRPr>
            </a:lvl2pPr>
            <a:lvl3pPr lvl="2">
              <a:lnSpc>
                <a:spcPct val="100000"/>
              </a:lnSpc>
              <a:spcBef>
                <a:spcPts val="0"/>
              </a:spcBef>
              <a:spcAft>
                <a:spcPts val="0"/>
              </a:spcAft>
              <a:buClr>
                <a:srgbClr val="FFFFFF"/>
              </a:buClr>
              <a:buSzPts val="2800"/>
              <a:buNone/>
              <a:defRPr sz="2800">
                <a:solidFill>
                  <a:srgbClr val="FFFFFF"/>
                </a:solidFill>
              </a:defRPr>
            </a:lvl3pPr>
            <a:lvl4pPr lvl="3">
              <a:lnSpc>
                <a:spcPct val="100000"/>
              </a:lnSpc>
              <a:spcBef>
                <a:spcPts val="0"/>
              </a:spcBef>
              <a:spcAft>
                <a:spcPts val="0"/>
              </a:spcAft>
              <a:buClr>
                <a:srgbClr val="FFFFFF"/>
              </a:buClr>
              <a:buSzPts val="2800"/>
              <a:buNone/>
              <a:defRPr sz="2800">
                <a:solidFill>
                  <a:srgbClr val="FFFFFF"/>
                </a:solidFill>
              </a:defRPr>
            </a:lvl4pPr>
            <a:lvl5pPr lvl="4">
              <a:lnSpc>
                <a:spcPct val="100000"/>
              </a:lnSpc>
              <a:spcBef>
                <a:spcPts val="0"/>
              </a:spcBef>
              <a:spcAft>
                <a:spcPts val="0"/>
              </a:spcAft>
              <a:buClr>
                <a:srgbClr val="FFFFFF"/>
              </a:buClr>
              <a:buSzPts val="2800"/>
              <a:buNone/>
              <a:defRPr sz="2800">
                <a:solidFill>
                  <a:srgbClr val="FFFFFF"/>
                </a:solidFill>
              </a:defRPr>
            </a:lvl5pPr>
            <a:lvl6pPr lvl="5">
              <a:lnSpc>
                <a:spcPct val="100000"/>
              </a:lnSpc>
              <a:spcBef>
                <a:spcPts val="0"/>
              </a:spcBef>
              <a:spcAft>
                <a:spcPts val="0"/>
              </a:spcAft>
              <a:buClr>
                <a:srgbClr val="FFFFFF"/>
              </a:buClr>
              <a:buSzPts val="2800"/>
              <a:buNone/>
              <a:defRPr sz="2800">
                <a:solidFill>
                  <a:srgbClr val="FFFFFF"/>
                </a:solidFill>
              </a:defRPr>
            </a:lvl6pPr>
            <a:lvl7pPr lvl="6">
              <a:lnSpc>
                <a:spcPct val="100000"/>
              </a:lnSpc>
              <a:spcBef>
                <a:spcPts val="0"/>
              </a:spcBef>
              <a:spcAft>
                <a:spcPts val="0"/>
              </a:spcAft>
              <a:buClr>
                <a:srgbClr val="FFFFFF"/>
              </a:buClr>
              <a:buSzPts val="2800"/>
              <a:buNone/>
              <a:defRPr sz="2800">
                <a:solidFill>
                  <a:srgbClr val="FFFFFF"/>
                </a:solidFill>
              </a:defRPr>
            </a:lvl7pPr>
            <a:lvl8pPr lvl="7">
              <a:lnSpc>
                <a:spcPct val="100000"/>
              </a:lnSpc>
              <a:spcBef>
                <a:spcPts val="0"/>
              </a:spcBef>
              <a:spcAft>
                <a:spcPts val="0"/>
              </a:spcAft>
              <a:buClr>
                <a:srgbClr val="FFFFFF"/>
              </a:buClr>
              <a:buSzPts val="2800"/>
              <a:buNone/>
              <a:defRPr sz="2800">
                <a:solidFill>
                  <a:srgbClr val="FFFFFF"/>
                </a:solidFill>
              </a:defRPr>
            </a:lvl8pPr>
            <a:lvl9pPr lvl="8">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200"/>
              <a:buNone/>
              <a:defRPr sz="4200">
                <a:solidFill>
                  <a:srgbClr val="FFFFFF"/>
                </a:solidFill>
              </a:defRPr>
            </a:lvl1pPr>
            <a:lvl2pPr lvl="1" algn="ctr">
              <a:spcBef>
                <a:spcPts val="0"/>
              </a:spcBef>
              <a:spcAft>
                <a:spcPts val="0"/>
              </a:spcAft>
              <a:buClr>
                <a:srgbClr val="FFFFFF"/>
              </a:buClr>
              <a:buSzPts val="3600"/>
              <a:buNone/>
              <a:defRPr sz="3600">
                <a:solidFill>
                  <a:srgbClr val="FFFFFF"/>
                </a:solidFill>
              </a:defRPr>
            </a:lvl2pPr>
            <a:lvl3pPr lvl="2" algn="ctr">
              <a:spcBef>
                <a:spcPts val="0"/>
              </a:spcBef>
              <a:spcAft>
                <a:spcPts val="0"/>
              </a:spcAft>
              <a:buClr>
                <a:srgbClr val="FFFFFF"/>
              </a:buClr>
              <a:buSzPts val="3600"/>
              <a:buNone/>
              <a:defRPr sz="3600">
                <a:solidFill>
                  <a:srgbClr val="FFFFFF"/>
                </a:solidFill>
              </a:defRPr>
            </a:lvl3pPr>
            <a:lvl4pPr lvl="3" algn="ctr">
              <a:spcBef>
                <a:spcPts val="0"/>
              </a:spcBef>
              <a:spcAft>
                <a:spcPts val="0"/>
              </a:spcAft>
              <a:buClr>
                <a:srgbClr val="FFFFFF"/>
              </a:buClr>
              <a:buSzPts val="3600"/>
              <a:buNone/>
              <a:defRPr sz="3600">
                <a:solidFill>
                  <a:srgbClr val="FFFFFF"/>
                </a:solidFill>
              </a:defRPr>
            </a:lvl4pPr>
            <a:lvl5pPr lvl="4" algn="ctr">
              <a:spcBef>
                <a:spcPts val="0"/>
              </a:spcBef>
              <a:spcAft>
                <a:spcPts val="0"/>
              </a:spcAft>
              <a:buClr>
                <a:srgbClr val="FFFFFF"/>
              </a:buClr>
              <a:buSzPts val="3600"/>
              <a:buNone/>
              <a:defRPr sz="3600">
                <a:solidFill>
                  <a:srgbClr val="FFFFFF"/>
                </a:solidFill>
              </a:defRPr>
            </a:lvl5pPr>
            <a:lvl6pPr lvl="5" algn="ctr">
              <a:spcBef>
                <a:spcPts val="0"/>
              </a:spcBef>
              <a:spcAft>
                <a:spcPts val="0"/>
              </a:spcAft>
              <a:buClr>
                <a:srgbClr val="FFFFFF"/>
              </a:buClr>
              <a:buSzPts val="3600"/>
              <a:buNone/>
              <a:defRPr sz="3600">
                <a:solidFill>
                  <a:srgbClr val="FFFFFF"/>
                </a:solidFill>
              </a:defRPr>
            </a:lvl6pPr>
            <a:lvl7pPr lvl="6" algn="ctr">
              <a:spcBef>
                <a:spcPts val="0"/>
              </a:spcBef>
              <a:spcAft>
                <a:spcPts val="0"/>
              </a:spcAft>
              <a:buClr>
                <a:srgbClr val="FFFFFF"/>
              </a:buClr>
              <a:buSzPts val="3600"/>
              <a:buNone/>
              <a:defRPr sz="3600">
                <a:solidFill>
                  <a:srgbClr val="FFFFFF"/>
                </a:solidFill>
              </a:defRPr>
            </a:lvl7pPr>
            <a:lvl8pPr lvl="7" algn="ctr">
              <a:spcBef>
                <a:spcPts val="0"/>
              </a:spcBef>
              <a:spcAft>
                <a:spcPts val="0"/>
              </a:spcAft>
              <a:buClr>
                <a:srgbClr val="FFFFFF"/>
              </a:buClr>
              <a:buSzPts val="3600"/>
              <a:buNone/>
              <a:defRPr sz="3600">
                <a:solidFill>
                  <a:srgbClr val="FFFFFF"/>
                </a:solidFill>
              </a:defRPr>
            </a:lvl8pPr>
            <a:lvl9pPr lvl="8" algn="ctr">
              <a:spcBef>
                <a:spcPts val="0"/>
              </a:spcBef>
              <a:spcAft>
                <a:spcPts val="0"/>
              </a:spcAft>
              <a:buClr>
                <a:srgbClr val="FFFFFF"/>
              </a:buClr>
              <a:buSzPts val="3600"/>
              <a:buNone/>
              <a:defRPr sz="3600">
                <a:solidFill>
                  <a:srgbClr val="FFFFFF"/>
                </a:solidFill>
              </a:defRPr>
            </a:lvl9pPr>
          </a:lstStyle>
          <a:p>
            <a:endParaRPr/>
          </a:p>
        </p:txBody>
      </p:sp>
      <p:sp>
        <p:nvSpPr>
          <p:cNvPr id="13" name="Google Shape;13;p3"/>
          <p:cNvSpPr txBox="1">
            <a:spLocks noGrp="1"/>
          </p:cNvSpPr>
          <p:nvPr>
            <p:ph type="subTitle" idx="1"/>
          </p:nvPr>
        </p:nvSpPr>
        <p:spPr>
          <a:xfrm>
            <a:off x="5230900" y="3090650"/>
            <a:ext cx="2760300" cy="9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4" name="Google Shape;14;p3"/>
          <p:cNvSpPr txBox="1">
            <a:spLocks noGrp="1"/>
          </p:cNvSpPr>
          <p:nvPr>
            <p:ph type="title" idx="2" hasCustomPrompt="1"/>
          </p:nvPr>
        </p:nvSpPr>
        <p:spPr>
          <a:xfrm>
            <a:off x="5230900" y="1293975"/>
            <a:ext cx="2383800" cy="792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1" name="Google Shape;31;p9"/>
          <p:cNvSpPr txBox="1">
            <a:spLocks noGrp="1"/>
          </p:cNvSpPr>
          <p:nvPr>
            <p:ph type="subTitle" idx="1"/>
          </p:nvPr>
        </p:nvSpPr>
        <p:spPr>
          <a:xfrm>
            <a:off x="934375" y="1046958"/>
            <a:ext cx="2918100" cy="79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FFFFFF"/>
              </a:buClr>
              <a:buSzPts val="1800"/>
              <a:buFont typeface="Staatliches"/>
              <a:buNone/>
              <a:defRPr>
                <a:solidFill>
                  <a:srgbClr val="FFFFFF"/>
                </a:solidFill>
                <a:latin typeface="Staatliches"/>
                <a:ea typeface="Staatliches"/>
                <a:cs typeface="Staatliches"/>
                <a:sym typeface="Staatliche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934375" y="1922051"/>
            <a:ext cx="3536100" cy="23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17500" rtl="0">
              <a:spcBef>
                <a:spcPts val="1600"/>
              </a:spcBef>
              <a:spcAft>
                <a:spcPts val="0"/>
              </a:spcAft>
              <a:buClr>
                <a:srgbClr val="FFFFFF"/>
              </a:buClr>
              <a:buSzPts val="14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17500" rtl="0">
              <a:spcBef>
                <a:spcPts val="1600"/>
              </a:spcBef>
              <a:spcAft>
                <a:spcPts val="0"/>
              </a:spcAft>
              <a:buClr>
                <a:srgbClr val="FFFFFF"/>
              </a:buClr>
              <a:buSzPts val="1400"/>
              <a:buChar char="○"/>
              <a:defRPr>
                <a:solidFill>
                  <a:srgbClr val="FFFFFF"/>
                </a:solidFill>
              </a:defRPr>
            </a:lvl5pPr>
            <a:lvl6pPr marL="2743200" lvl="5" indent="-317500" rtl="0">
              <a:spcBef>
                <a:spcPts val="1600"/>
              </a:spcBef>
              <a:spcAft>
                <a:spcPts val="0"/>
              </a:spcAft>
              <a:buClr>
                <a:srgbClr val="FFFFFF"/>
              </a:buClr>
              <a:buSzPts val="1400"/>
              <a:buChar char="■"/>
              <a:defRPr>
                <a:solidFill>
                  <a:srgbClr val="FFFFFF"/>
                </a:solidFill>
              </a:defRPr>
            </a:lvl6pPr>
            <a:lvl7pPr marL="3200400" lvl="6" indent="-317500" rtl="0">
              <a:spcBef>
                <a:spcPts val="1600"/>
              </a:spcBef>
              <a:spcAft>
                <a:spcPts val="0"/>
              </a:spcAft>
              <a:buClr>
                <a:srgbClr val="FFFFFF"/>
              </a:buClr>
              <a:buSzPts val="1400"/>
              <a:buChar char="●"/>
              <a:defRPr>
                <a:solidFill>
                  <a:srgbClr val="FFFFFF"/>
                </a:solidFill>
              </a:defRPr>
            </a:lvl7pPr>
            <a:lvl8pPr marL="3657600" lvl="7" indent="-317500" rtl="0">
              <a:spcBef>
                <a:spcPts val="1600"/>
              </a:spcBef>
              <a:spcAft>
                <a:spcPts val="0"/>
              </a:spcAft>
              <a:buClr>
                <a:srgbClr val="FFFFFF"/>
              </a:buClr>
              <a:buSzPts val="1400"/>
              <a:buChar char="○"/>
              <a:defRPr>
                <a:solidFill>
                  <a:srgbClr val="FFFFFF"/>
                </a:solidFill>
              </a:defRPr>
            </a:lvl8pPr>
            <a:lvl9pPr marL="4114800" lvl="8" indent="-317500" rtl="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TITLE_ONLY_1">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1">
  <p:cSld name="TITLE_ONLY_1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1005175" y="3140325"/>
            <a:ext cx="1924200" cy="47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75" name="Google Shape;75;p17"/>
          <p:cNvSpPr txBox="1">
            <a:spLocks noGrp="1"/>
          </p:cNvSpPr>
          <p:nvPr>
            <p:ph type="subTitle" idx="1"/>
          </p:nvPr>
        </p:nvSpPr>
        <p:spPr>
          <a:xfrm>
            <a:off x="1005175" y="3553725"/>
            <a:ext cx="1924200" cy="9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6" name="Google Shape;76;p17"/>
          <p:cNvSpPr txBox="1">
            <a:spLocks noGrp="1"/>
          </p:cNvSpPr>
          <p:nvPr>
            <p:ph type="title" idx="2"/>
          </p:nvPr>
        </p:nvSpPr>
        <p:spPr>
          <a:xfrm>
            <a:off x="311700" y="3811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77" name="Google Shape;77;p17"/>
          <p:cNvSpPr txBox="1">
            <a:spLocks noGrp="1"/>
          </p:cNvSpPr>
          <p:nvPr>
            <p:ph type="title" idx="3"/>
          </p:nvPr>
        </p:nvSpPr>
        <p:spPr>
          <a:xfrm>
            <a:off x="3609900" y="3140325"/>
            <a:ext cx="1924200" cy="47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78" name="Google Shape;78;p17"/>
          <p:cNvSpPr txBox="1">
            <a:spLocks noGrp="1"/>
          </p:cNvSpPr>
          <p:nvPr>
            <p:ph type="subTitle" idx="4"/>
          </p:nvPr>
        </p:nvSpPr>
        <p:spPr>
          <a:xfrm>
            <a:off x="3609900" y="3553725"/>
            <a:ext cx="1924200" cy="9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9" name="Google Shape;79;p17"/>
          <p:cNvSpPr txBox="1">
            <a:spLocks noGrp="1"/>
          </p:cNvSpPr>
          <p:nvPr>
            <p:ph type="title" idx="5"/>
          </p:nvPr>
        </p:nvSpPr>
        <p:spPr>
          <a:xfrm>
            <a:off x="6214625" y="3140325"/>
            <a:ext cx="1924200" cy="47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80" name="Google Shape;80;p17"/>
          <p:cNvSpPr txBox="1">
            <a:spLocks noGrp="1"/>
          </p:cNvSpPr>
          <p:nvPr>
            <p:ph type="subTitle" idx="6"/>
          </p:nvPr>
        </p:nvSpPr>
        <p:spPr>
          <a:xfrm>
            <a:off x="6214625" y="3553725"/>
            <a:ext cx="1924200" cy="9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extLst>
      <p:ext uri="{BB962C8B-B14F-4D97-AF65-F5344CB8AC3E}">
        <p14:creationId xmlns:p14="http://schemas.microsoft.com/office/powerpoint/2010/main" val="251729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Staatliches"/>
              <a:buNone/>
              <a:defRPr sz="2800">
                <a:latin typeface="Staatliches"/>
                <a:ea typeface="Staatliches"/>
                <a:cs typeface="Staatliches"/>
                <a:sym typeface="Staatliches"/>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ajdhani Medium"/>
              <a:buChar char="●"/>
              <a:defRPr sz="1800">
                <a:latin typeface="Rajdhani Medium"/>
                <a:ea typeface="Rajdhani Medium"/>
                <a:cs typeface="Rajdhani Medium"/>
                <a:sym typeface="Rajdhani Medium"/>
              </a:defRPr>
            </a:lvl1pPr>
            <a:lvl2pPr marL="914400" lvl="1" indent="-317500">
              <a:lnSpc>
                <a:spcPct val="100000"/>
              </a:lnSpc>
              <a:spcBef>
                <a:spcPts val="1600"/>
              </a:spcBef>
              <a:spcAft>
                <a:spcPts val="0"/>
              </a:spcAft>
              <a:buSzPts val="1400"/>
              <a:buFont typeface="Rajdhani Medium"/>
              <a:buChar char="○"/>
              <a:defRPr>
                <a:latin typeface="Rajdhani Medium"/>
                <a:ea typeface="Rajdhani Medium"/>
                <a:cs typeface="Rajdhani Medium"/>
                <a:sym typeface="Rajdhani Medium"/>
              </a:defRPr>
            </a:lvl2pPr>
            <a:lvl3pPr marL="1371600" lvl="2" indent="-317500">
              <a:lnSpc>
                <a:spcPct val="100000"/>
              </a:lnSpc>
              <a:spcBef>
                <a:spcPts val="1600"/>
              </a:spcBef>
              <a:spcAft>
                <a:spcPts val="0"/>
              </a:spcAft>
              <a:buSzPts val="1400"/>
              <a:buFont typeface="Rajdhani Medium"/>
              <a:buChar char="■"/>
              <a:defRPr>
                <a:latin typeface="Rajdhani Medium"/>
                <a:ea typeface="Rajdhani Medium"/>
                <a:cs typeface="Rajdhani Medium"/>
                <a:sym typeface="Rajdhani Medium"/>
              </a:defRPr>
            </a:lvl3pPr>
            <a:lvl4pPr marL="1828800" lvl="3" indent="-317500">
              <a:lnSpc>
                <a:spcPct val="100000"/>
              </a:lnSpc>
              <a:spcBef>
                <a:spcPts val="1600"/>
              </a:spcBef>
              <a:spcAft>
                <a:spcPts val="0"/>
              </a:spcAft>
              <a:buSzPts val="1400"/>
              <a:buFont typeface="Rajdhani Medium"/>
              <a:buChar char="●"/>
              <a:defRPr>
                <a:latin typeface="Rajdhani Medium"/>
                <a:ea typeface="Rajdhani Medium"/>
                <a:cs typeface="Rajdhani Medium"/>
                <a:sym typeface="Rajdhani Medium"/>
              </a:defRPr>
            </a:lvl4pPr>
            <a:lvl5pPr marL="2286000" lvl="4" indent="-317500">
              <a:lnSpc>
                <a:spcPct val="100000"/>
              </a:lnSpc>
              <a:spcBef>
                <a:spcPts val="1600"/>
              </a:spcBef>
              <a:spcAft>
                <a:spcPts val="0"/>
              </a:spcAft>
              <a:buSzPts val="1400"/>
              <a:buFont typeface="Rajdhani Medium"/>
              <a:buChar char="○"/>
              <a:defRPr>
                <a:latin typeface="Rajdhani Medium"/>
                <a:ea typeface="Rajdhani Medium"/>
                <a:cs typeface="Rajdhani Medium"/>
                <a:sym typeface="Rajdhani Medium"/>
              </a:defRPr>
            </a:lvl5pPr>
            <a:lvl6pPr marL="2743200" lvl="5" indent="-317500">
              <a:lnSpc>
                <a:spcPct val="100000"/>
              </a:lnSpc>
              <a:spcBef>
                <a:spcPts val="1600"/>
              </a:spcBef>
              <a:spcAft>
                <a:spcPts val="0"/>
              </a:spcAft>
              <a:buSzPts val="1400"/>
              <a:buFont typeface="Rajdhani Medium"/>
              <a:buChar char="■"/>
              <a:defRPr>
                <a:latin typeface="Rajdhani Medium"/>
                <a:ea typeface="Rajdhani Medium"/>
                <a:cs typeface="Rajdhani Medium"/>
                <a:sym typeface="Rajdhani Medium"/>
              </a:defRPr>
            </a:lvl6pPr>
            <a:lvl7pPr marL="3200400" lvl="6" indent="-317500">
              <a:lnSpc>
                <a:spcPct val="100000"/>
              </a:lnSpc>
              <a:spcBef>
                <a:spcPts val="1600"/>
              </a:spcBef>
              <a:spcAft>
                <a:spcPts val="0"/>
              </a:spcAft>
              <a:buSzPts val="1400"/>
              <a:buFont typeface="Rajdhani Medium"/>
              <a:buChar char="●"/>
              <a:defRPr>
                <a:latin typeface="Rajdhani Medium"/>
                <a:ea typeface="Rajdhani Medium"/>
                <a:cs typeface="Rajdhani Medium"/>
                <a:sym typeface="Rajdhani Medium"/>
              </a:defRPr>
            </a:lvl7pPr>
            <a:lvl8pPr marL="3657600" lvl="7" indent="-317500">
              <a:lnSpc>
                <a:spcPct val="100000"/>
              </a:lnSpc>
              <a:spcBef>
                <a:spcPts val="1600"/>
              </a:spcBef>
              <a:spcAft>
                <a:spcPts val="0"/>
              </a:spcAft>
              <a:buSzPts val="1400"/>
              <a:buFont typeface="Rajdhani Medium"/>
              <a:buChar char="○"/>
              <a:defRPr>
                <a:latin typeface="Rajdhani Medium"/>
                <a:ea typeface="Rajdhani Medium"/>
                <a:cs typeface="Rajdhani Medium"/>
                <a:sym typeface="Rajdhani Medium"/>
              </a:defRPr>
            </a:lvl8pPr>
            <a:lvl9pPr marL="4114800" lvl="8" indent="-317500">
              <a:lnSpc>
                <a:spcPct val="100000"/>
              </a:lnSpc>
              <a:spcBef>
                <a:spcPts val="1600"/>
              </a:spcBef>
              <a:spcAft>
                <a:spcPts val="1600"/>
              </a:spcAft>
              <a:buSzPts val="1400"/>
              <a:buFont typeface="Rajdhani Medium"/>
              <a:buChar char="■"/>
              <a:defRPr>
                <a:latin typeface="Rajdhani Medium"/>
                <a:ea typeface="Rajdhani Medium"/>
                <a:cs typeface="Rajdhani Medium"/>
                <a:sym typeface="Rajdhani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7" r:id="rId6"/>
    <p:sldLayoutId id="2147483668"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ctrTitle"/>
          </p:nvPr>
        </p:nvSpPr>
        <p:spPr>
          <a:xfrm>
            <a:off x="3674337" y="902556"/>
            <a:ext cx="5357794"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600" b="1" dirty="0">
                <a:ln w="10160">
                  <a:solidFill>
                    <a:schemeClr val="accent5"/>
                  </a:solidFill>
                  <a:prstDash val="solid"/>
                </a:ln>
                <a:effectLst>
                  <a:outerShdw blurRad="38100" dist="22860" dir="5400000" algn="tl" rotWithShape="0">
                    <a:srgbClr val="000000">
                      <a:alpha val="30000"/>
                    </a:srgbClr>
                  </a:outerShdw>
                </a:effectLst>
              </a:rPr>
              <a:t>Simulación de Cuerpos Celestes de Gran Masa en el Sistema Solar</a:t>
            </a:r>
            <a:endParaRPr sz="3600" b="1" dirty="0">
              <a:ln w="10160">
                <a:solidFill>
                  <a:schemeClr val="accent5"/>
                </a:solidFill>
                <a:prstDash val="solid"/>
              </a:ln>
              <a:effectLst>
                <a:outerShdw blurRad="38100" dist="22860" dir="5400000" algn="tl" rotWithShape="0">
                  <a:srgbClr val="000000">
                    <a:alpha val="30000"/>
                  </a:srgbClr>
                </a:outerShdw>
              </a:effectLst>
            </a:endParaRPr>
          </a:p>
        </p:txBody>
      </p:sp>
      <p:sp>
        <p:nvSpPr>
          <p:cNvPr id="125" name="Google Shape;125;p26"/>
          <p:cNvSpPr txBox="1">
            <a:spLocks noGrp="1"/>
          </p:cNvSpPr>
          <p:nvPr>
            <p:ph type="subTitle" idx="1"/>
          </p:nvPr>
        </p:nvSpPr>
        <p:spPr>
          <a:xfrm>
            <a:off x="4846878" y="3325344"/>
            <a:ext cx="3220909" cy="9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2172016 - Kevin Javier Lozano Galvis</a:t>
            </a:r>
          </a:p>
          <a:p>
            <a:pPr marL="0" lvl="0" indent="0" algn="l" rtl="0">
              <a:spcBef>
                <a:spcPts val="0"/>
              </a:spcBef>
              <a:spcAft>
                <a:spcPts val="0"/>
              </a:spcAft>
              <a:buNone/>
            </a:pPr>
            <a:r>
              <a:rPr lang="en" sz="1400" dirty="0"/>
              <a:t>2170688 - Brayan Rodolfo Barajas Ochoa</a:t>
            </a:r>
          </a:p>
          <a:p>
            <a:pPr marL="0" lvl="0" indent="0" algn="l" rtl="0">
              <a:spcBef>
                <a:spcPts val="0"/>
              </a:spcBef>
              <a:spcAft>
                <a:spcPts val="0"/>
              </a:spcAft>
              <a:buNone/>
            </a:pPr>
            <a:r>
              <a:rPr lang="en" sz="1400" dirty="0"/>
              <a:t>2161342 – Carlos Alberto Palencia Pombo</a:t>
            </a:r>
          </a:p>
          <a:p>
            <a:pPr marL="0" lvl="0" indent="0" algn="r" rtl="0">
              <a:spcBef>
                <a:spcPts val="0"/>
              </a:spcBef>
              <a:spcAft>
                <a:spcPts val="0"/>
              </a:spcAft>
              <a:buNone/>
            </a:pPr>
            <a:endParaRPr lang="en" sz="1400" dirty="0"/>
          </a:p>
          <a:p>
            <a:pPr marL="0" lvl="0" indent="0" algn="r" rtl="0">
              <a:spcBef>
                <a:spcPts val="0"/>
              </a:spcBef>
              <a:spcAft>
                <a:spcPts val="0"/>
              </a:spcAft>
              <a:buNone/>
            </a:pPr>
            <a:endParaRPr sz="1400" dirty="0"/>
          </a:p>
        </p:txBody>
      </p:sp>
      <p:sp>
        <p:nvSpPr>
          <p:cNvPr id="126" name="Google Shape;126;p26"/>
          <p:cNvSpPr/>
          <p:nvPr/>
        </p:nvSpPr>
        <p:spPr>
          <a:xfrm>
            <a:off x="-335035" y="6524736"/>
            <a:ext cx="128551" cy="128551"/>
          </a:xfrm>
          <a:custGeom>
            <a:avLst/>
            <a:gdLst/>
            <a:ahLst/>
            <a:cxnLst/>
            <a:rect l="l" t="t" r="r" b="b"/>
            <a:pathLst>
              <a:path w="3559" h="3559" extrusionOk="0">
                <a:moveTo>
                  <a:pt x="1780" y="0"/>
                </a:moveTo>
                <a:cubicBezTo>
                  <a:pt x="797" y="0"/>
                  <a:pt x="0" y="797"/>
                  <a:pt x="0" y="1780"/>
                </a:cubicBezTo>
                <a:cubicBezTo>
                  <a:pt x="0" y="2762"/>
                  <a:pt x="797" y="3559"/>
                  <a:pt x="1780" y="3559"/>
                </a:cubicBezTo>
                <a:cubicBezTo>
                  <a:pt x="2763" y="3559"/>
                  <a:pt x="3559" y="2762"/>
                  <a:pt x="3559" y="1780"/>
                </a:cubicBezTo>
                <a:cubicBezTo>
                  <a:pt x="3559" y="797"/>
                  <a:pt x="2763"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6"/>
          <p:cNvSpPr/>
          <p:nvPr/>
        </p:nvSpPr>
        <p:spPr>
          <a:xfrm>
            <a:off x="-53877" y="5943963"/>
            <a:ext cx="108" cy="36"/>
          </a:xfrm>
          <a:custGeom>
            <a:avLst/>
            <a:gdLst/>
            <a:ahLst/>
            <a:cxnLst/>
            <a:rect l="l" t="t" r="r" b="b"/>
            <a:pathLst>
              <a:path w="3" h="1" fill="none" extrusionOk="0">
                <a:moveTo>
                  <a:pt x="1" y="1"/>
                </a:moveTo>
                <a:lnTo>
                  <a:pt x="3"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6"/>
          <p:cNvSpPr/>
          <p:nvPr/>
        </p:nvSpPr>
        <p:spPr>
          <a:xfrm>
            <a:off x="-53877" y="5625059"/>
            <a:ext cx="108" cy="36"/>
          </a:xfrm>
          <a:custGeom>
            <a:avLst/>
            <a:gdLst/>
            <a:ahLst/>
            <a:cxnLst/>
            <a:rect l="l" t="t" r="r" b="b"/>
            <a:pathLst>
              <a:path w="3" h="1" fill="none" extrusionOk="0">
                <a:moveTo>
                  <a:pt x="1" y="1"/>
                </a:moveTo>
                <a:lnTo>
                  <a:pt x="3"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26"/>
          <p:cNvGrpSpPr/>
          <p:nvPr/>
        </p:nvGrpSpPr>
        <p:grpSpPr>
          <a:xfrm>
            <a:off x="-616370" y="-915153"/>
            <a:ext cx="4062633" cy="6859116"/>
            <a:chOff x="-648268" y="-915586"/>
            <a:chExt cx="4062633" cy="6859116"/>
          </a:xfrm>
        </p:grpSpPr>
        <p:sp>
          <p:nvSpPr>
            <p:cNvPr id="130" name="Google Shape;130;p26"/>
            <p:cNvSpPr/>
            <p:nvPr/>
          </p:nvSpPr>
          <p:spPr>
            <a:xfrm>
              <a:off x="-648268" y="1965670"/>
              <a:ext cx="1119395" cy="1086742"/>
            </a:xfrm>
            <a:custGeom>
              <a:avLst/>
              <a:gdLst/>
              <a:ahLst/>
              <a:cxnLst/>
              <a:rect l="l" t="t" r="r" b="b"/>
              <a:pathLst>
                <a:path w="30991" h="30087" extrusionOk="0">
                  <a:moveTo>
                    <a:pt x="13309" y="1"/>
                  </a:moveTo>
                  <a:cubicBezTo>
                    <a:pt x="12724" y="1"/>
                    <a:pt x="12139" y="419"/>
                    <a:pt x="12142" y="1162"/>
                  </a:cubicBezTo>
                  <a:cubicBezTo>
                    <a:pt x="12144" y="1874"/>
                    <a:pt x="11565" y="2323"/>
                    <a:pt x="10974" y="2323"/>
                  </a:cubicBezTo>
                  <a:cubicBezTo>
                    <a:pt x="10634" y="2323"/>
                    <a:pt x="10290" y="2174"/>
                    <a:pt x="10050" y="1842"/>
                  </a:cubicBezTo>
                  <a:cubicBezTo>
                    <a:pt x="9804" y="1500"/>
                    <a:pt x="9466" y="1354"/>
                    <a:pt x="9134" y="1354"/>
                  </a:cubicBezTo>
                  <a:cubicBezTo>
                    <a:pt x="8422" y="1354"/>
                    <a:pt x="7734" y="2023"/>
                    <a:pt x="8015" y="2877"/>
                  </a:cubicBezTo>
                  <a:cubicBezTo>
                    <a:pt x="8283" y="3690"/>
                    <a:pt x="7638" y="4398"/>
                    <a:pt x="6915" y="4398"/>
                  </a:cubicBezTo>
                  <a:cubicBezTo>
                    <a:pt x="6688" y="4398"/>
                    <a:pt x="6453" y="4328"/>
                    <a:pt x="6236" y="4170"/>
                  </a:cubicBezTo>
                  <a:cubicBezTo>
                    <a:pt x="6013" y="4006"/>
                    <a:pt x="5778" y="3935"/>
                    <a:pt x="5554" y="3935"/>
                  </a:cubicBezTo>
                  <a:cubicBezTo>
                    <a:pt x="4707" y="3935"/>
                    <a:pt x="4005" y="4942"/>
                    <a:pt x="4622" y="5784"/>
                  </a:cubicBezTo>
                  <a:cubicBezTo>
                    <a:pt x="5206" y="6582"/>
                    <a:pt x="4588" y="7626"/>
                    <a:pt x="3703" y="7626"/>
                  </a:cubicBezTo>
                  <a:cubicBezTo>
                    <a:pt x="3583" y="7626"/>
                    <a:pt x="3457" y="7606"/>
                    <a:pt x="3330" y="7564"/>
                  </a:cubicBezTo>
                  <a:cubicBezTo>
                    <a:pt x="3195" y="7520"/>
                    <a:pt x="3065" y="7500"/>
                    <a:pt x="2942" y="7500"/>
                  </a:cubicBezTo>
                  <a:cubicBezTo>
                    <a:pt x="1915" y="7500"/>
                    <a:pt x="1337" y="8908"/>
                    <a:pt x="2294" y="9598"/>
                  </a:cubicBezTo>
                  <a:cubicBezTo>
                    <a:pt x="3203" y="10254"/>
                    <a:pt x="2738" y="11690"/>
                    <a:pt x="1618" y="11690"/>
                  </a:cubicBezTo>
                  <a:cubicBezTo>
                    <a:pt x="1616" y="11690"/>
                    <a:pt x="1615" y="11690"/>
                    <a:pt x="1614" y="11690"/>
                  </a:cubicBezTo>
                  <a:cubicBezTo>
                    <a:pt x="1612" y="11690"/>
                    <a:pt x="1610" y="11690"/>
                    <a:pt x="1608" y="11690"/>
                  </a:cubicBezTo>
                  <a:cubicBezTo>
                    <a:pt x="292" y="11690"/>
                    <a:pt x="1" y="13541"/>
                    <a:pt x="1256" y="13944"/>
                  </a:cubicBezTo>
                  <a:cubicBezTo>
                    <a:pt x="2325" y="14287"/>
                    <a:pt x="2325" y="15800"/>
                    <a:pt x="1256" y="16143"/>
                  </a:cubicBezTo>
                  <a:cubicBezTo>
                    <a:pt x="1" y="16546"/>
                    <a:pt x="292" y="18398"/>
                    <a:pt x="1609" y="18398"/>
                  </a:cubicBezTo>
                  <a:cubicBezTo>
                    <a:pt x="1611" y="18398"/>
                    <a:pt x="1612" y="18398"/>
                    <a:pt x="1614" y="18398"/>
                  </a:cubicBezTo>
                  <a:cubicBezTo>
                    <a:pt x="1616" y="18398"/>
                    <a:pt x="1617" y="18398"/>
                    <a:pt x="1619" y="18398"/>
                  </a:cubicBezTo>
                  <a:cubicBezTo>
                    <a:pt x="2738" y="18398"/>
                    <a:pt x="3203" y="19834"/>
                    <a:pt x="2294" y="20489"/>
                  </a:cubicBezTo>
                  <a:cubicBezTo>
                    <a:pt x="1337" y="21179"/>
                    <a:pt x="1915" y="22588"/>
                    <a:pt x="2943" y="22588"/>
                  </a:cubicBezTo>
                  <a:cubicBezTo>
                    <a:pt x="3066" y="22588"/>
                    <a:pt x="3195" y="22567"/>
                    <a:pt x="3330" y="22523"/>
                  </a:cubicBezTo>
                  <a:cubicBezTo>
                    <a:pt x="3458" y="22481"/>
                    <a:pt x="3584" y="22462"/>
                    <a:pt x="3704" y="22462"/>
                  </a:cubicBezTo>
                  <a:cubicBezTo>
                    <a:pt x="4588" y="22462"/>
                    <a:pt x="5206" y="23505"/>
                    <a:pt x="4622" y="24302"/>
                  </a:cubicBezTo>
                  <a:cubicBezTo>
                    <a:pt x="4006" y="25144"/>
                    <a:pt x="4707" y="26151"/>
                    <a:pt x="5554" y="26151"/>
                  </a:cubicBezTo>
                  <a:cubicBezTo>
                    <a:pt x="5778" y="26151"/>
                    <a:pt x="6013" y="26080"/>
                    <a:pt x="6236" y="25917"/>
                  </a:cubicBezTo>
                  <a:cubicBezTo>
                    <a:pt x="6453" y="25758"/>
                    <a:pt x="6688" y="25688"/>
                    <a:pt x="6915" y="25688"/>
                  </a:cubicBezTo>
                  <a:cubicBezTo>
                    <a:pt x="7638" y="25688"/>
                    <a:pt x="8283" y="26398"/>
                    <a:pt x="8015" y="27209"/>
                  </a:cubicBezTo>
                  <a:cubicBezTo>
                    <a:pt x="7734" y="28064"/>
                    <a:pt x="8423" y="28733"/>
                    <a:pt x="9134" y="28733"/>
                  </a:cubicBezTo>
                  <a:cubicBezTo>
                    <a:pt x="9466" y="28733"/>
                    <a:pt x="9804" y="28587"/>
                    <a:pt x="10050" y="28246"/>
                  </a:cubicBezTo>
                  <a:cubicBezTo>
                    <a:pt x="10290" y="27913"/>
                    <a:pt x="10634" y="27764"/>
                    <a:pt x="10974" y="27764"/>
                  </a:cubicBezTo>
                  <a:cubicBezTo>
                    <a:pt x="11565" y="27764"/>
                    <a:pt x="12144" y="28213"/>
                    <a:pt x="12142" y="28926"/>
                  </a:cubicBezTo>
                  <a:cubicBezTo>
                    <a:pt x="12139" y="29668"/>
                    <a:pt x="12724" y="30086"/>
                    <a:pt x="13309" y="30086"/>
                  </a:cubicBezTo>
                  <a:cubicBezTo>
                    <a:pt x="13765" y="30086"/>
                    <a:pt x="14219" y="29833"/>
                    <a:pt x="14396" y="29283"/>
                  </a:cubicBezTo>
                  <a:cubicBezTo>
                    <a:pt x="14567" y="28748"/>
                    <a:pt x="15031" y="28481"/>
                    <a:pt x="15495" y="28481"/>
                  </a:cubicBezTo>
                  <a:cubicBezTo>
                    <a:pt x="15960" y="28481"/>
                    <a:pt x="16424" y="28748"/>
                    <a:pt x="16596" y="29283"/>
                  </a:cubicBezTo>
                  <a:cubicBezTo>
                    <a:pt x="16772" y="29833"/>
                    <a:pt x="17226" y="30086"/>
                    <a:pt x="17682" y="30086"/>
                  </a:cubicBezTo>
                  <a:cubicBezTo>
                    <a:pt x="18266" y="30086"/>
                    <a:pt x="18852" y="29668"/>
                    <a:pt x="18850" y="28926"/>
                  </a:cubicBezTo>
                  <a:cubicBezTo>
                    <a:pt x="18847" y="28213"/>
                    <a:pt x="19426" y="27764"/>
                    <a:pt x="20017" y="27764"/>
                  </a:cubicBezTo>
                  <a:cubicBezTo>
                    <a:pt x="20357" y="27764"/>
                    <a:pt x="20702" y="27913"/>
                    <a:pt x="20942" y="28246"/>
                  </a:cubicBezTo>
                  <a:cubicBezTo>
                    <a:pt x="21188" y="28587"/>
                    <a:pt x="21525" y="28733"/>
                    <a:pt x="21857" y="28733"/>
                  </a:cubicBezTo>
                  <a:cubicBezTo>
                    <a:pt x="22568" y="28733"/>
                    <a:pt x="23256" y="28064"/>
                    <a:pt x="22975" y="27209"/>
                  </a:cubicBezTo>
                  <a:cubicBezTo>
                    <a:pt x="22708" y="26398"/>
                    <a:pt x="23353" y="25688"/>
                    <a:pt x="24076" y="25688"/>
                  </a:cubicBezTo>
                  <a:cubicBezTo>
                    <a:pt x="24303" y="25688"/>
                    <a:pt x="24538" y="25758"/>
                    <a:pt x="24754" y="25917"/>
                  </a:cubicBezTo>
                  <a:cubicBezTo>
                    <a:pt x="24978" y="26080"/>
                    <a:pt x="25212" y="26151"/>
                    <a:pt x="25437" y="26151"/>
                  </a:cubicBezTo>
                  <a:cubicBezTo>
                    <a:pt x="26284" y="26151"/>
                    <a:pt x="26985" y="25144"/>
                    <a:pt x="26369" y="24302"/>
                  </a:cubicBezTo>
                  <a:cubicBezTo>
                    <a:pt x="25785" y="23505"/>
                    <a:pt x="26403" y="22462"/>
                    <a:pt x="27287" y="22462"/>
                  </a:cubicBezTo>
                  <a:cubicBezTo>
                    <a:pt x="27407" y="22462"/>
                    <a:pt x="27533" y="22481"/>
                    <a:pt x="27661" y="22523"/>
                  </a:cubicBezTo>
                  <a:cubicBezTo>
                    <a:pt x="27795" y="22567"/>
                    <a:pt x="27925" y="22588"/>
                    <a:pt x="28048" y="22588"/>
                  </a:cubicBezTo>
                  <a:cubicBezTo>
                    <a:pt x="29076" y="22588"/>
                    <a:pt x="29654" y="21179"/>
                    <a:pt x="28698" y="20489"/>
                  </a:cubicBezTo>
                  <a:cubicBezTo>
                    <a:pt x="27788" y="19834"/>
                    <a:pt x="28253" y="18398"/>
                    <a:pt x="29373" y="18398"/>
                  </a:cubicBezTo>
                  <a:cubicBezTo>
                    <a:pt x="29375" y="18398"/>
                    <a:pt x="29376" y="18398"/>
                    <a:pt x="29378" y="18398"/>
                  </a:cubicBezTo>
                  <a:cubicBezTo>
                    <a:pt x="29379" y="18398"/>
                    <a:pt x="29381" y="18398"/>
                    <a:pt x="29383" y="18398"/>
                  </a:cubicBezTo>
                  <a:cubicBezTo>
                    <a:pt x="30698" y="18398"/>
                    <a:pt x="30991" y="16546"/>
                    <a:pt x="29735" y="16143"/>
                  </a:cubicBezTo>
                  <a:cubicBezTo>
                    <a:pt x="28665" y="15800"/>
                    <a:pt x="28665" y="14287"/>
                    <a:pt x="29735" y="13944"/>
                  </a:cubicBezTo>
                  <a:cubicBezTo>
                    <a:pt x="30991" y="13541"/>
                    <a:pt x="30698" y="11690"/>
                    <a:pt x="29384" y="11690"/>
                  </a:cubicBezTo>
                  <a:cubicBezTo>
                    <a:pt x="29382" y="11690"/>
                    <a:pt x="29380" y="11690"/>
                    <a:pt x="29378" y="11690"/>
                  </a:cubicBezTo>
                  <a:cubicBezTo>
                    <a:pt x="29377" y="11690"/>
                    <a:pt x="29375" y="11690"/>
                    <a:pt x="29374" y="11690"/>
                  </a:cubicBezTo>
                  <a:cubicBezTo>
                    <a:pt x="28253" y="11690"/>
                    <a:pt x="27787" y="10254"/>
                    <a:pt x="28698" y="9598"/>
                  </a:cubicBezTo>
                  <a:cubicBezTo>
                    <a:pt x="29654" y="8908"/>
                    <a:pt x="29076" y="7500"/>
                    <a:pt x="28049" y="7500"/>
                  </a:cubicBezTo>
                  <a:cubicBezTo>
                    <a:pt x="27926" y="7500"/>
                    <a:pt x="27796" y="7520"/>
                    <a:pt x="27661" y="7564"/>
                  </a:cubicBezTo>
                  <a:cubicBezTo>
                    <a:pt x="27533" y="7606"/>
                    <a:pt x="27408" y="7626"/>
                    <a:pt x="27288" y="7626"/>
                  </a:cubicBezTo>
                  <a:cubicBezTo>
                    <a:pt x="26404" y="7626"/>
                    <a:pt x="25785" y="6582"/>
                    <a:pt x="26369" y="5784"/>
                  </a:cubicBezTo>
                  <a:cubicBezTo>
                    <a:pt x="26984" y="4942"/>
                    <a:pt x="26284" y="3935"/>
                    <a:pt x="25437" y="3935"/>
                  </a:cubicBezTo>
                  <a:cubicBezTo>
                    <a:pt x="25212" y="3935"/>
                    <a:pt x="24977" y="4006"/>
                    <a:pt x="24754" y="4170"/>
                  </a:cubicBezTo>
                  <a:cubicBezTo>
                    <a:pt x="24538" y="4328"/>
                    <a:pt x="24303" y="4398"/>
                    <a:pt x="24076" y="4398"/>
                  </a:cubicBezTo>
                  <a:cubicBezTo>
                    <a:pt x="23354" y="4398"/>
                    <a:pt x="22708" y="3690"/>
                    <a:pt x="22975" y="2877"/>
                  </a:cubicBezTo>
                  <a:cubicBezTo>
                    <a:pt x="23256" y="2023"/>
                    <a:pt x="22568" y="1354"/>
                    <a:pt x="21857" y="1354"/>
                  </a:cubicBezTo>
                  <a:cubicBezTo>
                    <a:pt x="21525" y="1354"/>
                    <a:pt x="21188" y="1500"/>
                    <a:pt x="20942" y="1842"/>
                  </a:cubicBezTo>
                  <a:cubicBezTo>
                    <a:pt x="20702" y="2174"/>
                    <a:pt x="20358" y="2323"/>
                    <a:pt x="20017" y="2323"/>
                  </a:cubicBezTo>
                  <a:cubicBezTo>
                    <a:pt x="19426" y="2323"/>
                    <a:pt x="18847" y="1874"/>
                    <a:pt x="18850" y="1162"/>
                  </a:cubicBezTo>
                  <a:cubicBezTo>
                    <a:pt x="18852" y="419"/>
                    <a:pt x="18266" y="1"/>
                    <a:pt x="17681" y="1"/>
                  </a:cubicBezTo>
                  <a:cubicBezTo>
                    <a:pt x="17226" y="1"/>
                    <a:pt x="16772" y="254"/>
                    <a:pt x="16596" y="804"/>
                  </a:cubicBezTo>
                  <a:cubicBezTo>
                    <a:pt x="16424" y="1338"/>
                    <a:pt x="15960" y="1606"/>
                    <a:pt x="15495" y="1606"/>
                  </a:cubicBezTo>
                  <a:cubicBezTo>
                    <a:pt x="15031" y="1606"/>
                    <a:pt x="14567" y="1338"/>
                    <a:pt x="14396" y="804"/>
                  </a:cubicBezTo>
                  <a:cubicBezTo>
                    <a:pt x="14219" y="254"/>
                    <a:pt x="13765" y="1"/>
                    <a:pt x="133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a:off x="-470522" y="-205576"/>
              <a:ext cx="56167" cy="56203"/>
            </a:xfrm>
            <a:custGeom>
              <a:avLst/>
              <a:gdLst/>
              <a:ahLst/>
              <a:cxnLst/>
              <a:rect l="l" t="t" r="r" b="b"/>
              <a:pathLst>
                <a:path w="1555" h="1556" extrusionOk="0">
                  <a:moveTo>
                    <a:pt x="777" y="1"/>
                  </a:moveTo>
                  <a:cubicBezTo>
                    <a:pt x="348" y="1"/>
                    <a:pt x="0" y="349"/>
                    <a:pt x="0" y="779"/>
                  </a:cubicBezTo>
                  <a:cubicBezTo>
                    <a:pt x="0" y="1207"/>
                    <a:pt x="348" y="1556"/>
                    <a:pt x="777" y="1556"/>
                  </a:cubicBezTo>
                  <a:cubicBezTo>
                    <a:pt x="1207" y="1556"/>
                    <a:pt x="1555" y="1207"/>
                    <a:pt x="1555" y="779"/>
                  </a:cubicBezTo>
                  <a:cubicBezTo>
                    <a:pt x="1555" y="349"/>
                    <a:pt x="1207" y="1"/>
                    <a:pt x="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2863680" y="5237094"/>
              <a:ext cx="56167" cy="56203"/>
            </a:xfrm>
            <a:custGeom>
              <a:avLst/>
              <a:gdLst/>
              <a:ahLst/>
              <a:cxnLst/>
              <a:rect l="l" t="t" r="r" b="b"/>
              <a:pathLst>
                <a:path w="1555" h="1556" extrusionOk="0">
                  <a:moveTo>
                    <a:pt x="777" y="1"/>
                  </a:moveTo>
                  <a:cubicBezTo>
                    <a:pt x="348" y="1"/>
                    <a:pt x="0" y="349"/>
                    <a:pt x="0" y="779"/>
                  </a:cubicBezTo>
                  <a:cubicBezTo>
                    <a:pt x="0" y="1207"/>
                    <a:pt x="348" y="1555"/>
                    <a:pt x="777" y="1555"/>
                  </a:cubicBezTo>
                  <a:cubicBezTo>
                    <a:pt x="1207" y="1555"/>
                    <a:pt x="1555" y="1207"/>
                    <a:pt x="1555" y="779"/>
                  </a:cubicBezTo>
                  <a:cubicBezTo>
                    <a:pt x="1555" y="349"/>
                    <a:pt x="1207" y="1"/>
                    <a:pt x="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p:nvPr/>
          </p:nvSpPr>
          <p:spPr>
            <a:xfrm>
              <a:off x="1885116" y="-915586"/>
              <a:ext cx="62415" cy="62379"/>
            </a:xfrm>
            <a:custGeom>
              <a:avLst/>
              <a:gdLst/>
              <a:ahLst/>
              <a:cxnLst/>
              <a:rect l="l" t="t" r="r" b="b"/>
              <a:pathLst>
                <a:path w="1728" h="1727" extrusionOk="0">
                  <a:moveTo>
                    <a:pt x="863" y="0"/>
                  </a:moveTo>
                  <a:cubicBezTo>
                    <a:pt x="387" y="0"/>
                    <a:pt x="1" y="386"/>
                    <a:pt x="1" y="863"/>
                  </a:cubicBezTo>
                  <a:cubicBezTo>
                    <a:pt x="1" y="1340"/>
                    <a:pt x="387" y="1727"/>
                    <a:pt x="863" y="1727"/>
                  </a:cubicBezTo>
                  <a:cubicBezTo>
                    <a:pt x="1341" y="1727"/>
                    <a:pt x="1727" y="1340"/>
                    <a:pt x="1727" y="863"/>
                  </a:cubicBezTo>
                  <a:cubicBezTo>
                    <a:pt x="1727" y="386"/>
                    <a:pt x="1341"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683801" y="4943836"/>
              <a:ext cx="62379" cy="62379"/>
            </a:xfrm>
            <a:custGeom>
              <a:avLst/>
              <a:gdLst/>
              <a:ahLst/>
              <a:cxnLst/>
              <a:rect l="l" t="t" r="r" b="b"/>
              <a:pathLst>
                <a:path w="1727" h="1727" extrusionOk="0">
                  <a:moveTo>
                    <a:pt x="864" y="0"/>
                  </a:moveTo>
                  <a:cubicBezTo>
                    <a:pt x="386" y="0"/>
                    <a:pt x="0" y="387"/>
                    <a:pt x="0" y="863"/>
                  </a:cubicBezTo>
                  <a:cubicBezTo>
                    <a:pt x="0" y="1341"/>
                    <a:pt x="386" y="1727"/>
                    <a:pt x="864" y="1727"/>
                  </a:cubicBezTo>
                  <a:cubicBezTo>
                    <a:pt x="1341" y="1727"/>
                    <a:pt x="1727" y="1341"/>
                    <a:pt x="1727" y="863"/>
                  </a:cubicBezTo>
                  <a:cubicBezTo>
                    <a:pt x="1727" y="387"/>
                    <a:pt x="1341" y="0"/>
                    <a:pt x="8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3324354" y="2142224"/>
              <a:ext cx="36" cy="144"/>
            </a:xfrm>
            <a:custGeom>
              <a:avLst/>
              <a:gdLst/>
              <a:ahLst/>
              <a:cxnLst/>
              <a:rect l="l" t="t" r="r" b="b"/>
              <a:pathLst>
                <a:path w="1" h="4" fill="none" extrusionOk="0">
                  <a:moveTo>
                    <a:pt x="0" y="3"/>
                  </a:moveTo>
                  <a:lnTo>
                    <a:pt x="0"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29352" y="-877841"/>
              <a:ext cx="3347854" cy="2971629"/>
            </a:xfrm>
            <a:custGeom>
              <a:avLst/>
              <a:gdLst/>
              <a:ahLst/>
              <a:cxnLst/>
              <a:rect l="l" t="t" r="r" b="b"/>
              <a:pathLst>
                <a:path w="92687" h="82271" fill="none" extrusionOk="0">
                  <a:moveTo>
                    <a:pt x="92686" y="82270"/>
                  </a:moveTo>
                  <a:cubicBezTo>
                    <a:pt x="86760" y="36173"/>
                    <a:pt x="47598" y="484"/>
                    <a:pt x="0" y="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53841" y="-877985"/>
              <a:ext cx="108" cy="36"/>
            </a:xfrm>
            <a:custGeom>
              <a:avLst/>
              <a:gdLst/>
              <a:ahLst/>
              <a:cxnLst/>
              <a:rect l="l" t="t" r="r" b="b"/>
              <a:pathLst>
                <a:path w="3" h="1" fill="none" extrusionOk="0">
                  <a:moveTo>
                    <a:pt x="3" y="0"/>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4646" y="2472759"/>
              <a:ext cx="3351141" cy="3470771"/>
            </a:xfrm>
            <a:custGeom>
              <a:avLst/>
              <a:gdLst/>
              <a:ahLst/>
              <a:cxnLst/>
              <a:rect l="l" t="t" r="r" b="b"/>
              <a:pathLst>
                <a:path w="92778" h="96090" fill="none" extrusionOk="0">
                  <a:moveTo>
                    <a:pt x="1" y="96089"/>
                  </a:moveTo>
                  <a:cubicBezTo>
                    <a:pt x="51153" y="95206"/>
                    <a:pt x="92387" y="53656"/>
                    <a:pt x="92768" y="2381"/>
                  </a:cubicBezTo>
                  <a:cubicBezTo>
                    <a:pt x="92770" y="2143"/>
                    <a:pt x="92778" y="1906"/>
                    <a:pt x="92778" y="1667"/>
                  </a:cubicBezTo>
                  <a:cubicBezTo>
                    <a:pt x="92778" y="1110"/>
                    <a:pt x="92772" y="555"/>
                    <a:pt x="92762" y="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3345412" y="2448052"/>
              <a:ext cx="36" cy="144"/>
            </a:xfrm>
            <a:custGeom>
              <a:avLst/>
              <a:gdLst/>
              <a:ahLst/>
              <a:cxnLst/>
              <a:rect l="l" t="t" r="r" b="b"/>
              <a:pathLst>
                <a:path w="1" h="4" fill="none" extrusionOk="0">
                  <a:moveTo>
                    <a:pt x="0" y="4"/>
                  </a:moveTo>
                  <a:lnTo>
                    <a:pt x="0"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2905109" y="1668655"/>
              <a:ext cx="72" cy="144"/>
            </a:xfrm>
            <a:custGeom>
              <a:avLst/>
              <a:gdLst/>
              <a:ahLst/>
              <a:cxnLst/>
              <a:rect l="l" t="t" r="r" b="b"/>
              <a:pathLst>
                <a:path w="2" h="4" fill="none" extrusionOk="0">
                  <a:moveTo>
                    <a:pt x="1" y="3"/>
                  </a:moveTo>
                  <a:lnTo>
                    <a:pt x="0"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29388" y="-558901"/>
              <a:ext cx="2920555" cy="2180817"/>
            </a:xfrm>
            <a:custGeom>
              <a:avLst/>
              <a:gdLst/>
              <a:ahLst/>
              <a:cxnLst/>
              <a:rect l="l" t="t" r="r" b="b"/>
              <a:pathLst>
                <a:path w="80857" h="60377" fill="none" extrusionOk="0">
                  <a:moveTo>
                    <a:pt x="80857" y="60376"/>
                  </a:moveTo>
                  <a:cubicBezTo>
                    <a:pt x="70181" y="25704"/>
                    <a:pt x="38075" y="426"/>
                    <a:pt x="0"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53841" y="-559118"/>
              <a:ext cx="108" cy="36"/>
            </a:xfrm>
            <a:custGeom>
              <a:avLst/>
              <a:gdLst/>
              <a:ahLst/>
              <a:cxnLst/>
              <a:rect l="l" t="t" r="r" b="b"/>
              <a:pathLst>
                <a:path w="3" h="1" fill="none" extrusionOk="0">
                  <a:moveTo>
                    <a:pt x="3" y="1"/>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4863" y="2195501"/>
              <a:ext cx="3032491" cy="3429052"/>
            </a:xfrm>
            <a:custGeom>
              <a:avLst/>
              <a:gdLst/>
              <a:ahLst/>
              <a:cxnLst/>
              <a:rect l="l" t="t" r="r" b="b"/>
              <a:pathLst>
                <a:path w="83956" h="94935" fill="none" extrusionOk="0">
                  <a:moveTo>
                    <a:pt x="0" y="94935"/>
                  </a:moveTo>
                  <a:cubicBezTo>
                    <a:pt x="46279" y="94057"/>
                    <a:pt x="83566" y="56458"/>
                    <a:pt x="83945" y="10057"/>
                  </a:cubicBezTo>
                  <a:cubicBezTo>
                    <a:pt x="83948" y="9819"/>
                    <a:pt x="83954" y="9582"/>
                    <a:pt x="83954" y="9343"/>
                  </a:cubicBezTo>
                  <a:cubicBezTo>
                    <a:pt x="83955" y="6222"/>
                    <a:pt x="83786" y="3103"/>
                    <a:pt x="83450"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006606" y="2171048"/>
              <a:ext cx="36" cy="144"/>
            </a:xfrm>
            <a:custGeom>
              <a:avLst/>
              <a:gdLst/>
              <a:ahLst/>
              <a:cxnLst/>
              <a:rect l="l" t="t" r="r" b="b"/>
              <a:pathLst>
                <a:path w="1" h="4" fill="none" extrusionOk="0">
                  <a:moveTo>
                    <a:pt x="0" y="4"/>
                  </a:moveTo>
                  <a:lnTo>
                    <a:pt x="0"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683657" y="2797441"/>
              <a:ext cx="36" cy="144"/>
            </a:xfrm>
            <a:custGeom>
              <a:avLst/>
              <a:gdLst/>
              <a:ahLst/>
              <a:cxnLst/>
              <a:rect l="l" t="t" r="r" b="b"/>
              <a:pathLst>
                <a:path w="1" h="4" fill="none" extrusionOk="0">
                  <a:moveTo>
                    <a:pt x="1" y="3"/>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29244" y="-227717"/>
              <a:ext cx="2725651" cy="2976252"/>
            </a:xfrm>
            <a:custGeom>
              <a:avLst/>
              <a:gdLst/>
              <a:ahLst/>
              <a:cxnLst/>
              <a:rect l="l" t="t" r="r" b="b"/>
              <a:pathLst>
                <a:path w="75461" h="82399" fill="none" extrusionOk="0">
                  <a:moveTo>
                    <a:pt x="75225" y="82399"/>
                  </a:moveTo>
                  <a:cubicBezTo>
                    <a:pt x="75359" y="80663"/>
                    <a:pt x="75435" y="78912"/>
                    <a:pt x="75451" y="77145"/>
                  </a:cubicBezTo>
                  <a:cubicBezTo>
                    <a:pt x="75453" y="76907"/>
                    <a:pt x="75461" y="76670"/>
                    <a:pt x="75461" y="76431"/>
                  </a:cubicBezTo>
                  <a:cubicBezTo>
                    <a:pt x="75461" y="34542"/>
                    <a:pt x="41767" y="526"/>
                    <a:pt x="1"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53841" y="-227934"/>
              <a:ext cx="108" cy="36"/>
            </a:xfrm>
            <a:custGeom>
              <a:avLst/>
              <a:gdLst/>
              <a:ahLst/>
              <a:cxnLst/>
              <a:rect l="l" t="t" r="r" b="b"/>
              <a:pathLst>
                <a:path w="3" h="1" fill="none" extrusionOk="0">
                  <a:moveTo>
                    <a:pt x="3" y="1"/>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53877" y="5293875"/>
              <a:ext cx="108" cy="36"/>
            </a:xfrm>
            <a:custGeom>
              <a:avLst/>
              <a:gdLst/>
              <a:ahLst/>
              <a:cxnLst/>
              <a:rect l="l" t="t" r="r" b="b"/>
              <a:pathLst>
                <a:path w="3" h="1" fill="none" extrusionOk="0">
                  <a:moveTo>
                    <a:pt x="1" y="1"/>
                  </a:moveTo>
                  <a:lnTo>
                    <a:pt x="3"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5007" y="3479965"/>
              <a:ext cx="2534540" cy="1813368"/>
            </a:xfrm>
            <a:custGeom>
              <a:avLst/>
              <a:gdLst/>
              <a:ahLst/>
              <a:cxnLst/>
              <a:rect l="l" t="t" r="r" b="b"/>
              <a:pathLst>
                <a:path w="70170" h="50204" fill="none" extrusionOk="0">
                  <a:moveTo>
                    <a:pt x="1" y="50203"/>
                  </a:moveTo>
                  <a:cubicBezTo>
                    <a:pt x="32291" y="49518"/>
                    <a:pt x="59650" y="28812"/>
                    <a:pt x="70170" y="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2537805" y="3456812"/>
              <a:ext cx="72" cy="144"/>
            </a:xfrm>
            <a:custGeom>
              <a:avLst/>
              <a:gdLst/>
              <a:ahLst/>
              <a:cxnLst/>
              <a:rect l="l" t="t" r="r" b="b"/>
              <a:pathLst>
                <a:path w="2" h="4" fill="none" extrusionOk="0">
                  <a:moveTo>
                    <a:pt x="0" y="4"/>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139943" y="3525331"/>
              <a:ext cx="108" cy="144"/>
            </a:xfrm>
            <a:custGeom>
              <a:avLst/>
              <a:gdLst/>
              <a:ahLst/>
              <a:cxnLst/>
              <a:rect l="l" t="t" r="r" b="b"/>
              <a:pathLst>
                <a:path w="3" h="4" fill="none" extrusionOk="0">
                  <a:moveTo>
                    <a:pt x="1" y="3"/>
                  </a:moveTo>
                  <a:lnTo>
                    <a:pt x="3"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9352" y="115892"/>
              <a:ext cx="2382331" cy="3364722"/>
            </a:xfrm>
            <a:custGeom>
              <a:avLst/>
              <a:gdLst/>
              <a:ahLst/>
              <a:cxnLst/>
              <a:rect l="l" t="t" r="r" b="b"/>
              <a:pathLst>
                <a:path w="65956" h="93154" fill="none" extrusionOk="0">
                  <a:moveTo>
                    <a:pt x="60604" y="93154"/>
                  </a:moveTo>
                  <a:cubicBezTo>
                    <a:pt x="63951" y="85304"/>
                    <a:pt x="65842" y="76684"/>
                    <a:pt x="65937" y="67632"/>
                  </a:cubicBezTo>
                  <a:cubicBezTo>
                    <a:pt x="65939" y="67394"/>
                    <a:pt x="65955" y="67158"/>
                    <a:pt x="65955" y="66918"/>
                  </a:cubicBezTo>
                  <a:cubicBezTo>
                    <a:pt x="65955" y="30280"/>
                    <a:pt x="36515" y="524"/>
                    <a:pt x="0"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53841" y="115640"/>
              <a:ext cx="108" cy="36"/>
            </a:xfrm>
            <a:custGeom>
              <a:avLst/>
              <a:gdLst/>
              <a:ahLst/>
              <a:cxnLst/>
              <a:rect l="l" t="t" r="r" b="b"/>
              <a:pathLst>
                <a:path w="3" h="1" fill="none" extrusionOk="0">
                  <a:moveTo>
                    <a:pt x="3" y="1"/>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53877" y="4950302"/>
              <a:ext cx="108" cy="36"/>
            </a:xfrm>
            <a:custGeom>
              <a:avLst/>
              <a:gdLst/>
              <a:ahLst/>
              <a:cxnLst/>
              <a:rect l="l" t="t" r="r" b="b"/>
              <a:pathLst>
                <a:path w="3" h="1" fill="none" extrusionOk="0">
                  <a:moveTo>
                    <a:pt x="1" y="1"/>
                  </a:moveTo>
                  <a:lnTo>
                    <a:pt x="3"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4790" y="4053370"/>
              <a:ext cx="1819473" cy="896282"/>
            </a:xfrm>
            <a:custGeom>
              <a:avLst/>
              <a:gdLst/>
              <a:ahLst/>
              <a:cxnLst/>
              <a:rect l="l" t="t" r="r" b="b"/>
              <a:pathLst>
                <a:path w="50373" h="24814" fill="none" extrusionOk="0">
                  <a:moveTo>
                    <a:pt x="0" y="24813"/>
                  </a:moveTo>
                  <a:cubicBezTo>
                    <a:pt x="20342" y="24318"/>
                    <a:pt x="38428" y="14750"/>
                    <a:pt x="50373" y="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1830033" y="4034118"/>
              <a:ext cx="108" cy="144"/>
            </a:xfrm>
            <a:custGeom>
              <a:avLst/>
              <a:gdLst/>
              <a:ahLst/>
              <a:cxnLst/>
              <a:rect l="l" t="t" r="r" b="b"/>
              <a:pathLst>
                <a:path w="3" h="4" fill="none" extrusionOk="0">
                  <a:moveTo>
                    <a:pt x="0" y="4"/>
                  </a:moveTo>
                  <a:lnTo>
                    <a:pt x="2"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1965520" y="2049613"/>
              <a:ext cx="72" cy="144"/>
            </a:xfrm>
            <a:custGeom>
              <a:avLst/>
              <a:gdLst/>
              <a:ahLst/>
              <a:cxnLst/>
              <a:rect l="l" t="t" r="r" b="b"/>
              <a:pathLst>
                <a:path w="2" h="4" fill="none" extrusionOk="0">
                  <a:moveTo>
                    <a:pt x="0" y="1"/>
                  </a:moveTo>
                  <a:lnTo>
                    <a:pt x="2" y="4"/>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9207" y="2097688"/>
              <a:ext cx="2051110" cy="2521212"/>
            </a:xfrm>
            <a:custGeom>
              <a:avLst/>
              <a:gdLst/>
              <a:ahLst/>
              <a:cxnLst/>
              <a:rect l="l" t="t" r="r" b="b"/>
              <a:pathLst>
                <a:path w="56786" h="69801" fill="none" extrusionOk="0">
                  <a:moveTo>
                    <a:pt x="55525" y="0"/>
                  </a:moveTo>
                  <a:cubicBezTo>
                    <a:pt x="56363" y="3962"/>
                    <a:pt x="56786" y="8001"/>
                    <a:pt x="56783" y="12051"/>
                  </a:cubicBezTo>
                  <a:cubicBezTo>
                    <a:pt x="56783" y="12291"/>
                    <a:pt x="56768" y="12527"/>
                    <a:pt x="56765" y="12765"/>
                  </a:cubicBezTo>
                  <a:cubicBezTo>
                    <a:pt x="56385" y="44010"/>
                    <a:pt x="31210" y="69281"/>
                    <a:pt x="1" y="6980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3841" y="4619117"/>
              <a:ext cx="108" cy="36"/>
            </a:xfrm>
            <a:custGeom>
              <a:avLst/>
              <a:gdLst/>
              <a:ahLst/>
              <a:cxnLst/>
              <a:rect l="l" t="t" r="r" b="b"/>
              <a:pathLst>
                <a:path w="3" h="1" fill="none" extrusionOk="0">
                  <a:moveTo>
                    <a:pt x="3" y="1"/>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53877" y="446824"/>
              <a:ext cx="108" cy="36"/>
            </a:xfrm>
            <a:custGeom>
              <a:avLst/>
              <a:gdLst/>
              <a:ahLst/>
              <a:cxnLst/>
              <a:rect l="l" t="t" r="r" b="b"/>
              <a:pathLst>
                <a:path w="3" h="1" fill="none" extrusionOk="0">
                  <a:moveTo>
                    <a:pt x="1" y="1"/>
                  </a:moveTo>
                  <a:lnTo>
                    <a:pt x="3"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4248" y="447655"/>
              <a:ext cx="1717181" cy="992433"/>
            </a:xfrm>
            <a:custGeom>
              <a:avLst/>
              <a:gdLst/>
              <a:ahLst/>
              <a:cxnLst/>
              <a:rect l="l" t="t" r="r" b="b"/>
              <a:pathLst>
                <a:path w="47541" h="27476" fill="none" extrusionOk="0">
                  <a:moveTo>
                    <a:pt x="1" y="1"/>
                  </a:moveTo>
                  <a:cubicBezTo>
                    <a:pt x="20109" y="573"/>
                    <a:pt x="37645" y="11420"/>
                    <a:pt x="47540" y="27476"/>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1725827" y="1461290"/>
              <a:ext cx="72" cy="108"/>
            </a:xfrm>
            <a:custGeom>
              <a:avLst/>
              <a:gdLst/>
              <a:ahLst/>
              <a:cxnLst/>
              <a:rect l="l" t="t" r="r" b="b"/>
              <a:pathLst>
                <a:path w="2" h="3" fill="none" extrusionOk="0">
                  <a:moveTo>
                    <a:pt x="0" y="0"/>
                  </a:moveTo>
                  <a:lnTo>
                    <a:pt x="1" y="2"/>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1663484" y="2209588"/>
              <a:ext cx="36" cy="72"/>
            </a:xfrm>
            <a:custGeom>
              <a:avLst/>
              <a:gdLst/>
              <a:ahLst/>
              <a:cxnLst/>
              <a:rect l="l" t="t" r="r" b="b"/>
              <a:pathLst>
                <a:path w="1" h="2" fill="none" extrusionOk="0">
                  <a:moveTo>
                    <a:pt x="1" y="2"/>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9135" y="775805"/>
              <a:ext cx="1682939" cy="1385527"/>
            </a:xfrm>
            <a:custGeom>
              <a:avLst/>
              <a:gdLst/>
              <a:ahLst/>
              <a:cxnLst/>
              <a:rect l="l" t="t" r="r" b="b"/>
              <a:pathLst>
                <a:path w="46593" h="38359" fill="none" extrusionOk="0">
                  <a:moveTo>
                    <a:pt x="46593" y="38359"/>
                  </a:moveTo>
                  <a:cubicBezTo>
                    <a:pt x="41939" y="16735"/>
                    <a:pt x="22910" y="455"/>
                    <a:pt x="1"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53841" y="775480"/>
              <a:ext cx="108" cy="36"/>
            </a:xfrm>
            <a:custGeom>
              <a:avLst/>
              <a:gdLst/>
              <a:ahLst/>
              <a:cxnLst/>
              <a:rect l="l" t="t" r="r" b="b"/>
              <a:pathLst>
                <a:path w="3" h="1" fill="none" extrusionOk="0">
                  <a:moveTo>
                    <a:pt x="3" y="0"/>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53877" y="4290498"/>
              <a:ext cx="108" cy="36"/>
            </a:xfrm>
            <a:custGeom>
              <a:avLst/>
              <a:gdLst/>
              <a:ahLst/>
              <a:cxnLst/>
              <a:rect l="l" t="t" r="r" b="b"/>
              <a:pathLst>
                <a:path w="3" h="1" fill="none" extrusionOk="0">
                  <a:moveTo>
                    <a:pt x="1" y="0"/>
                  </a:moveTo>
                  <a:lnTo>
                    <a:pt x="3"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4935" y="2557568"/>
              <a:ext cx="1697496" cy="1732026"/>
            </a:xfrm>
            <a:custGeom>
              <a:avLst/>
              <a:gdLst/>
              <a:ahLst/>
              <a:cxnLst/>
              <a:rect l="l" t="t" r="r" b="b"/>
              <a:pathLst>
                <a:path w="46996" h="47952" fill="none" extrusionOk="0">
                  <a:moveTo>
                    <a:pt x="0" y="47951"/>
                  </a:moveTo>
                  <a:cubicBezTo>
                    <a:pt x="25485" y="47099"/>
                    <a:pt x="45996" y="26656"/>
                    <a:pt x="46964" y="1201"/>
                  </a:cubicBezTo>
                  <a:cubicBezTo>
                    <a:pt x="46979" y="813"/>
                    <a:pt x="46989" y="424"/>
                    <a:pt x="46996" y="33"/>
                  </a:cubicBezTo>
                  <a:lnTo>
                    <a:pt x="46996"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1693139" y="2532971"/>
              <a:ext cx="36" cy="181"/>
            </a:xfrm>
            <a:custGeom>
              <a:avLst/>
              <a:gdLst/>
              <a:ahLst/>
              <a:cxnLst/>
              <a:rect l="l" t="t" r="r" b="b"/>
              <a:pathLst>
                <a:path w="1" h="5" fill="none" extrusionOk="0">
                  <a:moveTo>
                    <a:pt x="1" y="5"/>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1248646" y="3038795"/>
              <a:ext cx="72" cy="144"/>
            </a:xfrm>
            <a:custGeom>
              <a:avLst/>
              <a:gdLst/>
              <a:ahLst/>
              <a:cxnLst/>
              <a:rect l="l" t="t" r="r" b="b"/>
              <a:pathLst>
                <a:path w="2" h="4" fill="none" extrusionOk="0">
                  <a:moveTo>
                    <a:pt x="0" y="4"/>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29207" y="1126313"/>
              <a:ext cx="1371946" cy="1866320"/>
            </a:xfrm>
            <a:custGeom>
              <a:avLst/>
              <a:gdLst/>
              <a:ahLst/>
              <a:cxnLst/>
              <a:rect l="l" t="t" r="r" b="b"/>
              <a:pathLst>
                <a:path w="37983" h="51670" fill="none" extrusionOk="0">
                  <a:moveTo>
                    <a:pt x="35846" y="51670"/>
                  </a:moveTo>
                  <a:cubicBezTo>
                    <a:pt x="37149" y="47896"/>
                    <a:pt x="37889" y="43859"/>
                    <a:pt x="37965" y="39658"/>
                  </a:cubicBezTo>
                  <a:cubicBezTo>
                    <a:pt x="37970" y="39420"/>
                    <a:pt x="37983" y="39184"/>
                    <a:pt x="37983" y="38944"/>
                  </a:cubicBezTo>
                  <a:cubicBezTo>
                    <a:pt x="37983" y="17753"/>
                    <a:pt x="21065" y="522"/>
                    <a:pt x="1"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3841" y="1125880"/>
              <a:ext cx="108" cy="36"/>
            </a:xfrm>
            <a:custGeom>
              <a:avLst/>
              <a:gdLst/>
              <a:ahLst/>
              <a:cxnLst/>
              <a:rect l="l" t="t" r="r" b="b"/>
              <a:pathLst>
                <a:path w="3" h="1" fill="none" extrusionOk="0">
                  <a:moveTo>
                    <a:pt x="3" y="0"/>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53877" y="3940097"/>
              <a:ext cx="108" cy="36"/>
            </a:xfrm>
            <a:custGeom>
              <a:avLst/>
              <a:gdLst/>
              <a:ahLst/>
              <a:cxnLst/>
              <a:rect l="l" t="t" r="r" b="b"/>
              <a:pathLst>
                <a:path w="3" h="1" fill="none" extrusionOk="0">
                  <a:moveTo>
                    <a:pt x="1" y="0"/>
                  </a:moveTo>
                  <a:lnTo>
                    <a:pt x="3"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5368" y="3419211"/>
              <a:ext cx="1033718" cy="519695"/>
            </a:xfrm>
            <a:custGeom>
              <a:avLst/>
              <a:gdLst/>
              <a:ahLst/>
              <a:cxnLst/>
              <a:rect l="l" t="t" r="r" b="b"/>
              <a:pathLst>
                <a:path w="28619" h="14388" fill="none" extrusionOk="0">
                  <a:moveTo>
                    <a:pt x="0" y="14387"/>
                  </a:moveTo>
                  <a:cubicBezTo>
                    <a:pt x="11550" y="13909"/>
                    <a:pt x="21798" y="8403"/>
                    <a:pt x="28618" y="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1043448" y="3400140"/>
              <a:ext cx="108" cy="144"/>
            </a:xfrm>
            <a:custGeom>
              <a:avLst/>
              <a:gdLst/>
              <a:ahLst/>
              <a:cxnLst/>
              <a:rect l="l" t="t" r="r" b="b"/>
              <a:pathLst>
                <a:path w="3" h="4" fill="none" extrusionOk="0">
                  <a:moveTo>
                    <a:pt x="0" y="3"/>
                  </a:moveTo>
                  <a:lnTo>
                    <a:pt x="2"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974965" y="2532971"/>
              <a:ext cx="36" cy="144"/>
            </a:xfrm>
            <a:custGeom>
              <a:avLst/>
              <a:gdLst/>
              <a:ahLst/>
              <a:cxnLst/>
              <a:rect l="l" t="t" r="r" b="b"/>
              <a:pathLst>
                <a:path w="1" h="4" fill="none" extrusionOk="0">
                  <a:moveTo>
                    <a:pt x="1" y="0"/>
                  </a:moveTo>
                  <a:lnTo>
                    <a:pt x="1" y="4"/>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29352" y="2581949"/>
              <a:ext cx="1002908" cy="989905"/>
            </a:xfrm>
            <a:custGeom>
              <a:avLst/>
              <a:gdLst/>
              <a:ahLst/>
              <a:cxnLst/>
              <a:rect l="l" t="t" r="r" b="b"/>
              <a:pathLst>
                <a:path w="27766" h="27406" fill="none" extrusionOk="0">
                  <a:moveTo>
                    <a:pt x="27766" y="1"/>
                  </a:moveTo>
                  <a:cubicBezTo>
                    <a:pt x="27070" y="14943"/>
                    <a:pt x="14991" y="26904"/>
                    <a:pt x="0" y="27405"/>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3841" y="3572324"/>
              <a:ext cx="108" cy="36"/>
            </a:xfrm>
            <a:custGeom>
              <a:avLst/>
              <a:gdLst/>
              <a:ahLst/>
              <a:cxnLst/>
              <a:rect l="l" t="t" r="r" b="b"/>
              <a:pathLst>
                <a:path w="3" h="1" fill="none" extrusionOk="0">
                  <a:moveTo>
                    <a:pt x="3" y="0"/>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640927" y="1769538"/>
              <a:ext cx="108" cy="144"/>
            </a:xfrm>
            <a:custGeom>
              <a:avLst/>
              <a:gdLst/>
              <a:ahLst/>
              <a:cxnLst/>
              <a:rect l="l" t="t" r="r" b="b"/>
              <a:pathLst>
                <a:path w="3" h="4" fill="none" extrusionOk="0">
                  <a:moveTo>
                    <a:pt x="3" y="3"/>
                  </a:moveTo>
                  <a:lnTo>
                    <a:pt x="0"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30038" y="1494159"/>
              <a:ext cx="635315" cy="243991"/>
            </a:xfrm>
            <a:custGeom>
              <a:avLst/>
              <a:gdLst/>
              <a:ahLst/>
              <a:cxnLst/>
              <a:rect l="l" t="t" r="r" b="b"/>
              <a:pathLst>
                <a:path w="17589" h="6755" fill="none" extrusionOk="0">
                  <a:moveTo>
                    <a:pt x="17588" y="6755"/>
                  </a:moveTo>
                  <a:cubicBezTo>
                    <a:pt x="12807" y="2723"/>
                    <a:pt x="6693" y="219"/>
                    <a:pt x="1" y="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53841" y="1493654"/>
              <a:ext cx="108" cy="36"/>
            </a:xfrm>
            <a:custGeom>
              <a:avLst/>
              <a:gdLst/>
              <a:ahLst/>
              <a:cxnLst/>
              <a:rect l="l" t="t" r="r" b="b"/>
              <a:pathLst>
                <a:path w="3" h="1" fill="none" extrusionOk="0">
                  <a:moveTo>
                    <a:pt x="3" y="1"/>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53877" y="3572324"/>
              <a:ext cx="108" cy="36"/>
            </a:xfrm>
            <a:custGeom>
              <a:avLst/>
              <a:gdLst/>
              <a:ahLst/>
              <a:cxnLst/>
              <a:rect l="l" t="t" r="r" b="b"/>
              <a:pathLst>
                <a:path w="3" h="1" fill="none" extrusionOk="0">
                  <a:moveTo>
                    <a:pt x="1" y="0"/>
                  </a:moveTo>
                  <a:lnTo>
                    <a:pt x="3"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754" y="2212478"/>
              <a:ext cx="979755" cy="1358220"/>
            </a:xfrm>
            <a:custGeom>
              <a:avLst/>
              <a:gdLst/>
              <a:ahLst/>
              <a:cxnLst/>
              <a:rect l="l" t="t" r="r" b="b"/>
              <a:pathLst>
                <a:path w="27125" h="37603" fill="none" extrusionOk="0">
                  <a:moveTo>
                    <a:pt x="0" y="37603"/>
                  </a:moveTo>
                  <a:cubicBezTo>
                    <a:pt x="14888" y="36757"/>
                    <a:pt x="26740" y="24598"/>
                    <a:pt x="27106" y="9587"/>
                  </a:cubicBezTo>
                  <a:cubicBezTo>
                    <a:pt x="27112" y="9349"/>
                    <a:pt x="27125" y="9113"/>
                    <a:pt x="27125" y="8873"/>
                  </a:cubicBezTo>
                  <a:cubicBezTo>
                    <a:pt x="27125" y="5777"/>
                    <a:pt x="26635" y="2794"/>
                    <a:pt x="25730"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916739" y="2189036"/>
              <a:ext cx="72" cy="144"/>
            </a:xfrm>
            <a:custGeom>
              <a:avLst/>
              <a:gdLst/>
              <a:ahLst/>
              <a:cxnLst/>
              <a:rect l="l" t="t" r="r" b="b"/>
              <a:pathLst>
                <a:path w="2" h="4" fill="none" extrusionOk="0">
                  <a:moveTo>
                    <a:pt x="2" y="4"/>
                  </a:moveTo>
                  <a:cubicBezTo>
                    <a:pt x="2" y="3"/>
                    <a:pt x="2" y="2"/>
                    <a:pt x="1" y="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3877" y="1817253"/>
              <a:ext cx="108" cy="36"/>
            </a:xfrm>
            <a:custGeom>
              <a:avLst/>
              <a:gdLst/>
              <a:ahLst/>
              <a:cxnLst/>
              <a:rect l="l" t="t" r="r" b="b"/>
              <a:pathLst>
                <a:path w="3" h="1" fill="none" extrusionOk="0">
                  <a:moveTo>
                    <a:pt x="1" y="1"/>
                  </a:moveTo>
                  <a:lnTo>
                    <a:pt x="3"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29171" y="1819673"/>
              <a:ext cx="680501" cy="1428257"/>
            </a:xfrm>
            <a:custGeom>
              <a:avLst/>
              <a:gdLst/>
              <a:ahLst/>
              <a:cxnLst/>
              <a:rect l="l" t="t" r="r" b="b"/>
              <a:pathLst>
                <a:path w="18840" h="39542" fill="none" extrusionOk="0">
                  <a:moveTo>
                    <a:pt x="681" y="0"/>
                  </a:moveTo>
                  <a:cubicBezTo>
                    <a:pt x="10850" y="845"/>
                    <a:pt x="18840" y="9361"/>
                    <a:pt x="18840" y="19748"/>
                  </a:cubicBezTo>
                  <a:cubicBezTo>
                    <a:pt x="18840" y="19988"/>
                    <a:pt x="18831" y="20225"/>
                    <a:pt x="18822" y="20462"/>
                  </a:cubicBezTo>
                  <a:cubicBezTo>
                    <a:pt x="18457" y="30751"/>
                    <a:pt x="10255" y="39040"/>
                    <a:pt x="1" y="39541"/>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53841" y="3248652"/>
              <a:ext cx="108" cy="36"/>
            </a:xfrm>
            <a:custGeom>
              <a:avLst/>
              <a:gdLst/>
              <a:ahLst/>
              <a:cxnLst/>
              <a:rect l="l" t="t" r="r" b="b"/>
              <a:pathLst>
                <a:path w="3" h="1" fill="none" extrusionOk="0">
                  <a:moveTo>
                    <a:pt x="3" y="1"/>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581510" y="2841183"/>
              <a:ext cx="72" cy="144"/>
            </a:xfrm>
            <a:custGeom>
              <a:avLst/>
              <a:gdLst/>
              <a:ahLst/>
              <a:cxnLst/>
              <a:rect l="l" t="t" r="r" b="b"/>
              <a:pathLst>
                <a:path w="2" h="4" fill="none" extrusionOk="0">
                  <a:moveTo>
                    <a:pt x="0" y="3"/>
                  </a:moveTo>
                  <a:lnTo>
                    <a:pt x="1"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9244" y="1818047"/>
              <a:ext cx="680609" cy="978130"/>
            </a:xfrm>
            <a:custGeom>
              <a:avLst/>
              <a:gdLst/>
              <a:ahLst/>
              <a:cxnLst/>
              <a:rect l="l" t="t" r="r" b="b"/>
              <a:pathLst>
                <a:path w="18843" h="27080" fill="none" extrusionOk="0">
                  <a:moveTo>
                    <a:pt x="17454" y="27079"/>
                  </a:moveTo>
                  <a:cubicBezTo>
                    <a:pt x="18283" y="24983"/>
                    <a:pt x="18746" y="22760"/>
                    <a:pt x="18824" y="20507"/>
                  </a:cubicBezTo>
                  <a:cubicBezTo>
                    <a:pt x="18833" y="20270"/>
                    <a:pt x="18843" y="20033"/>
                    <a:pt x="18843" y="19793"/>
                  </a:cubicBezTo>
                  <a:cubicBezTo>
                    <a:pt x="18843" y="9175"/>
                    <a:pt x="10493" y="512"/>
                    <a:pt x="1"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3841" y="1817253"/>
              <a:ext cx="108" cy="36"/>
            </a:xfrm>
            <a:custGeom>
              <a:avLst/>
              <a:gdLst/>
              <a:ahLst/>
              <a:cxnLst/>
              <a:rect l="l" t="t" r="r" b="b"/>
              <a:pathLst>
                <a:path w="3" h="1" fill="none" extrusionOk="0">
                  <a:moveTo>
                    <a:pt x="3" y="1"/>
                  </a:moveTo>
                  <a:lnTo>
                    <a:pt x="1"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53877" y="3248652"/>
              <a:ext cx="108" cy="36"/>
            </a:xfrm>
            <a:custGeom>
              <a:avLst/>
              <a:gdLst/>
              <a:ahLst/>
              <a:cxnLst/>
              <a:rect l="l" t="t" r="r" b="b"/>
              <a:pathLst>
                <a:path w="3" h="1" fill="none" extrusionOk="0">
                  <a:moveTo>
                    <a:pt x="1" y="1"/>
                  </a:moveTo>
                  <a:lnTo>
                    <a:pt x="3" y="1"/>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6380" y="3103594"/>
              <a:ext cx="373950" cy="142818"/>
            </a:xfrm>
            <a:custGeom>
              <a:avLst/>
              <a:gdLst/>
              <a:ahLst/>
              <a:cxnLst/>
              <a:rect l="l" t="t" r="r" b="b"/>
              <a:pathLst>
                <a:path w="10353" h="3954" fill="none" extrusionOk="0">
                  <a:moveTo>
                    <a:pt x="1" y="3954"/>
                  </a:moveTo>
                  <a:cubicBezTo>
                    <a:pt x="3759" y="3652"/>
                    <a:pt x="7351" y="2281"/>
                    <a:pt x="10353" y="0"/>
                  </a:cubicBez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386281" y="3088821"/>
              <a:ext cx="108" cy="108"/>
            </a:xfrm>
            <a:custGeom>
              <a:avLst/>
              <a:gdLst/>
              <a:ahLst/>
              <a:cxnLst/>
              <a:rect l="l" t="t" r="r" b="b"/>
              <a:pathLst>
                <a:path w="3" h="3" fill="none" extrusionOk="0">
                  <a:moveTo>
                    <a:pt x="1" y="2"/>
                  </a:moveTo>
                  <a:lnTo>
                    <a:pt x="3" y="0"/>
                  </a:lnTo>
                </a:path>
              </a:pathLst>
            </a:custGeom>
            <a:noFill/>
            <a:ln w="127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544965" y="2189072"/>
              <a:ext cx="365137" cy="382294"/>
            </a:xfrm>
            <a:custGeom>
              <a:avLst/>
              <a:gdLst/>
              <a:ahLst/>
              <a:cxnLst/>
              <a:rect l="l" t="t" r="r" b="b"/>
              <a:pathLst>
                <a:path w="10109" h="10584" extrusionOk="0">
                  <a:moveTo>
                    <a:pt x="3751" y="1"/>
                  </a:moveTo>
                  <a:cubicBezTo>
                    <a:pt x="1493" y="2227"/>
                    <a:pt x="79" y="5297"/>
                    <a:pt x="1" y="8698"/>
                  </a:cubicBezTo>
                  <a:cubicBezTo>
                    <a:pt x="775" y="9294"/>
                    <a:pt x="1729" y="9657"/>
                    <a:pt x="2707" y="9669"/>
                  </a:cubicBezTo>
                  <a:cubicBezTo>
                    <a:pt x="2726" y="9669"/>
                    <a:pt x="2744" y="9670"/>
                    <a:pt x="2762" y="9670"/>
                  </a:cubicBezTo>
                  <a:cubicBezTo>
                    <a:pt x="3432" y="9670"/>
                    <a:pt x="4104" y="9531"/>
                    <a:pt x="4767" y="9531"/>
                  </a:cubicBezTo>
                  <a:cubicBezTo>
                    <a:pt x="5015" y="9531"/>
                    <a:pt x="5262" y="9551"/>
                    <a:pt x="5507" y="9604"/>
                  </a:cubicBezTo>
                  <a:cubicBezTo>
                    <a:pt x="6159" y="9744"/>
                    <a:pt x="6735" y="10115"/>
                    <a:pt x="7356" y="10361"/>
                  </a:cubicBezTo>
                  <a:cubicBezTo>
                    <a:pt x="7688" y="10492"/>
                    <a:pt x="8057" y="10584"/>
                    <a:pt x="8413" y="10584"/>
                  </a:cubicBezTo>
                  <a:cubicBezTo>
                    <a:pt x="8722" y="10584"/>
                    <a:pt x="9022" y="10515"/>
                    <a:pt x="9281" y="10344"/>
                  </a:cubicBezTo>
                  <a:cubicBezTo>
                    <a:pt x="10109" y="9795"/>
                    <a:pt x="10037" y="8490"/>
                    <a:pt x="9455" y="7686"/>
                  </a:cubicBezTo>
                  <a:cubicBezTo>
                    <a:pt x="8872" y="6883"/>
                    <a:pt x="7951" y="6411"/>
                    <a:pt x="7153" y="5821"/>
                  </a:cubicBezTo>
                  <a:cubicBezTo>
                    <a:pt x="5292" y="4448"/>
                    <a:pt x="4066" y="2285"/>
                    <a:pt x="3751" y="1"/>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351362" y="2057631"/>
              <a:ext cx="675083" cy="543245"/>
            </a:xfrm>
            <a:custGeom>
              <a:avLst/>
              <a:gdLst/>
              <a:ahLst/>
              <a:cxnLst/>
              <a:rect l="l" t="t" r="r" b="b"/>
              <a:pathLst>
                <a:path w="18690" h="15040" extrusionOk="0">
                  <a:moveTo>
                    <a:pt x="7256" y="1"/>
                  </a:moveTo>
                  <a:cubicBezTo>
                    <a:pt x="4566" y="1"/>
                    <a:pt x="2078" y="848"/>
                    <a:pt x="29" y="2281"/>
                  </a:cubicBezTo>
                  <a:cubicBezTo>
                    <a:pt x="1" y="2731"/>
                    <a:pt x="3" y="3184"/>
                    <a:pt x="36" y="3634"/>
                  </a:cubicBezTo>
                  <a:cubicBezTo>
                    <a:pt x="180" y="5513"/>
                    <a:pt x="1035" y="7440"/>
                    <a:pt x="2659" y="8397"/>
                  </a:cubicBezTo>
                  <a:cubicBezTo>
                    <a:pt x="3867" y="9109"/>
                    <a:pt x="5362" y="9219"/>
                    <a:pt x="6554" y="9957"/>
                  </a:cubicBezTo>
                  <a:cubicBezTo>
                    <a:pt x="8195" y="10975"/>
                    <a:pt x="8971" y="12987"/>
                    <a:pt x="10518" y="14144"/>
                  </a:cubicBezTo>
                  <a:cubicBezTo>
                    <a:pt x="11329" y="14749"/>
                    <a:pt x="12332" y="15040"/>
                    <a:pt x="13340" y="15040"/>
                  </a:cubicBezTo>
                  <a:cubicBezTo>
                    <a:pt x="14776" y="15040"/>
                    <a:pt x="16221" y="14449"/>
                    <a:pt x="17135" y="13334"/>
                  </a:cubicBezTo>
                  <a:cubicBezTo>
                    <a:pt x="18689" y="11437"/>
                    <a:pt x="18451" y="8327"/>
                    <a:pt x="16627" y="6688"/>
                  </a:cubicBezTo>
                  <a:cubicBezTo>
                    <a:pt x="15006" y="5231"/>
                    <a:pt x="12503" y="4952"/>
                    <a:pt x="11093" y="3289"/>
                  </a:cubicBezTo>
                  <a:cubicBezTo>
                    <a:pt x="10380" y="2448"/>
                    <a:pt x="10062" y="1388"/>
                    <a:pt x="9899" y="281"/>
                  </a:cubicBezTo>
                  <a:cubicBezTo>
                    <a:pt x="9030" y="95"/>
                    <a:pt x="8144" y="1"/>
                    <a:pt x="7256" y="1"/>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37380" y="2549080"/>
              <a:ext cx="560944" cy="362970"/>
            </a:xfrm>
            <a:custGeom>
              <a:avLst/>
              <a:gdLst/>
              <a:ahLst/>
              <a:cxnLst/>
              <a:rect l="l" t="t" r="r" b="b"/>
              <a:pathLst>
                <a:path w="15530" h="10049" extrusionOk="0">
                  <a:moveTo>
                    <a:pt x="11888" y="0"/>
                  </a:moveTo>
                  <a:cubicBezTo>
                    <a:pt x="11711" y="0"/>
                    <a:pt x="11533" y="41"/>
                    <a:pt x="11358" y="133"/>
                  </a:cubicBezTo>
                  <a:cubicBezTo>
                    <a:pt x="10806" y="421"/>
                    <a:pt x="10596" y="1097"/>
                    <a:pt x="10171" y="1551"/>
                  </a:cubicBezTo>
                  <a:cubicBezTo>
                    <a:pt x="9696" y="2057"/>
                    <a:pt x="9053" y="2225"/>
                    <a:pt x="8358" y="2225"/>
                  </a:cubicBezTo>
                  <a:cubicBezTo>
                    <a:pt x="7614" y="2225"/>
                    <a:pt x="6809" y="2032"/>
                    <a:pt x="6086" y="1859"/>
                  </a:cubicBezTo>
                  <a:cubicBezTo>
                    <a:pt x="4562" y="1494"/>
                    <a:pt x="3001" y="1311"/>
                    <a:pt x="1436" y="1311"/>
                  </a:cubicBezTo>
                  <a:cubicBezTo>
                    <a:pt x="957" y="1311"/>
                    <a:pt x="479" y="1328"/>
                    <a:pt x="1" y="1362"/>
                  </a:cubicBezTo>
                  <a:cubicBezTo>
                    <a:pt x="700" y="5098"/>
                    <a:pt x="3041" y="8252"/>
                    <a:pt x="6251" y="10049"/>
                  </a:cubicBezTo>
                  <a:cubicBezTo>
                    <a:pt x="6892" y="9704"/>
                    <a:pt x="7453" y="9214"/>
                    <a:pt x="7840" y="8596"/>
                  </a:cubicBezTo>
                  <a:cubicBezTo>
                    <a:pt x="8180" y="8055"/>
                    <a:pt x="8417" y="7416"/>
                    <a:pt x="8935" y="7040"/>
                  </a:cubicBezTo>
                  <a:cubicBezTo>
                    <a:pt x="9272" y="6796"/>
                    <a:pt x="9645" y="6708"/>
                    <a:pt x="10040" y="6708"/>
                  </a:cubicBezTo>
                  <a:cubicBezTo>
                    <a:pt x="11048" y="6708"/>
                    <a:pt x="12197" y="7279"/>
                    <a:pt x="13250" y="7279"/>
                  </a:cubicBezTo>
                  <a:cubicBezTo>
                    <a:pt x="13547" y="7279"/>
                    <a:pt x="13837" y="7234"/>
                    <a:pt x="14113" y="7117"/>
                  </a:cubicBezTo>
                  <a:cubicBezTo>
                    <a:pt x="15105" y="6696"/>
                    <a:pt x="15530" y="5453"/>
                    <a:pt x="15357" y="4389"/>
                  </a:cubicBezTo>
                  <a:cubicBezTo>
                    <a:pt x="15183" y="3326"/>
                    <a:pt x="14553" y="2401"/>
                    <a:pt x="13939" y="1516"/>
                  </a:cubicBezTo>
                  <a:cubicBezTo>
                    <a:pt x="13442" y="796"/>
                    <a:pt x="12671" y="0"/>
                    <a:pt x="11888" y="0"/>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87966" y="2093354"/>
              <a:ext cx="193603" cy="155424"/>
            </a:xfrm>
            <a:custGeom>
              <a:avLst/>
              <a:gdLst/>
              <a:ahLst/>
              <a:cxnLst/>
              <a:rect l="l" t="t" r="r" b="b"/>
              <a:pathLst>
                <a:path w="5360" h="4303" extrusionOk="0">
                  <a:moveTo>
                    <a:pt x="1" y="1"/>
                  </a:moveTo>
                  <a:cubicBezTo>
                    <a:pt x="382" y="1301"/>
                    <a:pt x="1200" y="2476"/>
                    <a:pt x="2313" y="3251"/>
                  </a:cubicBezTo>
                  <a:cubicBezTo>
                    <a:pt x="3205" y="3874"/>
                    <a:pt x="4273" y="4233"/>
                    <a:pt x="5359" y="4302"/>
                  </a:cubicBezTo>
                  <a:cubicBezTo>
                    <a:pt x="4009" y="2418"/>
                    <a:pt x="2163" y="913"/>
                    <a:pt x="1" y="1"/>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252212" y="2832116"/>
              <a:ext cx="377057" cy="137942"/>
            </a:xfrm>
            <a:custGeom>
              <a:avLst/>
              <a:gdLst/>
              <a:ahLst/>
              <a:cxnLst/>
              <a:rect l="l" t="t" r="r" b="b"/>
              <a:pathLst>
                <a:path w="10439" h="3819" extrusionOk="0">
                  <a:moveTo>
                    <a:pt x="8080" y="0"/>
                  </a:moveTo>
                  <a:cubicBezTo>
                    <a:pt x="6951" y="0"/>
                    <a:pt x="5996" y="993"/>
                    <a:pt x="4862" y="1011"/>
                  </a:cubicBezTo>
                  <a:cubicBezTo>
                    <a:pt x="4851" y="1012"/>
                    <a:pt x="4841" y="1012"/>
                    <a:pt x="4830" y="1012"/>
                  </a:cubicBezTo>
                  <a:cubicBezTo>
                    <a:pt x="3944" y="1012"/>
                    <a:pt x="3060" y="427"/>
                    <a:pt x="2222" y="427"/>
                  </a:cubicBezTo>
                  <a:cubicBezTo>
                    <a:pt x="2018" y="427"/>
                    <a:pt x="1816" y="462"/>
                    <a:pt x="1618" y="548"/>
                  </a:cubicBezTo>
                  <a:cubicBezTo>
                    <a:pt x="899" y="861"/>
                    <a:pt x="612" y="1702"/>
                    <a:pt x="300" y="2421"/>
                  </a:cubicBezTo>
                  <a:cubicBezTo>
                    <a:pt x="216" y="2614"/>
                    <a:pt x="116" y="2799"/>
                    <a:pt x="1" y="2974"/>
                  </a:cubicBezTo>
                  <a:cubicBezTo>
                    <a:pt x="1403" y="3512"/>
                    <a:pt x="2920" y="3818"/>
                    <a:pt x="4511" y="3818"/>
                  </a:cubicBezTo>
                  <a:cubicBezTo>
                    <a:pt x="4516" y="3818"/>
                    <a:pt x="4520" y="3818"/>
                    <a:pt x="4525" y="3818"/>
                  </a:cubicBezTo>
                  <a:cubicBezTo>
                    <a:pt x="6587" y="3818"/>
                    <a:pt x="8618" y="3310"/>
                    <a:pt x="10438" y="2340"/>
                  </a:cubicBezTo>
                  <a:cubicBezTo>
                    <a:pt x="10393" y="2123"/>
                    <a:pt x="10331" y="1911"/>
                    <a:pt x="10251" y="1706"/>
                  </a:cubicBezTo>
                  <a:cubicBezTo>
                    <a:pt x="9899" y="810"/>
                    <a:pt x="9090" y="25"/>
                    <a:pt x="8129" y="1"/>
                  </a:cubicBezTo>
                  <a:cubicBezTo>
                    <a:pt x="8112" y="0"/>
                    <a:pt x="8096" y="0"/>
                    <a:pt x="8080" y="0"/>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99127" y="2512418"/>
              <a:ext cx="267830" cy="341876"/>
            </a:xfrm>
            <a:custGeom>
              <a:avLst/>
              <a:gdLst/>
              <a:ahLst/>
              <a:cxnLst/>
              <a:rect l="l" t="t" r="r" b="b"/>
              <a:pathLst>
                <a:path w="7415" h="9465" extrusionOk="0">
                  <a:moveTo>
                    <a:pt x="7412" y="0"/>
                  </a:moveTo>
                  <a:cubicBezTo>
                    <a:pt x="6398" y="1594"/>
                    <a:pt x="4874" y="2867"/>
                    <a:pt x="3106" y="3538"/>
                  </a:cubicBezTo>
                  <a:cubicBezTo>
                    <a:pt x="2429" y="3795"/>
                    <a:pt x="1712" y="3972"/>
                    <a:pt x="1104" y="4364"/>
                  </a:cubicBezTo>
                  <a:cubicBezTo>
                    <a:pt x="495" y="4757"/>
                    <a:pt x="1" y="5438"/>
                    <a:pt x="91" y="6156"/>
                  </a:cubicBezTo>
                  <a:cubicBezTo>
                    <a:pt x="247" y="7380"/>
                    <a:pt x="1796" y="7798"/>
                    <a:pt x="2645" y="8693"/>
                  </a:cubicBezTo>
                  <a:cubicBezTo>
                    <a:pt x="2862" y="8922"/>
                    <a:pt x="3029" y="9186"/>
                    <a:pt x="3171" y="9464"/>
                  </a:cubicBezTo>
                  <a:cubicBezTo>
                    <a:pt x="5769" y="7151"/>
                    <a:pt x="7414" y="3792"/>
                    <a:pt x="7414" y="39"/>
                  </a:cubicBezTo>
                  <a:cubicBezTo>
                    <a:pt x="7414" y="25"/>
                    <a:pt x="7413" y="13"/>
                    <a:pt x="7412" y="0"/>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545471" y="2067781"/>
              <a:ext cx="912319" cy="871792"/>
            </a:xfrm>
            <a:custGeom>
              <a:avLst/>
              <a:gdLst/>
              <a:ahLst/>
              <a:cxnLst/>
              <a:rect l="l" t="t" r="r" b="b"/>
              <a:pathLst>
                <a:path w="25258" h="24136" extrusionOk="0">
                  <a:moveTo>
                    <a:pt x="15273" y="0"/>
                  </a:moveTo>
                  <a:cubicBezTo>
                    <a:pt x="15436" y="1107"/>
                    <a:pt x="15755" y="2167"/>
                    <a:pt x="16467" y="3008"/>
                  </a:cubicBezTo>
                  <a:cubicBezTo>
                    <a:pt x="17877" y="4670"/>
                    <a:pt x="20380" y="4950"/>
                    <a:pt x="22001" y="6406"/>
                  </a:cubicBezTo>
                  <a:cubicBezTo>
                    <a:pt x="23826" y="8046"/>
                    <a:pt x="24063" y="11155"/>
                    <a:pt x="22509" y="13052"/>
                  </a:cubicBezTo>
                  <a:cubicBezTo>
                    <a:pt x="21595" y="14167"/>
                    <a:pt x="20150" y="14758"/>
                    <a:pt x="18714" y="14758"/>
                  </a:cubicBezTo>
                  <a:cubicBezTo>
                    <a:pt x="17706" y="14758"/>
                    <a:pt x="16703" y="14467"/>
                    <a:pt x="15893" y="13862"/>
                  </a:cubicBezTo>
                  <a:cubicBezTo>
                    <a:pt x="14345" y="12706"/>
                    <a:pt x="13570" y="10693"/>
                    <a:pt x="11929" y="9676"/>
                  </a:cubicBezTo>
                  <a:cubicBezTo>
                    <a:pt x="10736" y="8938"/>
                    <a:pt x="9241" y="8828"/>
                    <a:pt x="8033" y="8116"/>
                  </a:cubicBezTo>
                  <a:cubicBezTo>
                    <a:pt x="6409" y="7159"/>
                    <a:pt x="5554" y="5232"/>
                    <a:pt x="5410" y="3353"/>
                  </a:cubicBezTo>
                  <a:cubicBezTo>
                    <a:pt x="5377" y="2903"/>
                    <a:pt x="5375" y="2450"/>
                    <a:pt x="5403" y="2000"/>
                  </a:cubicBezTo>
                  <a:lnTo>
                    <a:pt x="5403" y="2000"/>
                  </a:lnTo>
                  <a:cubicBezTo>
                    <a:pt x="4820" y="2406"/>
                    <a:pt x="4272" y="2860"/>
                    <a:pt x="3765" y="3359"/>
                  </a:cubicBezTo>
                  <a:cubicBezTo>
                    <a:pt x="4081" y="5645"/>
                    <a:pt x="5306" y="7806"/>
                    <a:pt x="7167" y="9179"/>
                  </a:cubicBezTo>
                  <a:cubicBezTo>
                    <a:pt x="7965" y="9769"/>
                    <a:pt x="8886" y="10240"/>
                    <a:pt x="9469" y="11044"/>
                  </a:cubicBezTo>
                  <a:cubicBezTo>
                    <a:pt x="10052" y="11848"/>
                    <a:pt x="10123" y="13152"/>
                    <a:pt x="9296" y="13701"/>
                  </a:cubicBezTo>
                  <a:cubicBezTo>
                    <a:pt x="9037" y="13872"/>
                    <a:pt x="8737" y="13941"/>
                    <a:pt x="8427" y="13941"/>
                  </a:cubicBezTo>
                  <a:cubicBezTo>
                    <a:pt x="8071" y="13941"/>
                    <a:pt x="7703" y="13850"/>
                    <a:pt x="7370" y="13718"/>
                  </a:cubicBezTo>
                  <a:cubicBezTo>
                    <a:pt x="6749" y="13473"/>
                    <a:pt x="6173" y="13102"/>
                    <a:pt x="5521" y="12961"/>
                  </a:cubicBezTo>
                  <a:cubicBezTo>
                    <a:pt x="5277" y="12908"/>
                    <a:pt x="5031" y="12889"/>
                    <a:pt x="4784" y="12889"/>
                  </a:cubicBezTo>
                  <a:cubicBezTo>
                    <a:pt x="4122" y="12889"/>
                    <a:pt x="3450" y="13027"/>
                    <a:pt x="2783" y="13027"/>
                  </a:cubicBezTo>
                  <a:cubicBezTo>
                    <a:pt x="2763" y="13027"/>
                    <a:pt x="2743" y="13026"/>
                    <a:pt x="2722" y="13026"/>
                  </a:cubicBezTo>
                  <a:cubicBezTo>
                    <a:pt x="1743" y="13014"/>
                    <a:pt x="790" y="12651"/>
                    <a:pt x="15" y="12056"/>
                  </a:cubicBezTo>
                  <a:cubicBezTo>
                    <a:pt x="12" y="12154"/>
                    <a:pt x="0" y="12249"/>
                    <a:pt x="0" y="12349"/>
                  </a:cubicBezTo>
                  <a:cubicBezTo>
                    <a:pt x="0" y="13149"/>
                    <a:pt x="83" y="13928"/>
                    <a:pt x="225" y="14686"/>
                  </a:cubicBezTo>
                  <a:cubicBezTo>
                    <a:pt x="701" y="14652"/>
                    <a:pt x="1177" y="14635"/>
                    <a:pt x="1654" y="14635"/>
                  </a:cubicBezTo>
                  <a:cubicBezTo>
                    <a:pt x="3220" y="14635"/>
                    <a:pt x="4784" y="14819"/>
                    <a:pt x="6310" y="15184"/>
                  </a:cubicBezTo>
                  <a:cubicBezTo>
                    <a:pt x="7033" y="15357"/>
                    <a:pt x="7838" y="15550"/>
                    <a:pt x="8582" y="15550"/>
                  </a:cubicBezTo>
                  <a:cubicBezTo>
                    <a:pt x="9278" y="15550"/>
                    <a:pt x="9921" y="15382"/>
                    <a:pt x="10396" y="14876"/>
                  </a:cubicBezTo>
                  <a:cubicBezTo>
                    <a:pt x="10821" y="14422"/>
                    <a:pt x="11030" y="13746"/>
                    <a:pt x="11582" y="13458"/>
                  </a:cubicBezTo>
                  <a:cubicBezTo>
                    <a:pt x="11757" y="13366"/>
                    <a:pt x="11935" y="13325"/>
                    <a:pt x="12112" y="13325"/>
                  </a:cubicBezTo>
                  <a:cubicBezTo>
                    <a:pt x="12895" y="13325"/>
                    <a:pt x="13666" y="14121"/>
                    <a:pt x="14163" y="14841"/>
                  </a:cubicBezTo>
                  <a:cubicBezTo>
                    <a:pt x="14777" y="15726"/>
                    <a:pt x="15407" y="16651"/>
                    <a:pt x="15581" y="17714"/>
                  </a:cubicBezTo>
                  <a:cubicBezTo>
                    <a:pt x="15754" y="18778"/>
                    <a:pt x="15329" y="20021"/>
                    <a:pt x="14337" y="20442"/>
                  </a:cubicBezTo>
                  <a:cubicBezTo>
                    <a:pt x="14061" y="20559"/>
                    <a:pt x="13771" y="20604"/>
                    <a:pt x="13474" y="20604"/>
                  </a:cubicBezTo>
                  <a:cubicBezTo>
                    <a:pt x="12421" y="20604"/>
                    <a:pt x="11272" y="20033"/>
                    <a:pt x="10264" y="20033"/>
                  </a:cubicBezTo>
                  <a:cubicBezTo>
                    <a:pt x="9869" y="20033"/>
                    <a:pt x="9496" y="20121"/>
                    <a:pt x="9159" y="20365"/>
                  </a:cubicBezTo>
                  <a:cubicBezTo>
                    <a:pt x="8641" y="20741"/>
                    <a:pt x="8404" y="21380"/>
                    <a:pt x="8064" y="21921"/>
                  </a:cubicBezTo>
                  <a:cubicBezTo>
                    <a:pt x="7677" y="22539"/>
                    <a:pt x="7116" y="23029"/>
                    <a:pt x="6475" y="23374"/>
                  </a:cubicBezTo>
                  <a:cubicBezTo>
                    <a:pt x="7000" y="23667"/>
                    <a:pt x="7551" y="23918"/>
                    <a:pt x="8119" y="24135"/>
                  </a:cubicBezTo>
                  <a:cubicBezTo>
                    <a:pt x="8234" y="23960"/>
                    <a:pt x="8334" y="23775"/>
                    <a:pt x="8418" y="23582"/>
                  </a:cubicBezTo>
                  <a:cubicBezTo>
                    <a:pt x="8731" y="22863"/>
                    <a:pt x="9018" y="22021"/>
                    <a:pt x="9737" y="21709"/>
                  </a:cubicBezTo>
                  <a:cubicBezTo>
                    <a:pt x="9935" y="21623"/>
                    <a:pt x="10137" y="21588"/>
                    <a:pt x="10341" y="21588"/>
                  </a:cubicBezTo>
                  <a:cubicBezTo>
                    <a:pt x="11179" y="21588"/>
                    <a:pt x="12063" y="22173"/>
                    <a:pt x="12949" y="22173"/>
                  </a:cubicBezTo>
                  <a:cubicBezTo>
                    <a:pt x="12960" y="22173"/>
                    <a:pt x="12970" y="22173"/>
                    <a:pt x="12981" y="22172"/>
                  </a:cubicBezTo>
                  <a:cubicBezTo>
                    <a:pt x="14116" y="22154"/>
                    <a:pt x="15071" y="21160"/>
                    <a:pt x="16202" y="21160"/>
                  </a:cubicBezTo>
                  <a:cubicBezTo>
                    <a:pt x="16217" y="21160"/>
                    <a:pt x="16233" y="21160"/>
                    <a:pt x="16249" y="21161"/>
                  </a:cubicBezTo>
                  <a:cubicBezTo>
                    <a:pt x="17209" y="21185"/>
                    <a:pt x="18018" y="21971"/>
                    <a:pt x="18370" y="22867"/>
                  </a:cubicBezTo>
                  <a:cubicBezTo>
                    <a:pt x="18449" y="23072"/>
                    <a:pt x="18512" y="23284"/>
                    <a:pt x="18556" y="23501"/>
                  </a:cubicBezTo>
                  <a:cubicBezTo>
                    <a:pt x="19448" y="23025"/>
                    <a:pt x="20269" y="22441"/>
                    <a:pt x="21018" y="21774"/>
                  </a:cubicBezTo>
                  <a:cubicBezTo>
                    <a:pt x="20876" y="21496"/>
                    <a:pt x="20708" y="21232"/>
                    <a:pt x="20492" y="21003"/>
                  </a:cubicBezTo>
                  <a:cubicBezTo>
                    <a:pt x="19642" y="20108"/>
                    <a:pt x="18093" y="19691"/>
                    <a:pt x="17938" y="18466"/>
                  </a:cubicBezTo>
                  <a:cubicBezTo>
                    <a:pt x="17847" y="17748"/>
                    <a:pt x="18342" y="17067"/>
                    <a:pt x="18950" y="16674"/>
                  </a:cubicBezTo>
                  <a:cubicBezTo>
                    <a:pt x="19558" y="16282"/>
                    <a:pt x="20275" y="16105"/>
                    <a:pt x="20952" y="15848"/>
                  </a:cubicBezTo>
                  <a:cubicBezTo>
                    <a:pt x="22720" y="15177"/>
                    <a:pt x="24244" y="13904"/>
                    <a:pt x="25258" y="12310"/>
                  </a:cubicBezTo>
                  <a:cubicBezTo>
                    <a:pt x="25250" y="9585"/>
                    <a:pt x="24371" y="7070"/>
                    <a:pt x="22896" y="5010"/>
                  </a:cubicBezTo>
                  <a:cubicBezTo>
                    <a:pt x="21810" y="4941"/>
                    <a:pt x="20742" y="4582"/>
                    <a:pt x="19850" y="3959"/>
                  </a:cubicBezTo>
                  <a:cubicBezTo>
                    <a:pt x="18737" y="3184"/>
                    <a:pt x="17919" y="2009"/>
                    <a:pt x="17538" y="709"/>
                  </a:cubicBezTo>
                  <a:cubicBezTo>
                    <a:pt x="16807" y="402"/>
                    <a:pt x="16049" y="165"/>
                    <a:pt x="1527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509125" y="2924403"/>
              <a:ext cx="53963" cy="116812"/>
            </a:xfrm>
            <a:custGeom>
              <a:avLst/>
              <a:gdLst/>
              <a:ahLst/>
              <a:cxnLst/>
              <a:rect l="l" t="t" r="r" b="b"/>
              <a:pathLst>
                <a:path w="1494" h="3234" extrusionOk="0">
                  <a:moveTo>
                    <a:pt x="1033" y="0"/>
                  </a:moveTo>
                  <a:cubicBezTo>
                    <a:pt x="946" y="260"/>
                    <a:pt x="788" y="506"/>
                    <a:pt x="619" y="727"/>
                  </a:cubicBezTo>
                  <a:cubicBezTo>
                    <a:pt x="355" y="1074"/>
                    <a:pt x="61" y="1440"/>
                    <a:pt x="31" y="1876"/>
                  </a:cubicBezTo>
                  <a:cubicBezTo>
                    <a:pt x="0" y="2325"/>
                    <a:pt x="267" y="2754"/>
                    <a:pt x="621" y="3033"/>
                  </a:cubicBezTo>
                  <a:cubicBezTo>
                    <a:pt x="715" y="3107"/>
                    <a:pt x="816" y="3175"/>
                    <a:pt x="922" y="3234"/>
                  </a:cubicBezTo>
                  <a:cubicBezTo>
                    <a:pt x="1111" y="3023"/>
                    <a:pt x="1270" y="2783"/>
                    <a:pt x="1380" y="2517"/>
                  </a:cubicBezTo>
                  <a:cubicBezTo>
                    <a:pt x="1233" y="2324"/>
                    <a:pt x="1141" y="2086"/>
                    <a:pt x="1139" y="1842"/>
                  </a:cubicBezTo>
                  <a:cubicBezTo>
                    <a:pt x="1138" y="1514"/>
                    <a:pt x="1278" y="1197"/>
                    <a:pt x="1493" y="949"/>
                  </a:cubicBezTo>
                  <a:cubicBezTo>
                    <a:pt x="1408" y="603"/>
                    <a:pt x="1252" y="280"/>
                    <a:pt x="1033"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435151" y="2888644"/>
              <a:ext cx="87880" cy="76141"/>
            </a:xfrm>
            <a:custGeom>
              <a:avLst/>
              <a:gdLst/>
              <a:ahLst/>
              <a:cxnLst/>
              <a:rect l="l" t="t" r="r" b="b"/>
              <a:pathLst>
                <a:path w="2433" h="2108" extrusionOk="0">
                  <a:moveTo>
                    <a:pt x="1081" y="0"/>
                  </a:moveTo>
                  <a:cubicBezTo>
                    <a:pt x="693" y="0"/>
                    <a:pt x="329" y="94"/>
                    <a:pt x="1" y="250"/>
                  </a:cubicBezTo>
                  <a:cubicBezTo>
                    <a:pt x="2" y="254"/>
                    <a:pt x="4" y="256"/>
                    <a:pt x="5" y="259"/>
                  </a:cubicBezTo>
                  <a:cubicBezTo>
                    <a:pt x="133" y="569"/>
                    <a:pt x="196" y="901"/>
                    <a:pt x="314" y="1214"/>
                  </a:cubicBezTo>
                  <a:cubicBezTo>
                    <a:pt x="432" y="1527"/>
                    <a:pt x="620" y="1833"/>
                    <a:pt x="916" y="1989"/>
                  </a:cubicBezTo>
                  <a:cubicBezTo>
                    <a:pt x="1078" y="2074"/>
                    <a:pt x="1262" y="2107"/>
                    <a:pt x="1445" y="2107"/>
                  </a:cubicBezTo>
                  <a:cubicBezTo>
                    <a:pt x="1522" y="2107"/>
                    <a:pt x="1599" y="2102"/>
                    <a:pt x="1675" y="2091"/>
                  </a:cubicBezTo>
                  <a:cubicBezTo>
                    <a:pt x="1795" y="2075"/>
                    <a:pt x="1916" y="2047"/>
                    <a:pt x="2012" y="1975"/>
                  </a:cubicBezTo>
                  <a:cubicBezTo>
                    <a:pt x="2188" y="1848"/>
                    <a:pt x="2245" y="1616"/>
                    <a:pt x="2284" y="1403"/>
                  </a:cubicBezTo>
                  <a:cubicBezTo>
                    <a:pt x="2346" y="1070"/>
                    <a:pt x="2395" y="734"/>
                    <a:pt x="2432" y="397"/>
                  </a:cubicBezTo>
                  <a:cubicBezTo>
                    <a:pt x="2029" y="139"/>
                    <a:pt x="1560" y="1"/>
                    <a:pt x="1081"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550230" y="2958645"/>
              <a:ext cx="15748" cy="56672"/>
            </a:xfrm>
            <a:custGeom>
              <a:avLst/>
              <a:gdLst/>
              <a:ahLst/>
              <a:cxnLst/>
              <a:rect l="l" t="t" r="r" b="b"/>
              <a:pathLst>
                <a:path w="436" h="1569" extrusionOk="0">
                  <a:moveTo>
                    <a:pt x="355" y="1"/>
                  </a:moveTo>
                  <a:cubicBezTo>
                    <a:pt x="140" y="249"/>
                    <a:pt x="0" y="566"/>
                    <a:pt x="1" y="894"/>
                  </a:cubicBezTo>
                  <a:cubicBezTo>
                    <a:pt x="3" y="1138"/>
                    <a:pt x="95" y="1376"/>
                    <a:pt x="242" y="1569"/>
                  </a:cubicBezTo>
                  <a:cubicBezTo>
                    <a:pt x="369" y="1263"/>
                    <a:pt x="434" y="934"/>
                    <a:pt x="436" y="603"/>
                  </a:cubicBezTo>
                  <a:cubicBezTo>
                    <a:pt x="436" y="394"/>
                    <a:pt x="403" y="195"/>
                    <a:pt x="355"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382452" y="2932169"/>
              <a:ext cx="42585" cy="56564"/>
            </a:xfrm>
            <a:custGeom>
              <a:avLst/>
              <a:gdLst/>
              <a:ahLst/>
              <a:cxnLst/>
              <a:rect l="l" t="t" r="r" b="b"/>
              <a:pathLst>
                <a:path w="1179" h="1566" extrusionOk="0">
                  <a:moveTo>
                    <a:pt x="388" y="1"/>
                  </a:moveTo>
                  <a:cubicBezTo>
                    <a:pt x="147" y="389"/>
                    <a:pt x="1" y="844"/>
                    <a:pt x="1" y="1336"/>
                  </a:cubicBezTo>
                  <a:cubicBezTo>
                    <a:pt x="1" y="1357"/>
                    <a:pt x="6" y="1377"/>
                    <a:pt x="8" y="1399"/>
                  </a:cubicBezTo>
                  <a:cubicBezTo>
                    <a:pt x="48" y="1428"/>
                    <a:pt x="91" y="1455"/>
                    <a:pt x="136" y="1479"/>
                  </a:cubicBezTo>
                  <a:cubicBezTo>
                    <a:pt x="265" y="1537"/>
                    <a:pt x="403" y="1566"/>
                    <a:pt x="540" y="1566"/>
                  </a:cubicBezTo>
                  <a:cubicBezTo>
                    <a:pt x="716" y="1566"/>
                    <a:pt x="890" y="1519"/>
                    <a:pt x="1045" y="1427"/>
                  </a:cubicBezTo>
                  <a:cubicBezTo>
                    <a:pt x="1088" y="1401"/>
                    <a:pt x="1130" y="1370"/>
                    <a:pt x="1152" y="1325"/>
                  </a:cubicBezTo>
                  <a:cubicBezTo>
                    <a:pt x="1178" y="1271"/>
                    <a:pt x="1171" y="1209"/>
                    <a:pt x="1159" y="1152"/>
                  </a:cubicBezTo>
                  <a:cubicBezTo>
                    <a:pt x="1068" y="685"/>
                    <a:pt x="778" y="269"/>
                    <a:pt x="38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382669" y="2909196"/>
              <a:ext cx="116270" cy="129707"/>
            </a:xfrm>
            <a:custGeom>
              <a:avLst/>
              <a:gdLst/>
              <a:ahLst/>
              <a:cxnLst/>
              <a:rect l="l" t="t" r="r" b="b"/>
              <a:pathLst>
                <a:path w="3219" h="3591" extrusionOk="0">
                  <a:moveTo>
                    <a:pt x="949" y="0"/>
                  </a:moveTo>
                  <a:cubicBezTo>
                    <a:pt x="726" y="179"/>
                    <a:pt x="534" y="394"/>
                    <a:pt x="381" y="636"/>
                  </a:cubicBezTo>
                  <a:cubicBezTo>
                    <a:pt x="772" y="905"/>
                    <a:pt x="1061" y="1321"/>
                    <a:pt x="1153" y="1787"/>
                  </a:cubicBezTo>
                  <a:cubicBezTo>
                    <a:pt x="1163" y="1844"/>
                    <a:pt x="1171" y="1907"/>
                    <a:pt x="1146" y="1961"/>
                  </a:cubicBezTo>
                  <a:cubicBezTo>
                    <a:pt x="1124" y="2005"/>
                    <a:pt x="1082" y="2037"/>
                    <a:pt x="1039" y="2063"/>
                  </a:cubicBezTo>
                  <a:cubicBezTo>
                    <a:pt x="884" y="2154"/>
                    <a:pt x="709" y="2201"/>
                    <a:pt x="534" y="2201"/>
                  </a:cubicBezTo>
                  <a:cubicBezTo>
                    <a:pt x="397" y="2201"/>
                    <a:pt x="259" y="2172"/>
                    <a:pt x="130" y="2114"/>
                  </a:cubicBezTo>
                  <a:cubicBezTo>
                    <a:pt x="84" y="2091"/>
                    <a:pt x="42" y="2064"/>
                    <a:pt x="0" y="2034"/>
                  </a:cubicBezTo>
                  <a:lnTo>
                    <a:pt x="0" y="2034"/>
                  </a:lnTo>
                  <a:cubicBezTo>
                    <a:pt x="13" y="2550"/>
                    <a:pt x="184" y="3050"/>
                    <a:pt x="490" y="3465"/>
                  </a:cubicBezTo>
                  <a:cubicBezTo>
                    <a:pt x="642" y="3544"/>
                    <a:pt x="813" y="3591"/>
                    <a:pt x="979" y="3591"/>
                  </a:cubicBezTo>
                  <a:cubicBezTo>
                    <a:pt x="1133" y="3591"/>
                    <a:pt x="1283" y="3551"/>
                    <a:pt x="1410" y="3461"/>
                  </a:cubicBezTo>
                  <a:cubicBezTo>
                    <a:pt x="1559" y="3355"/>
                    <a:pt x="1708" y="3185"/>
                    <a:pt x="1875" y="3185"/>
                  </a:cubicBezTo>
                  <a:cubicBezTo>
                    <a:pt x="1900" y="3185"/>
                    <a:pt x="1927" y="3189"/>
                    <a:pt x="1953" y="3198"/>
                  </a:cubicBezTo>
                  <a:cubicBezTo>
                    <a:pt x="2028" y="3223"/>
                    <a:pt x="2085" y="3286"/>
                    <a:pt x="2152" y="3328"/>
                  </a:cubicBezTo>
                  <a:cubicBezTo>
                    <a:pt x="2264" y="3400"/>
                    <a:pt x="2398" y="3416"/>
                    <a:pt x="2533" y="3416"/>
                  </a:cubicBezTo>
                  <a:cubicBezTo>
                    <a:pt x="2580" y="3416"/>
                    <a:pt x="2627" y="3414"/>
                    <a:pt x="2673" y="3412"/>
                  </a:cubicBezTo>
                  <a:cubicBezTo>
                    <a:pt x="2798" y="3405"/>
                    <a:pt x="2928" y="3398"/>
                    <a:pt x="3028" y="3325"/>
                  </a:cubicBezTo>
                  <a:cubicBezTo>
                    <a:pt x="3219" y="3189"/>
                    <a:pt x="3201" y="2889"/>
                    <a:pt x="3076" y="2692"/>
                  </a:cubicBezTo>
                  <a:cubicBezTo>
                    <a:pt x="2776" y="2219"/>
                    <a:pt x="2090" y="2159"/>
                    <a:pt x="1702" y="1754"/>
                  </a:cubicBezTo>
                  <a:cubicBezTo>
                    <a:pt x="1382" y="1420"/>
                    <a:pt x="1324" y="924"/>
                    <a:pt x="1185" y="483"/>
                  </a:cubicBezTo>
                  <a:cubicBezTo>
                    <a:pt x="1132" y="311"/>
                    <a:pt x="1052" y="148"/>
                    <a:pt x="949"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400404" y="2897674"/>
              <a:ext cx="146033" cy="156941"/>
            </a:xfrm>
            <a:custGeom>
              <a:avLst/>
              <a:gdLst/>
              <a:ahLst/>
              <a:cxnLst/>
              <a:rect l="l" t="t" r="r" b="b"/>
              <a:pathLst>
                <a:path w="4043" h="4345" extrusionOk="0">
                  <a:moveTo>
                    <a:pt x="963" y="0"/>
                  </a:moveTo>
                  <a:cubicBezTo>
                    <a:pt x="783" y="86"/>
                    <a:pt x="614" y="194"/>
                    <a:pt x="459" y="320"/>
                  </a:cubicBezTo>
                  <a:cubicBezTo>
                    <a:pt x="561" y="468"/>
                    <a:pt x="642" y="630"/>
                    <a:pt x="695" y="803"/>
                  </a:cubicBezTo>
                  <a:cubicBezTo>
                    <a:pt x="833" y="1244"/>
                    <a:pt x="891" y="1740"/>
                    <a:pt x="1212" y="2073"/>
                  </a:cubicBezTo>
                  <a:cubicBezTo>
                    <a:pt x="1600" y="2478"/>
                    <a:pt x="2285" y="2538"/>
                    <a:pt x="2586" y="3012"/>
                  </a:cubicBezTo>
                  <a:cubicBezTo>
                    <a:pt x="2711" y="3209"/>
                    <a:pt x="2728" y="3509"/>
                    <a:pt x="2538" y="3645"/>
                  </a:cubicBezTo>
                  <a:cubicBezTo>
                    <a:pt x="2438" y="3717"/>
                    <a:pt x="2308" y="3726"/>
                    <a:pt x="2184" y="3731"/>
                  </a:cubicBezTo>
                  <a:cubicBezTo>
                    <a:pt x="2136" y="3733"/>
                    <a:pt x="2088" y="3735"/>
                    <a:pt x="2040" y="3735"/>
                  </a:cubicBezTo>
                  <a:cubicBezTo>
                    <a:pt x="1906" y="3735"/>
                    <a:pt x="1773" y="3719"/>
                    <a:pt x="1662" y="3648"/>
                  </a:cubicBezTo>
                  <a:cubicBezTo>
                    <a:pt x="1595" y="3605"/>
                    <a:pt x="1538" y="3543"/>
                    <a:pt x="1462" y="3517"/>
                  </a:cubicBezTo>
                  <a:cubicBezTo>
                    <a:pt x="1436" y="3508"/>
                    <a:pt x="1410" y="3504"/>
                    <a:pt x="1385" y="3504"/>
                  </a:cubicBezTo>
                  <a:cubicBezTo>
                    <a:pt x="1218" y="3504"/>
                    <a:pt x="1070" y="3675"/>
                    <a:pt x="920" y="3780"/>
                  </a:cubicBezTo>
                  <a:cubicBezTo>
                    <a:pt x="792" y="3870"/>
                    <a:pt x="641" y="3910"/>
                    <a:pt x="487" y="3910"/>
                  </a:cubicBezTo>
                  <a:cubicBezTo>
                    <a:pt x="321" y="3910"/>
                    <a:pt x="152" y="3864"/>
                    <a:pt x="0" y="3785"/>
                  </a:cubicBezTo>
                  <a:lnTo>
                    <a:pt x="0" y="3785"/>
                  </a:lnTo>
                  <a:cubicBezTo>
                    <a:pt x="157" y="4000"/>
                    <a:pt x="346" y="4189"/>
                    <a:pt x="561" y="4345"/>
                  </a:cubicBezTo>
                  <a:cubicBezTo>
                    <a:pt x="793" y="4187"/>
                    <a:pt x="1069" y="4093"/>
                    <a:pt x="1349" y="4093"/>
                  </a:cubicBezTo>
                  <a:cubicBezTo>
                    <a:pt x="1382" y="4093"/>
                    <a:pt x="1416" y="4095"/>
                    <a:pt x="1450" y="4098"/>
                  </a:cubicBezTo>
                  <a:cubicBezTo>
                    <a:pt x="1706" y="4120"/>
                    <a:pt x="1958" y="4212"/>
                    <a:pt x="2212" y="4212"/>
                  </a:cubicBezTo>
                  <a:cubicBezTo>
                    <a:pt x="2259" y="4212"/>
                    <a:pt x="2307" y="4209"/>
                    <a:pt x="2354" y="4201"/>
                  </a:cubicBezTo>
                  <a:cubicBezTo>
                    <a:pt x="2582" y="4165"/>
                    <a:pt x="2790" y="4031"/>
                    <a:pt x="3020" y="4021"/>
                  </a:cubicBezTo>
                  <a:cubicBezTo>
                    <a:pt x="3030" y="4021"/>
                    <a:pt x="3040" y="4021"/>
                    <a:pt x="3051" y="4021"/>
                  </a:cubicBezTo>
                  <a:cubicBezTo>
                    <a:pt x="3261" y="4021"/>
                    <a:pt x="3458" y="4128"/>
                    <a:pt x="3612" y="4275"/>
                  </a:cubicBezTo>
                  <a:cubicBezTo>
                    <a:pt x="3727" y="4184"/>
                    <a:pt x="3834" y="4083"/>
                    <a:pt x="3932" y="3974"/>
                  </a:cubicBezTo>
                  <a:cubicBezTo>
                    <a:pt x="3826" y="3915"/>
                    <a:pt x="3725" y="3847"/>
                    <a:pt x="3631" y="3773"/>
                  </a:cubicBezTo>
                  <a:cubicBezTo>
                    <a:pt x="3277" y="3494"/>
                    <a:pt x="3010" y="3065"/>
                    <a:pt x="3041" y="2616"/>
                  </a:cubicBezTo>
                  <a:cubicBezTo>
                    <a:pt x="3071" y="2180"/>
                    <a:pt x="3365" y="1814"/>
                    <a:pt x="3629" y="1467"/>
                  </a:cubicBezTo>
                  <a:cubicBezTo>
                    <a:pt x="3798" y="1246"/>
                    <a:pt x="3956" y="1000"/>
                    <a:pt x="4043" y="740"/>
                  </a:cubicBezTo>
                  <a:cubicBezTo>
                    <a:pt x="3862" y="506"/>
                    <a:pt x="3644" y="306"/>
                    <a:pt x="3396" y="147"/>
                  </a:cubicBezTo>
                  <a:cubicBezTo>
                    <a:pt x="3357" y="484"/>
                    <a:pt x="3310" y="820"/>
                    <a:pt x="3248" y="1153"/>
                  </a:cubicBezTo>
                  <a:cubicBezTo>
                    <a:pt x="3207" y="1366"/>
                    <a:pt x="3150" y="1598"/>
                    <a:pt x="2976" y="1725"/>
                  </a:cubicBezTo>
                  <a:cubicBezTo>
                    <a:pt x="2878" y="1797"/>
                    <a:pt x="2757" y="1825"/>
                    <a:pt x="2638" y="1841"/>
                  </a:cubicBezTo>
                  <a:cubicBezTo>
                    <a:pt x="2562" y="1852"/>
                    <a:pt x="2485" y="1857"/>
                    <a:pt x="2408" y="1857"/>
                  </a:cubicBezTo>
                  <a:cubicBezTo>
                    <a:pt x="2224" y="1857"/>
                    <a:pt x="2040" y="1824"/>
                    <a:pt x="1878" y="1739"/>
                  </a:cubicBezTo>
                  <a:cubicBezTo>
                    <a:pt x="1582" y="1583"/>
                    <a:pt x="1395" y="1277"/>
                    <a:pt x="1276" y="964"/>
                  </a:cubicBezTo>
                  <a:cubicBezTo>
                    <a:pt x="1158" y="651"/>
                    <a:pt x="1095" y="319"/>
                    <a:pt x="967" y="9"/>
                  </a:cubicBezTo>
                  <a:cubicBezTo>
                    <a:pt x="966" y="6"/>
                    <a:pt x="964" y="4"/>
                    <a:pt x="96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420631" y="3042841"/>
              <a:ext cx="110202" cy="29293"/>
            </a:xfrm>
            <a:custGeom>
              <a:avLst/>
              <a:gdLst/>
              <a:ahLst/>
              <a:cxnLst/>
              <a:rect l="l" t="t" r="r" b="b"/>
              <a:pathLst>
                <a:path w="3051" h="811" extrusionOk="0">
                  <a:moveTo>
                    <a:pt x="2487" y="1"/>
                  </a:moveTo>
                  <a:cubicBezTo>
                    <a:pt x="2477" y="1"/>
                    <a:pt x="2468" y="1"/>
                    <a:pt x="2459" y="1"/>
                  </a:cubicBezTo>
                  <a:cubicBezTo>
                    <a:pt x="2230" y="12"/>
                    <a:pt x="2022" y="146"/>
                    <a:pt x="1793" y="182"/>
                  </a:cubicBezTo>
                  <a:cubicBezTo>
                    <a:pt x="1747" y="189"/>
                    <a:pt x="1700" y="192"/>
                    <a:pt x="1654" y="192"/>
                  </a:cubicBezTo>
                  <a:cubicBezTo>
                    <a:pt x="1400" y="192"/>
                    <a:pt x="1146" y="100"/>
                    <a:pt x="889" y="79"/>
                  </a:cubicBezTo>
                  <a:cubicBezTo>
                    <a:pt x="855" y="76"/>
                    <a:pt x="821" y="74"/>
                    <a:pt x="787" y="74"/>
                  </a:cubicBezTo>
                  <a:cubicBezTo>
                    <a:pt x="508" y="74"/>
                    <a:pt x="232" y="168"/>
                    <a:pt x="0" y="326"/>
                  </a:cubicBezTo>
                  <a:cubicBezTo>
                    <a:pt x="418" y="628"/>
                    <a:pt x="928" y="811"/>
                    <a:pt x="1482" y="811"/>
                  </a:cubicBezTo>
                  <a:cubicBezTo>
                    <a:pt x="2078" y="811"/>
                    <a:pt x="2618" y="598"/>
                    <a:pt x="3051" y="255"/>
                  </a:cubicBezTo>
                  <a:cubicBezTo>
                    <a:pt x="2896" y="108"/>
                    <a:pt x="2697" y="1"/>
                    <a:pt x="2487" y="1"/>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67547" y="1825344"/>
              <a:ext cx="316267" cy="146105"/>
            </a:xfrm>
            <a:custGeom>
              <a:avLst/>
              <a:gdLst/>
              <a:ahLst/>
              <a:cxnLst/>
              <a:rect l="l" t="t" r="r" b="b"/>
              <a:pathLst>
                <a:path w="8756" h="4045" extrusionOk="0">
                  <a:moveTo>
                    <a:pt x="766" y="1"/>
                  </a:moveTo>
                  <a:cubicBezTo>
                    <a:pt x="480" y="259"/>
                    <a:pt x="223" y="548"/>
                    <a:pt x="1" y="862"/>
                  </a:cubicBezTo>
                  <a:cubicBezTo>
                    <a:pt x="584" y="1252"/>
                    <a:pt x="1046" y="1824"/>
                    <a:pt x="1286" y="2483"/>
                  </a:cubicBezTo>
                  <a:cubicBezTo>
                    <a:pt x="1394" y="2780"/>
                    <a:pt x="1461" y="3099"/>
                    <a:pt x="1645" y="3355"/>
                  </a:cubicBezTo>
                  <a:cubicBezTo>
                    <a:pt x="1784" y="3550"/>
                    <a:pt x="2020" y="3698"/>
                    <a:pt x="2249" y="3698"/>
                  </a:cubicBezTo>
                  <a:cubicBezTo>
                    <a:pt x="2322" y="3698"/>
                    <a:pt x="2395" y="3683"/>
                    <a:pt x="2463" y="3650"/>
                  </a:cubicBezTo>
                  <a:cubicBezTo>
                    <a:pt x="2645" y="3563"/>
                    <a:pt x="2774" y="3361"/>
                    <a:pt x="2975" y="3344"/>
                  </a:cubicBezTo>
                  <a:cubicBezTo>
                    <a:pt x="2986" y="3343"/>
                    <a:pt x="2996" y="3343"/>
                    <a:pt x="3007" y="3343"/>
                  </a:cubicBezTo>
                  <a:cubicBezTo>
                    <a:pt x="3266" y="3343"/>
                    <a:pt x="3421" y="3650"/>
                    <a:pt x="3623" y="3828"/>
                  </a:cubicBezTo>
                  <a:cubicBezTo>
                    <a:pt x="3803" y="3987"/>
                    <a:pt x="4031" y="4044"/>
                    <a:pt x="4272" y="4044"/>
                  </a:cubicBezTo>
                  <a:cubicBezTo>
                    <a:pt x="4520" y="4044"/>
                    <a:pt x="4782" y="3984"/>
                    <a:pt x="5019" y="3913"/>
                  </a:cubicBezTo>
                  <a:cubicBezTo>
                    <a:pt x="5911" y="3648"/>
                    <a:pt x="6791" y="3301"/>
                    <a:pt x="7547" y="2759"/>
                  </a:cubicBezTo>
                  <a:cubicBezTo>
                    <a:pt x="8027" y="2414"/>
                    <a:pt x="8437" y="1981"/>
                    <a:pt x="8756" y="1483"/>
                  </a:cubicBezTo>
                  <a:cubicBezTo>
                    <a:pt x="8612" y="1201"/>
                    <a:pt x="8443" y="933"/>
                    <a:pt x="8250" y="682"/>
                  </a:cubicBezTo>
                  <a:cubicBezTo>
                    <a:pt x="8040" y="866"/>
                    <a:pt x="7829" y="1051"/>
                    <a:pt x="7673" y="1269"/>
                  </a:cubicBezTo>
                  <a:cubicBezTo>
                    <a:pt x="7362" y="1708"/>
                    <a:pt x="7201" y="2359"/>
                    <a:pt x="6677" y="2477"/>
                  </a:cubicBezTo>
                  <a:cubicBezTo>
                    <a:pt x="6612" y="2491"/>
                    <a:pt x="6544" y="2496"/>
                    <a:pt x="6475" y="2496"/>
                  </a:cubicBezTo>
                  <a:cubicBezTo>
                    <a:pt x="6314" y="2496"/>
                    <a:pt x="6147" y="2469"/>
                    <a:pt x="5993" y="2469"/>
                  </a:cubicBezTo>
                  <a:cubicBezTo>
                    <a:pt x="5836" y="2469"/>
                    <a:pt x="5693" y="2497"/>
                    <a:pt x="5584" y="2610"/>
                  </a:cubicBezTo>
                  <a:cubicBezTo>
                    <a:pt x="5496" y="2700"/>
                    <a:pt x="5455" y="2831"/>
                    <a:pt x="5356" y="2909"/>
                  </a:cubicBezTo>
                  <a:cubicBezTo>
                    <a:pt x="5270" y="2977"/>
                    <a:pt x="5159" y="2993"/>
                    <a:pt x="5047" y="2993"/>
                  </a:cubicBezTo>
                  <a:cubicBezTo>
                    <a:pt x="5007" y="2993"/>
                    <a:pt x="4966" y="2991"/>
                    <a:pt x="4927" y="2988"/>
                  </a:cubicBezTo>
                  <a:cubicBezTo>
                    <a:pt x="4497" y="2964"/>
                    <a:pt x="4034" y="2926"/>
                    <a:pt x="3709" y="2644"/>
                  </a:cubicBezTo>
                  <a:cubicBezTo>
                    <a:pt x="3475" y="2442"/>
                    <a:pt x="3350" y="2144"/>
                    <a:pt x="3166" y="1895"/>
                  </a:cubicBezTo>
                  <a:cubicBezTo>
                    <a:pt x="2560" y="1072"/>
                    <a:pt x="1328" y="790"/>
                    <a:pt x="76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95179" y="1807537"/>
              <a:ext cx="270358" cy="125914"/>
            </a:xfrm>
            <a:custGeom>
              <a:avLst/>
              <a:gdLst/>
              <a:ahLst/>
              <a:cxnLst/>
              <a:rect l="l" t="t" r="r" b="b"/>
              <a:pathLst>
                <a:path w="7485" h="3486" extrusionOk="0">
                  <a:moveTo>
                    <a:pt x="636" y="1"/>
                  </a:moveTo>
                  <a:cubicBezTo>
                    <a:pt x="412" y="148"/>
                    <a:pt x="199" y="313"/>
                    <a:pt x="1" y="494"/>
                  </a:cubicBezTo>
                  <a:cubicBezTo>
                    <a:pt x="563" y="1283"/>
                    <a:pt x="1794" y="1565"/>
                    <a:pt x="2401" y="2388"/>
                  </a:cubicBezTo>
                  <a:cubicBezTo>
                    <a:pt x="2585" y="2637"/>
                    <a:pt x="2709" y="2935"/>
                    <a:pt x="2944" y="3137"/>
                  </a:cubicBezTo>
                  <a:cubicBezTo>
                    <a:pt x="3269" y="3419"/>
                    <a:pt x="3732" y="3457"/>
                    <a:pt x="4162" y="3481"/>
                  </a:cubicBezTo>
                  <a:cubicBezTo>
                    <a:pt x="4201" y="3484"/>
                    <a:pt x="4241" y="3486"/>
                    <a:pt x="4281" y="3486"/>
                  </a:cubicBezTo>
                  <a:cubicBezTo>
                    <a:pt x="4393" y="3486"/>
                    <a:pt x="4504" y="3470"/>
                    <a:pt x="4590" y="3402"/>
                  </a:cubicBezTo>
                  <a:cubicBezTo>
                    <a:pt x="4689" y="3324"/>
                    <a:pt x="4731" y="3193"/>
                    <a:pt x="4818" y="3103"/>
                  </a:cubicBezTo>
                  <a:cubicBezTo>
                    <a:pt x="4928" y="2990"/>
                    <a:pt x="5071" y="2962"/>
                    <a:pt x="5228" y="2962"/>
                  </a:cubicBezTo>
                  <a:cubicBezTo>
                    <a:pt x="5381" y="2962"/>
                    <a:pt x="5547" y="2989"/>
                    <a:pt x="5706" y="2989"/>
                  </a:cubicBezTo>
                  <a:cubicBezTo>
                    <a:pt x="5776" y="2989"/>
                    <a:pt x="5845" y="2984"/>
                    <a:pt x="5910" y="2969"/>
                  </a:cubicBezTo>
                  <a:cubicBezTo>
                    <a:pt x="6436" y="2851"/>
                    <a:pt x="6597" y="2201"/>
                    <a:pt x="6908" y="1762"/>
                  </a:cubicBezTo>
                  <a:cubicBezTo>
                    <a:pt x="7063" y="1545"/>
                    <a:pt x="7275" y="1359"/>
                    <a:pt x="7485" y="1175"/>
                  </a:cubicBezTo>
                  <a:cubicBezTo>
                    <a:pt x="7289" y="920"/>
                    <a:pt x="7070" y="685"/>
                    <a:pt x="6831" y="471"/>
                  </a:cubicBezTo>
                  <a:cubicBezTo>
                    <a:pt x="6779" y="888"/>
                    <a:pt x="6638" y="1272"/>
                    <a:pt x="6308" y="1519"/>
                  </a:cubicBezTo>
                  <a:cubicBezTo>
                    <a:pt x="6150" y="1636"/>
                    <a:pt x="5963" y="1709"/>
                    <a:pt x="5801" y="1822"/>
                  </a:cubicBezTo>
                  <a:cubicBezTo>
                    <a:pt x="5638" y="1935"/>
                    <a:pt x="5504" y="2088"/>
                    <a:pt x="5322" y="2162"/>
                  </a:cubicBezTo>
                  <a:cubicBezTo>
                    <a:pt x="5222" y="2202"/>
                    <a:pt x="5116" y="2216"/>
                    <a:pt x="5008" y="2216"/>
                  </a:cubicBezTo>
                  <a:cubicBezTo>
                    <a:pt x="4894" y="2216"/>
                    <a:pt x="4779" y="2201"/>
                    <a:pt x="4667" y="2184"/>
                  </a:cubicBezTo>
                  <a:cubicBezTo>
                    <a:pt x="4256" y="2127"/>
                    <a:pt x="3829" y="2064"/>
                    <a:pt x="3483" y="1833"/>
                  </a:cubicBezTo>
                  <a:cubicBezTo>
                    <a:pt x="3246" y="1675"/>
                    <a:pt x="3059" y="1445"/>
                    <a:pt x="2809" y="1309"/>
                  </a:cubicBezTo>
                  <a:cubicBezTo>
                    <a:pt x="2467" y="1124"/>
                    <a:pt x="2050" y="1135"/>
                    <a:pt x="1695" y="979"/>
                  </a:cubicBezTo>
                  <a:cubicBezTo>
                    <a:pt x="1437" y="867"/>
                    <a:pt x="1223" y="672"/>
                    <a:pt x="1027" y="469"/>
                  </a:cubicBezTo>
                  <a:cubicBezTo>
                    <a:pt x="885" y="322"/>
                    <a:pt x="763" y="159"/>
                    <a:pt x="636" y="1"/>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18115" y="1780735"/>
              <a:ext cx="223800" cy="106843"/>
            </a:xfrm>
            <a:custGeom>
              <a:avLst/>
              <a:gdLst/>
              <a:ahLst/>
              <a:cxnLst/>
              <a:rect l="l" t="t" r="r" b="b"/>
              <a:pathLst>
                <a:path w="6196" h="2958" extrusionOk="0">
                  <a:moveTo>
                    <a:pt x="3737" y="1"/>
                  </a:moveTo>
                  <a:cubicBezTo>
                    <a:pt x="3721" y="59"/>
                    <a:pt x="3703" y="116"/>
                    <a:pt x="3687" y="172"/>
                  </a:cubicBezTo>
                  <a:cubicBezTo>
                    <a:pt x="3616" y="417"/>
                    <a:pt x="3575" y="708"/>
                    <a:pt x="3737" y="905"/>
                  </a:cubicBezTo>
                  <a:cubicBezTo>
                    <a:pt x="3810" y="992"/>
                    <a:pt x="3912" y="1048"/>
                    <a:pt x="4013" y="1100"/>
                  </a:cubicBezTo>
                  <a:lnTo>
                    <a:pt x="5051" y="1647"/>
                  </a:lnTo>
                  <a:cubicBezTo>
                    <a:pt x="5125" y="1860"/>
                    <a:pt x="4974" y="2102"/>
                    <a:pt x="4771" y="2199"/>
                  </a:cubicBezTo>
                  <a:cubicBezTo>
                    <a:pt x="4657" y="2252"/>
                    <a:pt x="4533" y="2272"/>
                    <a:pt x="4407" y="2272"/>
                  </a:cubicBezTo>
                  <a:cubicBezTo>
                    <a:pt x="4306" y="2272"/>
                    <a:pt x="4203" y="2259"/>
                    <a:pt x="4104" y="2242"/>
                  </a:cubicBezTo>
                  <a:cubicBezTo>
                    <a:pt x="3876" y="2203"/>
                    <a:pt x="3647" y="2140"/>
                    <a:pt x="3465" y="1998"/>
                  </a:cubicBezTo>
                  <a:cubicBezTo>
                    <a:pt x="3275" y="1853"/>
                    <a:pt x="3146" y="1633"/>
                    <a:pt x="2940" y="1510"/>
                  </a:cubicBezTo>
                  <a:cubicBezTo>
                    <a:pt x="2783" y="1417"/>
                    <a:pt x="2608" y="1394"/>
                    <a:pt x="2426" y="1394"/>
                  </a:cubicBezTo>
                  <a:cubicBezTo>
                    <a:pt x="2241" y="1394"/>
                    <a:pt x="2048" y="1418"/>
                    <a:pt x="1860" y="1418"/>
                  </a:cubicBezTo>
                  <a:cubicBezTo>
                    <a:pt x="1754" y="1418"/>
                    <a:pt x="1650" y="1410"/>
                    <a:pt x="1549" y="1387"/>
                  </a:cubicBezTo>
                  <a:cubicBezTo>
                    <a:pt x="1228" y="1312"/>
                    <a:pt x="963" y="1078"/>
                    <a:pt x="781" y="803"/>
                  </a:cubicBezTo>
                  <a:cubicBezTo>
                    <a:pt x="701" y="682"/>
                    <a:pt x="639" y="550"/>
                    <a:pt x="581" y="418"/>
                  </a:cubicBezTo>
                  <a:cubicBezTo>
                    <a:pt x="381" y="513"/>
                    <a:pt x="186" y="621"/>
                    <a:pt x="0" y="742"/>
                  </a:cubicBezTo>
                  <a:cubicBezTo>
                    <a:pt x="128" y="900"/>
                    <a:pt x="250" y="1063"/>
                    <a:pt x="392" y="1210"/>
                  </a:cubicBezTo>
                  <a:cubicBezTo>
                    <a:pt x="588" y="1413"/>
                    <a:pt x="801" y="1608"/>
                    <a:pt x="1060" y="1721"/>
                  </a:cubicBezTo>
                  <a:cubicBezTo>
                    <a:pt x="1415" y="1877"/>
                    <a:pt x="1832" y="1865"/>
                    <a:pt x="2173" y="2050"/>
                  </a:cubicBezTo>
                  <a:cubicBezTo>
                    <a:pt x="2424" y="2186"/>
                    <a:pt x="2611" y="2416"/>
                    <a:pt x="2848" y="2575"/>
                  </a:cubicBezTo>
                  <a:cubicBezTo>
                    <a:pt x="3194" y="2805"/>
                    <a:pt x="3621" y="2869"/>
                    <a:pt x="4032" y="2926"/>
                  </a:cubicBezTo>
                  <a:cubicBezTo>
                    <a:pt x="4144" y="2942"/>
                    <a:pt x="4259" y="2957"/>
                    <a:pt x="4372" y="2957"/>
                  </a:cubicBezTo>
                  <a:cubicBezTo>
                    <a:pt x="4480" y="2957"/>
                    <a:pt x="4586" y="2943"/>
                    <a:pt x="4687" y="2903"/>
                  </a:cubicBezTo>
                  <a:cubicBezTo>
                    <a:pt x="4869" y="2829"/>
                    <a:pt x="5005" y="2676"/>
                    <a:pt x="5166" y="2564"/>
                  </a:cubicBezTo>
                  <a:cubicBezTo>
                    <a:pt x="5325" y="2451"/>
                    <a:pt x="5515" y="2378"/>
                    <a:pt x="5673" y="2260"/>
                  </a:cubicBezTo>
                  <a:cubicBezTo>
                    <a:pt x="6003" y="2014"/>
                    <a:pt x="6144" y="1630"/>
                    <a:pt x="6196" y="1213"/>
                  </a:cubicBezTo>
                  <a:cubicBezTo>
                    <a:pt x="5502" y="592"/>
                    <a:pt x="4652" y="173"/>
                    <a:pt x="373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969041" y="1898812"/>
              <a:ext cx="34206" cy="51146"/>
            </a:xfrm>
            <a:custGeom>
              <a:avLst/>
              <a:gdLst/>
              <a:ahLst/>
              <a:cxnLst/>
              <a:rect l="l" t="t" r="r" b="b"/>
              <a:pathLst>
                <a:path w="947" h="1416" extrusionOk="0">
                  <a:moveTo>
                    <a:pt x="647" y="0"/>
                  </a:moveTo>
                  <a:cubicBezTo>
                    <a:pt x="514" y="110"/>
                    <a:pt x="390" y="229"/>
                    <a:pt x="275" y="356"/>
                  </a:cubicBezTo>
                  <a:cubicBezTo>
                    <a:pt x="134" y="513"/>
                    <a:pt x="1" y="717"/>
                    <a:pt x="60" y="917"/>
                  </a:cubicBezTo>
                  <a:cubicBezTo>
                    <a:pt x="110" y="1087"/>
                    <a:pt x="280" y="1189"/>
                    <a:pt x="443" y="1259"/>
                  </a:cubicBezTo>
                  <a:cubicBezTo>
                    <a:pt x="605" y="1330"/>
                    <a:pt x="774" y="1376"/>
                    <a:pt x="946" y="1416"/>
                  </a:cubicBezTo>
                  <a:cubicBezTo>
                    <a:pt x="914" y="931"/>
                    <a:pt x="813" y="455"/>
                    <a:pt x="6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39101" y="1777485"/>
              <a:ext cx="164165" cy="85352"/>
            </a:xfrm>
            <a:custGeom>
              <a:avLst/>
              <a:gdLst/>
              <a:ahLst/>
              <a:cxnLst/>
              <a:rect l="l" t="t" r="r" b="b"/>
              <a:pathLst>
                <a:path w="4545" h="2363" extrusionOk="0">
                  <a:moveTo>
                    <a:pt x="2204" y="0"/>
                  </a:moveTo>
                  <a:cubicBezTo>
                    <a:pt x="1444" y="0"/>
                    <a:pt x="690" y="172"/>
                    <a:pt x="0" y="508"/>
                  </a:cubicBezTo>
                  <a:cubicBezTo>
                    <a:pt x="58" y="640"/>
                    <a:pt x="121" y="772"/>
                    <a:pt x="200" y="893"/>
                  </a:cubicBezTo>
                  <a:cubicBezTo>
                    <a:pt x="382" y="1168"/>
                    <a:pt x="647" y="1403"/>
                    <a:pt x="968" y="1477"/>
                  </a:cubicBezTo>
                  <a:cubicBezTo>
                    <a:pt x="1069" y="1500"/>
                    <a:pt x="1173" y="1508"/>
                    <a:pt x="1279" y="1508"/>
                  </a:cubicBezTo>
                  <a:cubicBezTo>
                    <a:pt x="1467" y="1508"/>
                    <a:pt x="1658" y="1484"/>
                    <a:pt x="1843" y="1484"/>
                  </a:cubicBezTo>
                  <a:cubicBezTo>
                    <a:pt x="2026" y="1484"/>
                    <a:pt x="2202" y="1508"/>
                    <a:pt x="2360" y="1601"/>
                  </a:cubicBezTo>
                  <a:cubicBezTo>
                    <a:pt x="2565" y="1723"/>
                    <a:pt x="2694" y="1944"/>
                    <a:pt x="2884" y="2090"/>
                  </a:cubicBezTo>
                  <a:cubicBezTo>
                    <a:pt x="3067" y="2230"/>
                    <a:pt x="3296" y="2293"/>
                    <a:pt x="3523" y="2333"/>
                  </a:cubicBezTo>
                  <a:cubicBezTo>
                    <a:pt x="3621" y="2350"/>
                    <a:pt x="3723" y="2362"/>
                    <a:pt x="3823" y="2362"/>
                  </a:cubicBezTo>
                  <a:cubicBezTo>
                    <a:pt x="3950" y="2362"/>
                    <a:pt x="4075" y="2343"/>
                    <a:pt x="4190" y="2289"/>
                  </a:cubicBezTo>
                  <a:cubicBezTo>
                    <a:pt x="4394" y="2192"/>
                    <a:pt x="4544" y="1951"/>
                    <a:pt x="4470" y="1737"/>
                  </a:cubicBezTo>
                  <a:lnTo>
                    <a:pt x="3432" y="1191"/>
                  </a:lnTo>
                  <a:cubicBezTo>
                    <a:pt x="3332" y="1138"/>
                    <a:pt x="3229" y="1083"/>
                    <a:pt x="3157" y="996"/>
                  </a:cubicBezTo>
                  <a:cubicBezTo>
                    <a:pt x="2994" y="799"/>
                    <a:pt x="3035" y="508"/>
                    <a:pt x="3106" y="263"/>
                  </a:cubicBezTo>
                  <a:cubicBezTo>
                    <a:pt x="3122" y="206"/>
                    <a:pt x="3140" y="149"/>
                    <a:pt x="3156" y="91"/>
                  </a:cubicBezTo>
                  <a:cubicBezTo>
                    <a:pt x="2840" y="30"/>
                    <a:pt x="2522" y="0"/>
                    <a:pt x="2204"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48476" y="1856479"/>
              <a:ext cx="355385" cy="149176"/>
            </a:xfrm>
            <a:custGeom>
              <a:avLst/>
              <a:gdLst/>
              <a:ahLst/>
              <a:cxnLst/>
              <a:rect l="l" t="t" r="r" b="b"/>
              <a:pathLst>
                <a:path w="9839" h="4130" extrusionOk="0">
                  <a:moveTo>
                    <a:pt x="529" y="0"/>
                  </a:moveTo>
                  <a:cubicBezTo>
                    <a:pt x="319" y="297"/>
                    <a:pt x="142" y="616"/>
                    <a:pt x="0" y="951"/>
                  </a:cubicBezTo>
                  <a:cubicBezTo>
                    <a:pt x="285" y="1154"/>
                    <a:pt x="502" y="1480"/>
                    <a:pt x="633" y="1811"/>
                  </a:cubicBezTo>
                  <a:cubicBezTo>
                    <a:pt x="839" y="2330"/>
                    <a:pt x="915" y="2901"/>
                    <a:pt x="1188" y="3387"/>
                  </a:cubicBezTo>
                  <a:cubicBezTo>
                    <a:pt x="1413" y="3790"/>
                    <a:pt x="1845" y="4129"/>
                    <a:pt x="2285" y="4129"/>
                  </a:cubicBezTo>
                  <a:cubicBezTo>
                    <a:pt x="2377" y="4129"/>
                    <a:pt x="2469" y="4115"/>
                    <a:pt x="2560" y="4082"/>
                  </a:cubicBezTo>
                  <a:cubicBezTo>
                    <a:pt x="2718" y="4026"/>
                    <a:pt x="2856" y="3924"/>
                    <a:pt x="3012" y="3860"/>
                  </a:cubicBezTo>
                  <a:cubicBezTo>
                    <a:pt x="3151" y="3805"/>
                    <a:pt x="3297" y="3784"/>
                    <a:pt x="3446" y="3784"/>
                  </a:cubicBezTo>
                  <a:cubicBezTo>
                    <a:pt x="3705" y="3784"/>
                    <a:pt x="3973" y="3847"/>
                    <a:pt x="4230" y="3900"/>
                  </a:cubicBezTo>
                  <a:cubicBezTo>
                    <a:pt x="4583" y="3971"/>
                    <a:pt x="4946" y="4019"/>
                    <a:pt x="5306" y="4019"/>
                  </a:cubicBezTo>
                  <a:cubicBezTo>
                    <a:pt x="5683" y="4019"/>
                    <a:pt x="6057" y="3966"/>
                    <a:pt x="6409" y="3832"/>
                  </a:cubicBezTo>
                  <a:cubicBezTo>
                    <a:pt x="6993" y="3609"/>
                    <a:pt x="7482" y="3176"/>
                    <a:pt x="8073" y="2974"/>
                  </a:cubicBezTo>
                  <a:cubicBezTo>
                    <a:pt x="8307" y="2893"/>
                    <a:pt x="8554" y="2854"/>
                    <a:pt x="8801" y="2854"/>
                  </a:cubicBezTo>
                  <a:cubicBezTo>
                    <a:pt x="9155" y="2854"/>
                    <a:pt x="9510" y="2934"/>
                    <a:pt x="9831" y="3086"/>
                  </a:cubicBezTo>
                  <a:cubicBezTo>
                    <a:pt x="9832" y="3034"/>
                    <a:pt x="9838" y="2984"/>
                    <a:pt x="9838" y="2930"/>
                  </a:cubicBezTo>
                  <a:cubicBezTo>
                    <a:pt x="9838" y="2815"/>
                    <a:pt x="9829" y="2702"/>
                    <a:pt x="9821" y="2588"/>
                  </a:cubicBezTo>
                  <a:cubicBezTo>
                    <a:pt x="9649" y="2548"/>
                    <a:pt x="9479" y="2501"/>
                    <a:pt x="9317" y="2431"/>
                  </a:cubicBezTo>
                  <a:cubicBezTo>
                    <a:pt x="9156" y="2361"/>
                    <a:pt x="8985" y="2259"/>
                    <a:pt x="8935" y="2089"/>
                  </a:cubicBezTo>
                  <a:cubicBezTo>
                    <a:pt x="8876" y="1888"/>
                    <a:pt x="9009" y="1683"/>
                    <a:pt x="9150" y="1528"/>
                  </a:cubicBezTo>
                  <a:cubicBezTo>
                    <a:pt x="9264" y="1401"/>
                    <a:pt x="9389" y="1281"/>
                    <a:pt x="9522" y="1172"/>
                  </a:cubicBezTo>
                  <a:cubicBezTo>
                    <a:pt x="9452" y="984"/>
                    <a:pt x="9373" y="799"/>
                    <a:pt x="9282" y="621"/>
                  </a:cubicBezTo>
                  <a:cubicBezTo>
                    <a:pt x="8965" y="1119"/>
                    <a:pt x="8555" y="1552"/>
                    <a:pt x="8074" y="1897"/>
                  </a:cubicBezTo>
                  <a:cubicBezTo>
                    <a:pt x="7318" y="2439"/>
                    <a:pt x="6438" y="2784"/>
                    <a:pt x="5547" y="3050"/>
                  </a:cubicBezTo>
                  <a:cubicBezTo>
                    <a:pt x="5309" y="3121"/>
                    <a:pt x="5046" y="3181"/>
                    <a:pt x="4797" y="3181"/>
                  </a:cubicBezTo>
                  <a:cubicBezTo>
                    <a:pt x="4557" y="3181"/>
                    <a:pt x="4330" y="3125"/>
                    <a:pt x="4151" y="2966"/>
                  </a:cubicBezTo>
                  <a:cubicBezTo>
                    <a:pt x="3948" y="2787"/>
                    <a:pt x="3794" y="2480"/>
                    <a:pt x="3533" y="2480"/>
                  </a:cubicBezTo>
                  <a:cubicBezTo>
                    <a:pt x="3523" y="2480"/>
                    <a:pt x="3513" y="2480"/>
                    <a:pt x="3502" y="2481"/>
                  </a:cubicBezTo>
                  <a:cubicBezTo>
                    <a:pt x="3302" y="2499"/>
                    <a:pt x="3172" y="2700"/>
                    <a:pt x="2991" y="2788"/>
                  </a:cubicBezTo>
                  <a:cubicBezTo>
                    <a:pt x="2923" y="2821"/>
                    <a:pt x="2851" y="2836"/>
                    <a:pt x="2778" y="2836"/>
                  </a:cubicBezTo>
                  <a:cubicBezTo>
                    <a:pt x="2548" y="2836"/>
                    <a:pt x="2311" y="2687"/>
                    <a:pt x="2172" y="2493"/>
                  </a:cubicBezTo>
                  <a:cubicBezTo>
                    <a:pt x="1988" y="2236"/>
                    <a:pt x="1920" y="1918"/>
                    <a:pt x="1813" y="1621"/>
                  </a:cubicBezTo>
                  <a:cubicBezTo>
                    <a:pt x="1574" y="961"/>
                    <a:pt x="1111" y="390"/>
                    <a:pt x="529"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13131" y="2113473"/>
              <a:ext cx="64257" cy="28860"/>
            </a:xfrm>
            <a:custGeom>
              <a:avLst/>
              <a:gdLst/>
              <a:ahLst/>
              <a:cxnLst/>
              <a:rect l="l" t="t" r="r" b="b"/>
              <a:pathLst>
                <a:path w="1779" h="799" extrusionOk="0">
                  <a:moveTo>
                    <a:pt x="256" y="0"/>
                  </a:moveTo>
                  <a:cubicBezTo>
                    <a:pt x="171" y="0"/>
                    <a:pt x="86" y="4"/>
                    <a:pt x="1" y="9"/>
                  </a:cubicBezTo>
                  <a:cubicBezTo>
                    <a:pt x="537" y="384"/>
                    <a:pt x="1141" y="652"/>
                    <a:pt x="1779" y="798"/>
                  </a:cubicBezTo>
                  <a:cubicBezTo>
                    <a:pt x="1698" y="633"/>
                    <a:pt x="1589" y="480"/>
                    <a:pt x="1448" y="363"/>
                  </a:cubicBezTo>
                  <a:cubicBezTo>
                    <a:pt x="1117" y="86"/>
                    <a:pt x="694" y="0"/>
                    <a:pt x="256"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34931" y="1979251"/>
              <a:ext cx="355168" cy="122844"/>
            </a:xfrm>
            <a:custGeom>
              <a:avLst/>
              <a:gdLst/>
              <a:ahLst/>
              <a:cxnLst/>
              <a:rect l="l" t="t" r="r" b="b"/>
              <a:pathLst>
                <a:path w="9833" h="3401" extrusionOk="0">
                  <a:moveTo>
                    <a:pt x="1" y="0"/>
                  </a:moveTo>
                  <a:cubicBezTo>
                    <a:pt x="63" y="684"/>
                    <a:pt x="262" y="1348"/>
                    <a:pt x="586" y="1952"/>
                  </a:cubicBezTo>
                  <a:cubicBezTo>
                    <a:pt x="952" y="2087"/>
                    <a:pt x="1296" y="2393"/>
                    <a:pt x="1620" y="2635"/>
                  </a:cubicBezTo>
                  <a:cubicBezTo>
                    <a:pt x="2106" y="2999"/>
                    <a:pt x="2671" y="3243"/>
                    <a:pt x="3269" y="3349"/>
                  </a:cubicBezTo>
                  <a:cubicBezTo>
                    <a:pt x="3457" y="3382"/>
                    <a:pt x="3649" y="3401"/>
                    <a:pt x="3841" y="3401"/>
                  </a:cubicBezTo>
                  <a:cubicBezTo>
                    <a:pt x="4116" y="3401"/>
                    <a:pt x="4391" y="3362"/>
                    <a:pt x="4651" y="3271"/>
                  </a:cubicBezTo>
                  <a:cubicBezTo>
                    <a:pt x="5281" y="3049"/>
                    <a:pt x="5796" y="2531"/>
                    <a:pt x="6456" y="2419"/>
                  </a:cubicBezTo>
                  <a:cubicBezTo>
                    <a:pt x="6550" y="2403"/>
                    <a:pt x="6644" y="2395"/>
                    <a:pt x="6737" y="2395"/>
                  </a:cubicBezTo>
                  <a:cubicBezTo>
                    <a:pt x="7433" y="2395"/>
                    <a:pt x="8103" y="2807"/>
                    <a:pt x="8778" y="3080"/>
                  </a:cubicBezTo>
                  <a:cubicBezTo>
                    <a:pt x="9229" y="2612"/>
                    <a:pt x="9587" y="2064"/>
                    <a:pt x="9833" y="1463"/>
                  </a:cubicBezTo>
                  <a:cubicBezTo>
                    <a:pt x="9651" y="1406"/>
                    <a:pt x="9466" y="1364"/>
                    <a:pt x="9279" y="1338"/>
                  </a:cubicBezTo>
                  <a:cubicBezTo>
                    <a:pt x="9073" y="1311"/>
                    <a:pt x="8866" y="1300"/>
                    <a:pt x="8658" y="1300"/>
                  </a:cubicBezTo>
                  <a:cubicBezTo>
                    <a:pt x="8229" y="1300"/>
                    <a:pt x="7798" y="1347"/>
                    <a:pt x="7371" y="1395"/>
                  </a:cubicBezTo>
                  <a:cubicBezTo>
                    <a:pt x="6632" y="1476"/>
                    <a:pt x="5879" y="1561"/>
                    <a:pt x="5201" y="1865"/>
                  </a:cubicBezTo>
                  <a:cubicBezTo>
                    <a:pt x="4832" y="2030"/>
                    <a:pt x="4490" y="2259"/>
                    <a:pt x="4105" y="2382"/>
                  </a:cubicBezTo>
                  <a:cubicBezTo>
                    <a:pt x="3905" y="2445"/>
                    <a:pt x="3698" y="2475"/>
                    <a:pt x="3490" y="2475"/>
                  </a:cubicBezTo>
                  <a:cubicBezTo>
                    <a:pt x="2726" y="2475"/>
                    <a:pt x="1958" y="2067"/>
                    <a:pt x="1575" y="1400"/>
                  </a:cubicBezTo>
                  <a:cubicBezTo>
                    <a:pt x="1447" y="1177"/>
                    <a:pt x="1354" y="927"/>
                    <a:pt x="1167" y="751"/>
                  </a:cubicBezTo>
                  <a:cubicBezTo>
                    <a:pt x="979" y="575"/>
                    <a:pt x="720" y="497"/>
                    <a:pt x="491" y="379"/>
                  </a:cubicBezTo>
                  <a:cubicBezTo>
                    <a:pt x="306" y="284"/>
                    <a:pt x="146" y="150"/>
                    <a:pt x="1"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656133" y="2049721"/>
              <a:ext cx="295895" cy="96874"/>
            </a:xfrm>
            <a:custGeom>
              <a:avLst/>
              <a:gdLst/>
              <a:ahLst/>
              <a:cxnLst/>
              <a:rect l="l" t="t" r="r" b="b"/>
              <a:pathLst>
                <a:path w="8192" h="2682" extrusionOk="0">
                  <a:moveTo>
                    <a:pt x="0" y="1"/>
                  </a:moveTo>
                  <a:lnTo>
                    <a:pt x="0" y="1"/>
                  </a:lnTo>
                  <a:cubicBezTo>
                    <a:pt x="381" y="707"/>
                    <a:pt x="922" y="1314"/>
                    <a:pt x="1580" y="1774"/>
                  </a:cubicBezTo>
                  <a:cubicBezTo>
                    <a:pt x="1665" y="1769"/>
                    <a:pt x="1750" y="1765"/>
                    <a:pt x="1835" y="1765"/>
                  </a:cubicBezTo>
                  <a:cubicBezTo>
                    <a:pt x="2274" y="1765"/>
                    <a:pt x="2696" y="1851"/>
                    <a:pt x="3027" y="2128"/>
                  </a:cubicBezTo>
                  <a:cubicBezTo>
                    <a:pt x="3167" y="2245"/>
                    <a:pt x="3276" y="2398"/>
                    <a:pt x="3357" y="2563"/>
                  </a:cubicBezTo>
                  <a:cubicBezTo>
                    <a:pt x="3620" y="2624"/>
                    <a:pt x="3889" y="2663"/>
                    <a:pt x="4158" y="2682"/>
                  </a:cubicBezTo>
                  <a:cubicBezTo>
                    <a:pt x="4230" y="2451"/>
                    <a:pt x="4296" y="2219"/>
                    <a:pt x="4461" y="2050"/>
                  </a:cubicBezTo>
                  <a:cubicBezTo>
                    <a:pt x="4744" y="1758"/>
                    <a:pt x="5209" y="1762"/>
                    <a:pt x="5574" y="1584"/>
                  </a:cubicBezTo>
                  <a:cubicBezTo>
                    <a:pt x="5892" y="1428"/>
                    <a:pt x="6174" y="1120"/>
                    <a:pt x="6515" y="1120"/>
                  </a:cubicBezTo>
                  <a:cubicBezTo>
                    <a:pt x="6540" y="1120"/>
                    <a:pt x="6566" y="1122"/>
                    <a:pt x="6592" y="1126"/>
                  </a:cubicBezTo>
                  <a:cubicBezTo>
                    <a:pt x="6723" y="1143"/>
                    <a:pt x="6841" y="1210"/>
                    <a:pt x="6953" y="1279"/>
                  </a:cubicBezTo>
                  <a:cubicBezTo>
                    <a:pt x="7156" y="1407"/>
                    <a:pt x="7346" y="1550"/>
                    <a:pt x="7525" y="1709"/>
                  </a:cubicBezTo>
                  <a:cubicBezTo>
                    <a:pt x="7763" y="1535"/>
                    <a:pt x="7987" y="1341"/>
                    <a:pt x="8191" y="1129"/>
                  </a:cubicBezTo>
                  <a:cubicBezTo>
                    <a:pt x="7517" y="856"/>
                    <a:pt x="6847" y="444"/>
                    <a:pt x="6151" y="444"/>
                  </a:cubicBezTo>
                  <a:cubicBezTo>
                    <a:pt x="6058" y="444"/>
                    <a:pt x="5964" y="452"/>
                    <a:pt x="5870" y="468"/>
                  </a:cubicBezTo>
                  <a:cubicBezTo>
                    <a:pt x="5210" y="580"/>
                    <a:pt x="4695" y="1098"/>
                    <a:pt x="4065" y="1320"/>
                  </a:cubicBezTo>
                  <a:cubicBezTo>
                    <a:pt x="3805" y="1411"/>
                    <a:pt x="3530" y="1450"/>
                    <a:pt x="3255" y="1450"/>
                  </a:cubicBezTo>
                  <a:cubicBezTo>
                    <a:pt x="3063" y="1450"/>
                    <a:pt x="2871" y="1431"/>
                    <a:pt x="2683" y="1398"/>
                  </a:cubicBezTo>
                  <a:cubicBezTo>
                    <a:pt x="2085" y="1292"/>
                    <a:pt x="1520" y="1048"/>
                    <a:pt x="1034" y="684"/>
                  </a:cubicBezTo>
                  <a:cubicBezTo>
                    <a:pt x="710" y="442"/>
                    <a:pt x="365" y="136"/>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837889" y="2128968"/>
              <a:ext cx="60682" cy="17265"/>
            </a:xfrm>
            <a:custGeom>
              <a:avLst/>
              <a:gdLst/>
              <a:ahLst/>
              <a:cxnLst/>
              <a:rect l="l" t="t" r="r" b="b"/>
              <a:pathLst>
                <a:path w="1680" h="478" extrusionOk="0">
                  <a:moveTo>
                    <a:pt x="1680" y="0"/>
                  </a:moveTo>
                  <a:cubicBezTo>
                    <a:pt x="1571" y="0"/>
                    <a:pt x="1461" y="7"/>
                    <a:pt x="1353" y="15"/>
                  </a:cubicBezTo>
                  <a:cubicBezTo>
                    <a:pt x="1040" y="40"/>
                    <a:pt x="720" y="67"/>
                    <a:pt x="429" y="185"/>
                  </a:cubicBezTo>
                  <a:cubicBezTo>
                    <a:pt x="267" y="250"/>
                    <a:pt x="120" y="351"/>
                    <a:pt x="0" y="478"/>
                  </a:cubicBezTo>
                  <a:cubicBezTo>
                    <a:pt x="583" y="417"/>
                    <a:pt x="1152" y="256"/>
                    <a:pt x="168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34100" y="1890829"/>
              <a:ext cx="369471" cy="177855"/>
            </a:xfrm>
            <a:custGeom>
              <a:avLst/>
              <a:gdLst/>
              <a:ahLst/>
              <a:cxnLst/>
              <a:rect l="l" t="t" r="r" b="b"/>
              <a:pathLst>
                <a:path w="10229" h="4924" extrusionOk="0">
                  <a:moveTo>
                    <a:pt x="398" y="0"/>
                  </a:moveTo>
                  <a:cubicBezTo>
                    <a:pt x="136" y="627"/>
                    <a:pt x="0" y="1300"/>
                    <a:pt x="1" y="1980"/>
                  </a:cubicBezTo>
                  <a:cubicBezTo>
                    <a:pt x="1" y="2138"/>
                    <a:pt x="11" y="2294"/>
                    <a:pt x="25" y="2448"/>
                  </a:cubicBezTo>
                  <a:cubicBezTo>
                    <a:pt x="169" y="2598"/>
                    <a:pt x="329" y="2731"/>
                    <a:pt x="514" y="2827"/>
                  </a:cubicBezTo>
                  <a:cubicBezTo>
                    <a:pt x="743" y="2945"/>
                    <a:pt x="1001" y="3022"/>
                    <a:pt x="1190" y="3199"/>
                  </a:cubicBezTo>
                  <a:cubicBezTo>
                    <a:pt x="1378" y="3376"/>
                    <a:pt x="1470" y="3625"/>
                    <a:pt x="1598" y="3848"/>
                  </a:cubicBezTo>
                  <a:cubicBezTo>
                    <a:pt x="1981" y="4515"/>
                    <a:pt x="2750" y="4923"/>
                    <a:pt x="3514" y="4923"/>
                  </a:cubicBezTo>
                  <a:cubicBezTo>
                    <a:pt x="3721" y="4923"/>
                    <a:pt x="3929" y="4893"/>
                    <a:pt x="4128" y="4830"/>
                  </a:cubicBezTo>
                  <a:cubicBezTo>
                    <a:pt x="4513" y="4707"/>
                    <a:pt x="4855" y="4478"/>
                    <a:pt x="5224" y="4313"/>
                  </a:cubicBezTo>
                  <a:cubicBezTo>
                    <a:pt x="5903" y="4009"/>
                    <a:pt x="6655" y="3923"/>
                    <a:pt x="7394" y="3843"/>
                  </a:cubicBezTo>
                  <a:cubicBezTo>
                    <a:pt x="7821" y="3795"/>
                    <a:pt x="8252" y="3748"/>
                    <a:pt x="8681" y="3748"/>
                  </a:cubicBezTo>
                  <a:cubicBezTo>
                    <a:pt x="8889" y="3748"/>
                    <a:pt x="9096" y="3759"/>
                    <a:pt x="9302" y="3786"/>
                  </a:cubicBezTo>
                  <a:cubicBezTo>
                    <a:pt x="9490" y="3812"/>
                    <a:pt x="9675" y="3854"/>
                    <a:pt x="9857" y="3911"/>
                  </a:cubicBezTo>
                  <a:cubicBezTo>
                    <a:pt x="10085" y="3347"/>
                    <a:pt x="10211" y="2745"/>
                    <a:pt x="10229" y="2136"/>
                  </a:cubicBezTo>
                  <a:cubicBezTo>
                    <a:pt x="9908" y="1983"/>
                    <a:pt x="9553" y="1903"/>
                    <a:pt x="9199" y="1903"/>
                  </a:cubicBezTo>
                  <a:cubicBezTo>
                    <a:pt x="8952" y="1903"/>
                    <a:pt x="8705" y="1942"/>
                    <a:pt x="8471" y="2023"/>
                  </a:cubicBezTo>
                  <a:cubicBezTo>
                    <a:pt x="7880" y="2226"/>
                    <a:pt x="7391" y="2658"/>
                    <a:pt x="6807" y="2881"/>
                  </a:cubicBezTo>
                  <a:cubicBezTo>
                    <a:pt x="6455" y="3015"/>
                    <a:pt x="6082" y="3068"/>
                    <a:pt x="5704" y="3068"/>
                  </a:cubicBezTo>
                  <a:cubicBezTo>
                    <a:pt x="5345" y="3068"/>
                    <a:pt x="4981" y="3020"/>
                    <a:pt x="4629" y="2949"/>
                  </a:cubicBezTo>
                  <a:cubicBezTo>
                    <a:pt x="4372" y="2897"/>
                    <a:pt x="4104" y="2834"/>
                    <a:pt x="3845" y="2834"/>
                  </a:cubicBezTo>
                  <a:cubicBezTo>
                    <a:pt x="3696" y="2834"/>
                    <a:pt x="3549" y="2855"/>
                    <a:pt x="3410" y="2911"/>
                  </a:cubicBezTo>
                  <a:cubicBezTo>
                    <a:pt x="3254" y="2973"/>
                    <a:pt x="3117" y="3076"/>
                    <a:pt x="2958" y="3131"/>
                  </a:cubicBezTo>
                  <a:cubicBezTo>
                    <a:pt x="2867" y="3164"/>
                    <a:pt x="2774" y="3179"/>
                    <a:pt x="2682" y="3179"/>
                  </a:cubicBezTo>
                  <a:cubicBezTo>
                    <a:pt x="2243" y="3179"/>
                    <a:pt x="1811" y="2839"/>
                    <a:pt x="1586" y="2436"/>
                  </a:cubicBezTo>
                  <a:cubicBezTo>
                    <a:pt x="1313" y="1950"/>
                    <a:pt x="1237" y="1380"/>
                    <a:pt x="1031" y="861"/>
                  </a:cubicBezTo>
                  <a:cubicBezTo>
                    <a:pt x="900" y="529"/>
                    <a:pt x="683" y="203"/>
                    <a:pt x="39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806320" y="2090176"/>
              <a:ext cx="121616" cy="57070"/>
            </a:xfrm>
            <a:custGeom>
              <a:avLst/>
              <a:gdLst/>
              <a:ahLst/>
              <a:cxnLst/>
              <a:rect l="l" t="t" r="r" b="b"/>
              <a:pathLst>
                <a:path w="3367" h="1580" extrusionOk="0">
                  <a:moveTo>
                    <a:pt x="2357" y="0"/>
                  </a:moveTo>
                  <a:cubicBezTo>
                    <a:pt x="2016" y="0"/>
                    <a:pt x="1734" y="308"/>
                    <a:pt x="1416" y="464"/>
                  </a:cubicBezTo>
                  <a:cubicBezTo>
                    <a:pt x="1051" y="642"/>
                    <a:pt x="587" y="638"/>
                    <a:pt x="303" y="930"/>
                  </a:cubicBezTo>
                  <a:cubicBezTo>
                    <a:pt x="138" y="1099"/>
                    <a:pt x="72" y="1331"/>
                    <a:pt x="0" y="1562"/>
                  </a:cubicBezTo>
                  <a:cubicBezTo>
                    <a:pt x="117" y="1569"/>
                    <a:pt x="232" y="1579"/>
                    <a:pt x="351" y="1579"/>
                  </a:cubicBezTo>
                  <a:cubicBezTo>
                    <a:pt x="526" y="1579"/>
                    <a:pt x="700" y="1570"/>
                    <a:pt x="874" y="1552"/>
                  </a:cubicBezTo>
                  <a:cubicBezTo>
                    <a:pt x="994" y="1425"/>
                    <a:pt x="1141" y="1324"/>
                    <a:pt x="1303" y="1259"/>
                  </a:cubicBezTo>
                  <a:cubicBezTo>
                    <a:pt x="1594" y="1141"/>
                    <a:pt x="1914" y="1114"/>
                    <a:pt x="2227" y="1089"/>
                  </a:cubicBezTo>
                  <a:cubicBezTo>
                    <a:pt x="2335" y="1081"/>
                    <a:pt x="2445" y="1076"/>
                    <a:pt x="2554" y="1074"/>
                  </a:cubicBezTo>
                  <a:cubicBezTo>
                    <a:pt x="2839" y="938"/>
                    <a:pt x="3112" y="776"/>
                    <a:pt x="3367" y="589"/>
                  </a:cubicBezTo>
                  <a:cubicBezTo>
                    <a:pt x="3188" y="430"/>
                    <a:pt x="2998" y="287"/>
                    <a:pt x="2795" y="159"/>
                  </a:cubicBezTo>
                  <a:cubicBezTo>
                    <a:pt x="2683" y="90"/>
                    <a:pt x="2565" y="24"/>
                    <a:pt x="2434" y="6"/>
                  </a:cubicBezTo>
                  <a:cubicBezTo>
                    <a:pt x="2408" y="2"/>
                    <a:pt x="2382" y="0"/>
                    <a:pt x="2357"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1019862" y="3125519"/>
              <a:ext cx="89758" cy="211483"/>
            </a:xfrm>
            <a:custGeom>
              <a:avLst/>
              <a:gdLst/>
              <a:ahLst/>
              <a:cxnLst/>
              <a:rect l="l" t="t" r="r" b="b"/>
              <a:pathLst>
                <a:path w="2485" h="5855" extrusionOk="0">
                  <a:moveTo>
                    <a:pt x="956" y="0"/>
                  </a:moveTo>
                  <a:cubicBezTo>
                    <a:pt x="365" y="641"/>
                    <a:pt x="0" y="1494"/>
                    <a:pt x="0" y="2435"/>
                  </a:cubicBezTo>
                  <a:cubicBezTo>
                    <a:pt x="0" y="4032"/>
                    <a:pt x="1043" y="5386"/>
                    <a:pt x="2484" y="5855"/>
                  </a:cubicBezTo>
                  <a:cubicBezTo>
                    <a:pt x="2445" y="5713"/>
                    <a:pt x="2424" y="5568"/>
                    <a:pt x="2421" y="5422"/>
                  </a:cubicBezTo>
                  <a:cubicBezTo>
                    <a:pt x="2419" y="5246"/>
                    <a:pt x="2442" y="5067"/>
                    <a:pt x="2396" y="4897"/>
                  </a:cubicBezTo>
                  <a:cubicBezTo>
                    <a:pt x="2340" y="4693"/>
                    <a:pt x="2188" y="4507"/>
                    <a:pt x="2218" y="4299"/>
                  </a:cubicBezTo>
                  <a:cubicBezTo>
                    <a:pt x="2235" y="4177"/>
                    <a:pt x="2313" y="4074"/>
                    <a:pt x="2368" y="3964"/>
                  </a:cubicBezTo>
                  <a:cubicBezTo>
                    <a:pt x="2422" y="3854"/>
                    <a:pt x="2450" y="3712"/>
                    <a:pt x="2376" y="3614"/>
                  </a:cubicBezTo>
                  <a:cubicBezTo>
                    <a:pt x="2345" y="3573"/>
                    <a:pt x="2298" y="3545"/>
                    <a:pt x="2264" y="3505"/>
                  </a:cubicBezTo>
                  <a:cubicBezTo>
                    <a:pt x="2154" y="3369"/>
                    <a:pt x="2235" y="3163"/>
                    <a:pt x="2184" y="2995"/>
                  </a:cubicBezTo>
                  <a:cubicBezTo>
                    <a:pt x="2125" y="2803"/>
                    <a:pt x="1910" y="2709"/>
                    <a:pt x="1717" y="2652"/>
                  </a:cubicBezTo>
                  <a:cubicBezTo>
                    <a:pt x="1523" y="2594"/>
                    <a:pt x="1306" y="2534"/>
                    <a:pt x="1204" y="2360"/>
                  </a:cubicBezTo>
                  <a:cubicBezTo>
                    <a:pt x="1100" y="2186"/>
                    <a:pt x="1151" y="1958"/>
                    <a:pt x="1088" y="1763"/>
                  </a:cubicBezTo>
                  <a:cubicBezTo>
                    <a:pt x="1046" y="1633"/>
                    <a:pt x="954" y="1526"/>
                    <a:pt x="885" y="1408"/>
                  </a:cubicBezTo>
                  <a:cubicBezTo>
                    <a:pt x="718" y="1125"/>
                    <a:pt x="676" y="786"/>
                    <a:pt x="769" y="471"/>
                  </a:cubicBezTo>
                  <a:cubicBezTo>
                    <a:pt x="817" y="313"/>
                    <a:pt x="898" y="157"/>
                    <a:pt x="956"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1179801" y="3112949"/>
              <a:ext cx="95393" cy="89830"/>
            </a:xfrm>
            <a:custGeom>
              <a:avLst/>
              <a:gdLst/>
              <a:ahLst/>
              <a:cxnLst/>
              <a:rect l="l" t="t" r="r" b="b"/>
              <a:pathLst>
                <a:path w="2641" h="2487" extrusionOk="0">
                  <a:moveTo>
                    <a:pt x="1452" y="0"/>
                  </a:moveTo>
                  <a:cubicBezTo>
                    <a:pt x="1398" y="68"/>
                    <a:pt x="1366" y="150"/>
                    <a:pt x="1358" y="236"/>
                  </a:cubicBezTo>
                  <a:cubicBezTo>
                    <a:pt x="1343" y="385"/>
                    <a:pt x="1366" y="543"/>
                    <a:pt x="1305" y="680"/>
                  </a:cubicBezTo>
                  <a:cubicBezTo>
                    <a:pt x="1258" y="784"/>
                    <a:pt x="1169" y="860"/>
                    <a:pt x="1076" y="927"/>
                  </a:cubicBezTo>
                  <a:cubicBezTo>
                    <a:pt x="835" y="1106"/>
                    <a:pt x="562" y="1244"/>
                    <a:pt x="352" y="1458"/>
                  </a:cubicBezTo>
                  <a:cubicBezTo>
                    <a:pt x="141" y="1672"/>
                    <a:pt x="0" y="1994"/>
                    <a:pt x="108" y="2274"/>
                  </a:cubicBezTo>
                  <a:cubicBezTo>
                    <a:pt x="145" y="2371"/>
                    <a:pt x="219" y="2463"/>
                    <a:pt x="321" y="2483"/>
                  </a:cubicBezTo>
                  <a:cubicBezTo>
                    <a:pt x="335" y="2486"/>
                    <a:pt x="349" y="2487"/>
                    <a:pt x="362" y="2487"/>
                  </a:cubicBezTo>
                  <a:cubicBezTo>
                    <a:pt x="529" y="2487"/>
                    <a:pt x="650" y="2290"/>
                    <a:pt x="671" y="2115"/>
                  </a:cubicBezTo>
                  <a:cubicBezTo>
                    <a:pt x="676" y="2078"/>
                    <a:pt x="680" y="2039"/>
                    <a:pt x="705" y="2012"/>
                  </a:cubicBezTo>
                  <a:cubicBezTo>
                    <a:pt x="724" y="1992"/>
                    <a:pt x="745" y="1985"/>
                    <a:pt x="769" y="1985"/>
                  </a:cubicBezTo>
                  <a:cubicBezTo>
                    <a:pt x="832" y="1985"/>
                    <a:pt x="909" y="2037"/>
                    <a:pt x="979" y="2051"/>
                  </a:cubicBezTo>
                  <a:cubicBezTo>
                    <a:pt x="992" y="2053"/>
                    <a:pt x="1005" y="2055"/>
                    <a:pt x="1017" y="2055"/>
                  </a:cubicBezTo>
                  <a:cubicBezTo>
                    <a:pt x="1179" y="2055"/>
                    <a:pt x="1283" y="1845"/>
                    <a:pt x="1436" y="1762"/>
                  </a:cubicBezTo>
                  <a:cubicBezTo>
                    <a:pt x="1494" y="1729"/>
                    <a:pt x="1557" y="1717"/>
                    <a:pt x="1621" y="1717"/>
                  </a:cubicBezTo>
                  <a:cubicBezTo>
                    <a:pt x="1755" y="1717"/>
                    <a:pt x="1899" y="1770"/>
                    <a:pt x="2032" y="1807"/>
                  </a:cubicBezTo>
                  <a:cubicBezTo>
                    <a:pt x="2158" y="1842"/>
                    <a:pt x="2287" y="1856"/>
                    <a:pt x="2417" y="1856"/>
                  </a:cubicBezTo>
                  <a:cubicBezTo>
                    <a:pt x="2491" y="1856"/>
                    <a:pt x="2566" y="1851"/>
                    <a:pt x="2641" y="1843"/>
                  </a:cubicBezTo>
                  <a:cubicBezTo>
                    <a:pt x="2445" y="1120"/>
                    <a:pt x="2029" y="476"/>
                    <a:pt x="1452" y="0"/>
                  </a:cubicBezTo>
                  <a:close/>
                </a:path>
              </a:pathLst>
            </a:custGeom>
            <a:solidFill>
              <a:srgbClr val="B2D078"/>
            </a:solidFill>
            <a:ln w="9525" cap="flat" cmpd="sng">
              <a:solidFill>
                <a:srgbClr val="B2D0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1044315" y="3091747"/>
              <a:ext cx="141988" cy="251142"/>
            </a:xfrm>
            <a:custGeom>
              <a:avLst/>
              <a:gdLst/>
              <a:ahLst/>
              <a:cxnLst/>
              <a:rect l="l" t="t" r="r" b="b"/>
              <a:pathLst>
                <a:path w="3931" h="6953" extrusionOk="0">
                  <a:moveTo>
                    <a:pt x="1667" y="1"/>
                  </a:moveTo>
                  <a:cubicBezTo>
                    <a:pt x="1137" y="199"/>
                    <a:pt x="661" y="519"/>
                    <a:pt x="280" y="935"/>
                  </a:cubicBezTo>
                  <a:cubicBezTo>
                    <a:pt x="221" y="1092"/>
                    <a:pt x="140" y="1248"/>
                    <a:pt x="92" y="1406"/>
                  </a:cubicBezTo>
                  <a:cubicBezTo>
                    <a:pt x="0" y="1721"/>
                    <a:pt x="41" y="2060"/>
                    <a:pt x="208" y="2343"/>
                  </a:cubicBezTo>
                  <a:cubicBezTo>
                    <a:pt x="279" y="2461"/>
                    <a:pt x="370" y="2568"/>
                    <a:pt x="412" y="2698"/>
                  </a:cubicBezTo>
                  <a:cubicBezTo>
                    <a:pt x="475" y="2893"/>
                    <a:pt x="422" y="3120"/>
                    <a:pt x="527" y="3295"/>
                  </a:cubicBezTo>
                  <a:cubicBezTo>
                    <a:pt x="630" y="3470"/>
                    <a:pt x="846" y="3529"/>
                    <a:pt x="1040" y="3587"/>
                  </a:cubicBezTo>
                  <a:cubicBezTo>
                    <a:pt x="1234" y="3644"/>
                    <a:pt x="1448" y="3738"/>
                    <a:pt x="1507" y="3930"/>
                  </a:cubicBezTo>
                  <a:cubicBezTo>
                    <a:pt x="1558" y="4098"/>
                    <a:pt x="1477" y="4304"/>
                    <a:pt x="1588" y="4440"/>
                  </a:cubicBezTo>
                  <a:cubicBezTo>
                    <a:pt x="1621" y="4480"/>
                    <a:pt x="1668" y="4507"/>
                    <a:pt x="1699" y="4549"/>
                  </a:cubicBezTo>
                  <a:cubicBezTo>
                    <a:pt x="1774" y="4647"/>
                    <a:pt x="1745" y="4789"/>
                    <a:pt x="1691" y="4899"/>
                  </a:cubicBezTo>
                  <a:cubicBezTo>
                    <a:pt x="1636" y="5009"/>
                    <a:pt x="1558" y="5112"/>
                    <a:pt x="1541" y="5234"/>
                  </a:cubicBezTo>
                  <a:cubicBezTo>
                    <a:pt x="1511" y="5443"/>
                    <a:pt x="1665" y="5629"/>
                    <a:pt x="1720" y="5832"/>
                  </a:cubicBezTo>
                  <a:cubicBezTo>
                    <a:pt x="1766" y="6002"/>
                    <a:pt x="1742" y="6181"/>
                    <a:pt x="1744" y="6357"/>
                  </a:cubicBezTo>
                  <a:cubicBezTo>
                    <a:pt x="1747" y="6503"/>
                    <a:pt x="1768" y="6648"/>
                    <a:pt x="1807" y="6790"/>
                  </a:cubicBezTo>
                  <a:cubicBezTo>
                    <a:pt x="2071" y="6875"/>
                    <a:pt x="2345" y="6930"/>
                    <a:pt x="2622" y="6953"/>
                  </a:cubicBezTo>
                  <a:cubicBezTo>
                    <a:pt x="2611" y="6866"/>
                    <a:pt x="2612" y="6779"/>
                    <a:pt x="2644" y="6696"/>
                  </a:cubicBezTo>
                  <a:cubicBezTo>
                    <a:pt x="2694" y="6562"/>
                    <a:pt x="2794" y="6452"/>
                    <a:pt x="2885" y="6342"/>
                  </a:cubicBezTo>
                  <a:cubicBezTo>
                    <a:pt x="3931" y="5077"/>
                    <a:pt x="3449" y="4973"/>
                    <a:pt x="3145" y="4973"/>
                  </a:cubicBezTo>
                  <a:cubicBezTo>
                    <a:pt x="3108" y="4973"/>
                    <a:pt x="3075" y="4975"/>
                    <a:pt x="3046" y="4976"/>
                  </a:cubicBezTo>
                  <a:cubicBezTo>
                    <a:pt x="3046" y="4976"/>
                    <a:pt x="3046" y="4976"/>
                    <a:pt x="3045" y="4976"/>
                  </a:cubicBezTo>
                  <a:cubicBezTo>
                    <a:pt x="3003" y="4976"/>
                    <a:pt x="3056" y="4885"/>
                    <a:pt x="3043" y="4843"/>
                  </a:cubicBezTo>
                  <a:cubicBezTo>
                    <a:pt x="3023" y="4779"/>
                    <a:pt x="3201" y="4453"/>
                    <a:pt x="3133" y="4448"/>
                  </a:cubicBezTo>
                  <a:cubicBezTo>
                    <a:pt x="2029" y="4402"/>
                    <a:pt x="2313" y="4190"/>
                    <a:pt x="2067" y="3889"/>
                  </a:cubicBezTo>
                  <a:cubicBezTo>
                    <a:pt x="2003" y="3811"/>
                    <a:pt x="1941" y="3730"/>
                    <a:pt x="1858" y="3674"/>
                  </a:cubicBezTo>
                  <a:cubicBezTo>
                    <a:pt x="1767" y="3609"/>
                    <a:pt x="1644" y="3569"/>
                    <a:pt x="1606" y="3464"/>
                  </a:cubicBezTo>
                  <a:cubicBezTo>
                    <a:pt x="1572" y="3368"/>
                    <a:pt x="1625" y="3265"/>
                    <a:pt x="1687" y="3184"/>
                  </a:cubicBezTo>
                  <a:cubicBezTo>
                    <a:pt x="1796" y="3042"/>
                    <a:pt x="1935" y="2925"/>
                    <a:pt x="2093" y="2840"/>
                  </a:cubicBezTo>
                  <a:cubicBezTo>
                    <a:pt x="2296" y="2734"/>
                    <a:pt x="2561" y="2642"/>
                    <a:pt x="2598" y="2416"/>
                  </a:cubicBezTo>
                  <a:cubicBezTo>
                    <a:pt x="2611" y="2342"/>
                    <a:pt x="2594" y="2267"/>
                    <a:pt x="2598" y="2192"/>
                  </a:cubicBezTo>
                  <a:cubicBezTo>
                    <a:pt x="2609" y="2011"/>
                    <a:pt x="2741" y="1860"/>
                    <a:pt x="2890" y="1757"/>
                  </a:cubicBezTo>
                  <a:cubicBezTo>
                    <a:pt x="3038" y="1652"/>
                    <a:pt x="3207" y="1583"/>
                    <a:pt x="3352" y="1474"/>
                  </a:cubicBezTo>
                  <a:cubicBezTo>
                    <a:pt x="3637" y="1256"/>
                    <a:pt x="3800" y="914"/>
                    <a:pt x="3788" y="555"/>
                  </a:cubicBezTo>
                  <a:cubicBezTo>
                    <a:pt x="3784" y="464"/>
                    <a:pt x="3768" y="372"/>
                    <a:pt x="3716" y="299"/>
                  </a:cubicBezTo>
                  <a:cubicBezTo>
                    <a:pt x="3614" y="152"/>
                    <a:pt x="3414" y="124"/>
                    <a:pt x="3237" y="108"/>
                  </a:cubicBezTo>
                  <a:lnTo>
                    <a:pt x="2701" y="62"/>
                  </a:lnTo>
                  <a:cubicBezTo>
                    <a:pt x="2664" y="59"/>
                    <a:pt x="2626" y="56"/>
                    <a:pt x="2589" y="56"/>
                  </a:cubicBezTo>
                  <a:cubicBezTo>
                    <a:pt x="2544" y="56"/>
                    <a:pt x="2499" y="60"/>
                    <a:pt x="2457" y="74"/>
                  </a:cubicBezTo>
                  <a:cubicBezTo>
                    <a:pt x="2300" y="125"/>
                    <a:pt x="2183" y="301"/>
                    <a:pt x="2025" y="301"/>
                  </a:cubicBezTo>
                  <a:cubicBezTo>
                    <a:pt x="2015" y="301"/>
                    <a:pt x="2005" y="300"/>
                    <a:pt x="1994" y="299"/>
                  </a:cubicBezTo>
                  <a:cubicBezTo>
                    <a:pt x="1847" y="277"/>
                    <a:pt x="1768" y="113"/>
                    <a:pt x="1667" y="1"/>
                  </a:cubicBezTo>
                  <a:close/>
                </a:path>
              </a:pathLst>
            </a:custGeom>
            <a:solidFill>
              <a:srgbClr val="B2D078"/>
            </a:solidFill>
            <a:ln w="9525" cap="flat" cmpd="sng">
              <a:solidFill>
                <a:srgbClr val="B2D0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1241061" y="3211557"/>
              <a:ext cx="38757" cy="94201"/>
            </a:xfrm>
            <a:custGeom>
              <a:avLst/>
              <a:gdLst/>
              <a:ahLst/>
              <a:cxnLst/>
              <a:rect l="l" t="t" r="r" b="b"/>
              <a:pathLst>
                <a:path w="1073" h="2608" extrusionOk="0">
                  <a:moveTo>
                    <a:pt x="1070" y="1"/>
                  </a:moveTo>
                  <a:cubicBezTo>
                    <a:pt x="962" y="184"/>
                    <a:pt x="827" y="349"/>
                    <a:pt x="658" y="479"/>
                  </a:cubicBezTo>
                  <a:cubicBezTo>
                    <a:pt x="464" y="629"/>
                    <a:pt x="225" y="746"/>
                    <a:pt x="117" y="967"/>
                  </a:cubicBezTo>
                  <a:cubicBezTo>
                    <a:pt x="51" y="1100"/>
                    <a:pt x="43" y="1253"/>
                    <a:pt x="35" y="1402"/>
                  </a:cubicBezTo>
                  <a:cubicBezTo>
                    <a:pt x="20" y="1750"/>
                    <a:pt x="9" y="2098"/>
                    <a:pt x="1" y="2447"/>
                  </a:cubicBezTo>
                  <a:cubicBezTo>
                    <a:pt x="0" y="2500"/>
                    <a:pt x="5" y="2554"/>
                    <a:pt x="5" y="2608"/>
                  </a:cubicBezTo>
                  <a:cubicBezTo>
                    <a:pt x="689" y="1933"/>
                    <a:pt x="1073" y="1013"/>
                    <a:pt x="1073" y="52"/>
                  </a:cubicBezTo>
                  <a:cubicBezTo>
                    <a:pt x="1073" y="35"/>
                    <a:pt x="1070" y="18"/>
                    <a:pt x="1070" y="1"/>
                  </a:cubicBezTo>
                  <a:close/>
                </a:path>
              </a:pathLst>
            </a:custGeom>
            <a:solidFill>
              <a:srgbClr val="B2D078"/>
            </a:solidFill>
            <a:ln w="9525" cap="flat" cmpd="sng">
              <a:solidFill>
                <a:srgbClr val="B2D0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1101024" y="3083476"/>
              <a:ext cx="178722" cy="259956"/>
            </a:xfrm>
            <a:custGeom>
              <a:avLst/>
              <a:gdLst/>
              <a:ahLst/>
              <a:cxnLst/>
              <a:rect l="l" t="t" r="r" b="b"/>
              <a:pathLst>
                <a:path w="4948" h="7197" extrusionOk="0">
                  <a:moveTo>
                    <a:pt x="1357" y="0"/>
                  </a:moveTo>
                  <a:cubicBezTo>
                    <a:pt x="933" y="0"/>
                    <a:pt x="506" y="76"/>
                    <a:pt x="97" y="230"/>
                  </a:cubicBezTo>
                  <a:cubicBezTo>
                    <a:pt x="198" y="343"/>
                    <a:pt x="276" y="507"/>
                    <a:pt x="424" y="528"/>
                  </a:cubicBezTo>
                  <a:cubicBezTo>
                    <a:pt x="435" y="530"/>
                    <a:pt x="445" y="530"/>
                    <a:pt x="456" y="530"/>
                  </a:cubicBezTo>
                  <a:cubicBezTo>
                    <a:pt x="613" y="530"/>
                    <a:pt x="730" y="355"/>
                    <a:pt x="887" y="304"/>
                  </a:cubicBezTo>
                  <a:cubicBezTo>
                    <a:pt x="929" y="290"/>
                    <a:pt x="973" y="285"/>
                    <a:pt x="1018" y="285"/>
                  </a:cubicBezTo>
                  <a:cubicBezTo>
                    <a:pt x="1056" y="285"/>
                    <a:pt x="1094" y="288"/>
                    <a:pt x="1131" y="292"/>
                  </a:cubicBezTo>
                  <a:lnTo>
                    <a:pt x="1667" y="339"/>
                  </a:lnTo>
                  <a:cubicBezTo>
                    <a:pt x="1843" y="354"/>
                    <a:pt x="2044" y="382"/>
                    <a:pt x="2145" y="528"/>
                  </a:cubicBezTo>
                  <a:cubicBezTo>
                    <a:pt x="2196" y="602"/>
                    <a:pt x="2214" y="694"/>
                    <a:pt x="2217" y="784"/>
                  </a:cubicBezTo>
                  <a:cubicBezTo>
                    <a:pt x="2229" y="1143"/>
                    <a:pt x="2067" y="1486"/>
                    <a:pt x="1781" y="1704"/>
                  </a:cubicBezTo>
                  <a:cubicBezTo>
                    <a:pt x="1636" y="1813"/>
                    <a:pt x="1466" y="1882"/>
                    <a:pt x="1318" y="1987"/>
                  </a:cubicBezTo>
                  <a:cubicBezTo>
                    <a:pt x="1171" y="2090"/>
                    <a:pt x="1038" y="2241"/>
                    <a:pt x="1028" y="2422"/>
                  </a:cubicBezTo>
                  <a:cubicBezTo>
                    <a:pt x="1024" y="2497"/>
                    <a:pt x="1040" y="2572"/>
                    <a:pt x="1028" y="2646"/>
                  </a:cubicBezTo>
                  <a:cubicBezTo>
                    <a:pt x="990" y="2872"/>
                    <a:pt x="724" y="2963"/>
                    <a:pt x="522" y="3070"/>
                  </a:cubicBezTo>
                  <a:cubicBezTo>
                    <a:pt x="364" y="3155"/>
                    <a:pt x="226" y="3272"/>
                    <a:pt x="116" y="3414"/>
                  </a:cubicBezTo>
                  <a:cubicBezTo>
                    <a:pt x="55" y="3495"/>
                    <a:pt x="1" y="3598"/>
                    <a:pt x="35" y="3694"/>
                  </a:cubicBezTo>
                  <a:cubicBezTo>
                    <a:pt x="73" y="3798"/>
                    <a:pt x="196" y="3840"/>
                    <a:pt x="288" y="3904"/>
                  </a:cubicBezTo>
                  <a:cubicBezTo>
                    <a:pt x="370" y="3960"/>
                    <a:pt x="343" y="4202"/>
                    <a:pt x="346" y="4302"/>
                  </a:cubicBezTo>
                  <a:cubicBezTo>
                    <a:pt x="363" y="4893"/>
                    <a:pt x="564" y="5034"/>
                    <a:pt x="784" y="5034"/>
                  </a:cubicBezTo>
                  <a:cubicBezTo>
                    <a:pt x="983" y="5034"/>
                    <a:pt x="1198" y="4918"/>
                    <a:pt x="1305" y="4918"/>
                  </a:cubicBezTo>
                  <a:cubicBezTo>
                    <a:pt x="1319" y="4918"/>
                    <a:pt x="1330" y="4920"/>
                    <a:pt x="1340" y="4924"/>
                  </a:cubicBezTo>
                  <a:cubicBezTo>
                    <a:pt x="1403" y="4953"/>
                    <a:pt x="1451" y="5007"/>
                    <a:pt x="1473" y="5072"/>
                  </a:cubicBezTo>
                  <a:cubicBezTo>
                    <a:pt x="1486" y="5115"/>
                    <a:pt x="1442" y="5176"/>
                    <a:pt x="1475" y="5205"/>
                  </a:cubicBezTo>
                  <a:cubicBezTo>
                    <a:pt x="1661" y="5374"/>
                    <a:pt x="2118" y="5572"/>
                    <a:pt x="1314" y="6571"/>
                  </a:cubicBezTo>
                  <a:cubicBezTo>
                    <a:pt x="1225" y="6683"/>
                    <a:pt x="1124" y="6791"/>
                    <a:pt x="1073" y="6925"/>
                  </a:cubicBezTo>
                  <a:cubicBezTo>
                    <a:pt x="1041" y="7008"/>
                    <a:pt x="1040" y="7095"/>
                    <a:pt x="1051" y="7182"/>
                  </a:cubicBezTo>
                  <a:cubicBezTo>
                    <a:pt x="1150" y="7190"/>
                    <a:pt x="1250" y="7197"/>
                    <a:pt x="1351" y="7197"/>
                  </a:cubicBezTo>
                  <a:cubicBezTo>
                    <a:pt x="1352" y="7197"/>
                    <a:pt x="1354" y="7197"/>
                    <a:pt x="1355" y="7197"/>
                  </a:cubicBezTo>
                  <a:cubicBezTo>
                    <a:pt x="2301" y="7197"/>
                    <a:pt x="3210" y="6823"/>
                    <a:pt x="3882" y="6155"/>
                  </a:cubicBezTo>
                  <a:cubicBezTo>
                    <a:pt x="3882" y="6100"/>
                    <a:pt x="3877" y="6047"/>
                    <a:pt x="3878" y="5994"/>
                  </a:cubicBezTo>
                  <a:cubicBezTo>
                    <a:pt x="3886" y="5646"/>
                    <a:pt x="3898" y="5296"/>
                    <a:pt x="3913" y="4948"/>
                  </a:cubicBezTo>
                  <a:cubicBezTo>
                    <a:pt x="3920" y="4800"/>
                    <a:pt x="3928" y="4647"/>
                    <a:pt x="3995" y="4513"/>
                  </a:cubicBezTo>
                  <a:cubicBezTo>
                    <a:pt x="4104" y="4293"/>
                    <a:pt x="4342" y="4175"/>
                    <a:pt x="4537" y="4026"/>
                  </a:cubicBezTo>
                  <a:cubicBezTo>
                    <a:pt x="4704" y="3896"/>
                    <a:pt x="4840" y="3730"/>
                    <a:pt x="4948" y="3548"/>
                  </a:cubicBezTo>
                  <a:cubicBezTo>
                    <a:pt x="4942" y="3247"/>
                    <a:pt x="4901" y="2949"/>
                    <a:pt x="4822" y="2659"/>
                  </a:cubicBezTo>
                  <a:cubicBezTo>
                    <a:pt x="4747" y="2667"/>
                    <a:pt x="4673" y="2672"/>
                    <a:pt x="4598" y="2672"/>
                  </a:cubicBezTo>
                  <a:cubicBezTo>
                    <a:pt x="4468" y="2672"/>
                    <a:pt x="4339" y="2658"/>
                    <a:pt x="4213" y="2623"/>
                  </a:cubicBezTo>
                  <a:cubicBezTo>
                    <a:pt x="4080" y="2586"/>
                    <a:pt x="3937" y="2533"/>
                    <a:pt x="3802" y="2533"/>
                  </a:cubicBezTo>
                  <a:cubicBezTo>
                    <a:pt x="3738" y="2533"/>
                    <a:pt x="3675" y="2545"/>
                    <a:pt x="3617" y="2578"/>
                  </a:cubicBezTo>
                  <a:cubicBezTo>
                    <a:pt x="3464" y="2661"/>
                    <a:pt x="3360" y="2871"/>
                    <a:pt x="3198" y="2871"/>
                  </a:cubicBezTo>
                  <a:cubicBezTo>
                    <a:pt x="3186" y="2871"/>
                    <a:pt x="3173" y="2869"/>
                    <a:pt x="3160" y="2867"/>
                  </a:cubicBezTo>
                  <a:cubicBezTo>
                    <a:pt x="3091" y="2853"/>
                    <a:pt x="3013" y="2801"/>
                    <a:pt x="2950" y="2801"/>
                  </a:cubicBezTo>
                  <a:cubicBezTo>
                    <a:pt x="2926" y="2801"/>
                    <a:pt x="2905" y="2808"/>
                    <a:pt x="2886" y="2828"/>
                  </a:cubicBezTo>
                  <a:cubicBezTo>
                    <a:pt x="2861" y="2855"/>
                    <a:pt x="2858" y="2895"/>
                    <a:pt x="2854" y="2931"/>
                  </a:cubicBezTo>
                  <a:cubicBezTo>
                    <a:pt x="2831" y="3106"/>
                    <a:pt x="2711" y="3303"/>
                    <a:pt x="2544" y="3303"/>
                  </a:cubicBezTo>
                  <a:cubicBezTo>
                    <a:pt x="2530" y="3303"/>
                    <a:pt x="2516" y="3302"/>
                    <a:pt x="2502" y="3299"/>
                  </a:cubicBezTo>
                  <a:cubicBezTo>
                    <a:pt x="2401" y="3279"/>
                    <a:pt x="2327" y="3187"/>
                    <a:pt x="2290" y="3090"/>
                  </a:cubicBezTo>
                  <a:cubicBezTo>
                    <a:pt x="2182" y="2810"/>
                    <a:pt x="2323" y="2488"/>
                    <a:pt x="2533" y="2274"/>
                  </a:cubicBezTo>
                  <a:cubicBezTo>
                    <a:pt x="2744" y="2061"/>
                    <a:pt x="3017" y="1920"/>
                    <a:pt x="3258" y="1743"/>
                  </a:cubicBezTo>
                  <a:cubicBezTo>
                    <a:pt x="3350" y="1676"/>
                    <a:pt x="3439" y="1600"/>
                    <a:pt x="3486" y="1496"/>
                  </a:cubicBezTo>
                  <a:cubicBezTo>
                    <a:pt x="3548" y="1359"/>
                    <a:pt x="3524" y="1201"/>
                    <a:pt x="3539" y="1052"/>
                  </a:cubicBezTo>
                  <a:cubicBezTo>
                    <a:pt x="3547" y="966"/>
                    <a:pt x="3579" y="884"/>
                    <a:pt x="3633" y="816"/>
                  </a:cubicBezTo>
                  <a:cubicBezTo>
                    <a:pt x="2981" y="280"/>
                    <a:pt x="2174" y="0"/>
                    <a:pt x="1357"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1663412" y="2273990"/>
              <a:ext cx="159795" cy="140543"/>
            </a:xfrm>
            <a:custGeom>
              <a:avLst/>
              <a:gdLst/>
              <a:ahLst/>
              <a:cxnLst/>
              <a:rect l="l" t="t" r="r" b="b"/>
              <a:pathLst>
                <a:path w="4424" h="3891" extrusionOk="0">
                  <a:moveTo>
                    <a:pt x="800" y="0"/>
                  </a:moveTo>
                  <a:cubicBezTo>
                    <a:pt x="532" y="0"/>
                    <a:pt x="264" y="31"/>
                    <a:pt x="0" y="91"/>
                  </a:cubicBezTo>
                  <a:cubicBezTo>
                    <a:pt x="285" y="574"/>
                    <a:pt x="159" y="1279"/>
                    <a:pt x="499" y="1752"/>
                  </a:cubicBezTo>
                  <a:cubicBezTo>
                    <a:pt x="717" y="2058"/>
                    <a:pt x="1091" y="2207"/>
                    <a:pt x="1380" y="2448"/>
                  </a:cubicBezTo>
                  <a:cubicBezTo>
                    <a:pt x="1675" y="2695"/>
                    <a:pt x="1878" y="3035"/>
                    <a:pt x="2164" y="3292"/>
                  </a:cubicBezTo>
                  <a:cubicBezTo>
                    <a:pt x="2693" y="3768"/>
                    <a:pt x="3407" y="3890"/>
                    <a:pt x="4136" y="3890"/>
                  </a:cubicBezTo>
                  <a:cubicBezTo>
                    <a:pt x="4221" y="3890"/>
                    <a:pt x="4306" y="3889"/>
                    <a:pt x="4390" y="3886"/>
                  </a:cubicBezTo>
                  <a:cubicBezTo>
                    <a:pt x="4424" y="3452"/>
                    <a:pt x="4379" y="3015"/>
                    <a:pt x="4256" y="2598"/>
                  </a:cubicBezTo>
                  <a:cubicBezTo>
                    <a:pt x="4175" y="2554"/>
                    <a:pt x="4091" y="2511"/>
                    <a:pt x="4000" y="2486"/>
                  </a:cubicBezTo>
                  <a:cubicBezTo>
                    <a:pt x="3889" y="2456"/>
                    <a:pt x="3777" y="2446"/>
                    <a:pt x="3664" y="2446"/>
                  </a:cubicBezTo>
                  <a:cubicBezTo>
                    <a:pt x="3374" y="2446"/>
                    <a:pt x="3076" y="2515"/>
                    <a:pt x="2785" y="2515"/>
                  </a:cubicBezTo>
                  <a:cubicBezTo>
                    <a:pt x="2686" y="2515"/>
                    <a:pt x="2588" y="2507"/>
                    <a:pt x="2491" y="2486"/>
                  </a:cubicBezTo>
                  <a:cubicBezTo>
                    <a:pt x="2005" y="2380"/>
                    <a:pt x="1627" y="1908"/>
                    <a:pt x="1627" y="1412"/>
                  </a:cubicBezTo>
                  <a:cubicBezTo>
                    <a:pt x="1627" y="1233"/>
                    <a:pt x="1670" y="1057"/>
                    <a:pt x="1678" y="879"/>
                  </a:cubicBezTo>
                  <a:cubicBezTo>
                    <a:pt x="1690" y="605"/>
                    <a:pt x="1616" y="337"/>
                    <a:pt x="1526" y="75"/>
                  </a:cubicBezTo>
                  <a:cubicBezTo>
                    <a:pt x="1286" y="25"/>
                    <a:pt x="1043" y="0"/>
                    <a:pt x="800"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1718495" y="2276699"/>
              <a:ext cx="98680" cy="91131"/>
            </a:xfrm>
            <a:custGeom>
              <a:avLst/>
              <a:gdLst/>
              <a:ahLst/>
              <a:cxnLst/>
              <a:rect l="l" t="t" r="r" b="b"/>
              <a:pathLst>
                <a:path w="2732" h="2523" extrusionOk="0">
                  <a:moveTo>
                    <a:pt x="1" y="1"/>
                  </a:moveTo>
                  <a:lnTo>
                    <a:pt x="1" y="1"/>
                  </a:lnTo>
                  <a:cubicBezTo>
                    <a:pt x="91" y="262"/>
                    <a:pt x="165" y="530"/>
                    <a:pt x="154" y="804"/>
                  </a:cubicBezTo>
                  <a:cubicBezTo>
                    <a:pt x="145" y="982"/>
                    <a:pt x="102" y="1158"/>
                    <a:pt x="102" y="1337"/>
                  </a:cubicBezTo>
                  <a:cubicBezTo>
                    <a:pt x="102" y="1834"/>
                    <a:pt x="480" y="2305"/>
                    <a:pt x="966" y="2412"/>
                  </a:cubicBezTo>
                  <a:cubicBezTo>
                    <a:pt x="1062" y="2433"/>
                    <a:pt x="1160" y="2441"/>
                    <a:pt x="1259" y="2441"/>
                  </a:cubicBezTo>
                  <a:cubicBezTo>
                    <a:pt x="1550" y="2441"/>
                    <a:pt x="1847" y="2372"/>
                    <a:pt x="2138" y="2372"/>
                  </a:cubicBezTo>
                  <a:cubicBezTo>
                    <a:pt x="2251" y="2372"/>
                    <a:pt x="2364" y="2382"/>
                    <a:pt x="2475" y="2412"/>
                  </a:cubicBezTo>
                  <a:cubicBezTo>
                    <a:pt x="2566" y="2436"/>
                    <a:pt x="2649" y="2479"/>
                    <a:pt x="2731" y="2523"/>
                  </a:cubicBezTo>
                  <a:cubicBezTo>
                    <a:pt x="2620" y="2136"/>
                    <a:pt x="2445" y="1771"/>
                    <a:pt x="2214" y="1442"/>
                  </a:cubicBezTo>
                  <a:cubicBezTo>
                    <a:pt x="2165" y="1510"/>
                    <a:pt x="2123" y="1582"/>
                    <a:pt x="2071" y="1647"/>
                  </a:cubicBezTo>
                  <a:cubicBezTo>
                    <a:pt x="1946" y="1801"/>
                    <a:pt x="1807" y="1949"/>
                    <a:pt x="1632" y="2041"/>
                  </a:cubicBezTo>
                  <a:cubicBezTo>
                    <a:pt x="1527" y="2095"/>
                    <a:pt x="1408" y="2128"/>
                    <a:pt x="1292" y="2128"/>
                  </a:cubicBezTo>
                  <a:cubicBezTo>
                    <a:pt x="1211" y="2128"/>
                    <a:pt x="1131" y="2113"/>
                    <a:pt x="1058" y="2078"/>
                  </a:cubicBezTo>
                  <a:cubicBezTo>
                    <a:pt x="824" y="1966"/>
                    <a:pt x="711" y="1686"/>
                    <a:pt x="708" y="1427"/>
                  </a:cubicBezTo>
                  <a:cubicBezTo>
                    <a:pt x="705" y="1167"/>
                    <a:pt x="786" y="915"/>
                    <a:pt x="838" y="660"/>
                  </a:cubicBezTo>
                  <a:cubicBezTo>
                    <a:pt x="865" y="543"/>
                    <a:pt x="879" y="422"/>
                    <a:pt x="880" y="301"/>
                  </a:cubicBezTo>
                  <a:cubicBezTo>
                    <a:pt x="601" y="164"/>
                    <a:pt x="305" y="63"/>
                    <a:pt x="1" y="1"/>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1621513" y="2277277"/>
              <a:ext cx="200502" cy="199419"/>
            </a:xfrm>
            <a:custGeom>
              <a:avLst/>
              <a:gdLst/>
              <a:ahLst/>
              <a:cxnLst/>
              <a:rect l="l" t="t" r="r" b="b"/>
              <a:pathLst>
                <a:path w="5551" h="5521" extrusionOk="0">
                  <a:moveTo>
                    <a:pt x="1160" y="0"/>
                  </a:moveTo>
                  <a:cubicBezTo>
                    <a:pt x="748" y="96"/>
                    <a:pt x="355" y="263"/>
                    <a:pt x="1" y="494"/>
                  </a:cubicBezTo>
                  <a:cubicBezTo>
                    <a:pt x="559" y="1198"/>
                    <a:pt x="885" y="2065"/>
                    <a:pt x="1261" y="2887"/>
                  </a:cubicBezTo>
                  <a:cubicBezTo>
                    <a:pt x="1679" y="3801"/>
                    <a:pt x="2248" y="4727"/>
                    <a:pt x="3168" y="5132"/>
                  </a:cubicBezTo>
                  <a:cubicBezTo>
                    <a:pt x="3723" y="5376"/>
                    <a:pt x="4347" y="5405"/>
                    <a:pt x="4942" y="5520"/>
                  </a:cubicBezTo>
                  <a:cubicBezTo>
                    <a:pt x="5027" y="5397"/>
                    <a:pt x="5103" y="5269"/>
                    <a:pt x="5172" y="5136"/>
                  </a:cubicBezTo>
                  <a:cubicBezTo>
                    <a:pt x="5385" y="4718"/>
                    <a:pt x="5513" y="4263"/>
                    <a:pt x="5550" y="3795"/>
                  </a:cubicBezTo>
                  <a:lnTo>
                    <a:pt x="5550" y="3795"/>
                  </a:lnTo>
                  <a:cubicBezTo>
                    <a:pt x="5466" y="3798"/>
                    <a:pt x="5381" y="3799"/>
                    <a:pt x="5297" y="3799"/>
                  </a:cubicBezTo>
                  <a:cubicBezTo>
                    <a:pt x="4567" y="3799"/>
                    <a:pt x="3853" y="3677"/>
                    <a:pt x="3324" y="3201"/>
                  </a:cubicBezTo>
                  <a:cubicBezTo>
                    <a:pt x="3038" y="2944"/>
                    <a:pt x="2835" y="2604"/>
                    <a:pt x="2540" y="2357"/>
                  </a:cubicBezTo>
                  <a:cubicBezTo>
                    <a:pt x="2251" y="2116"/>
                    <a:pt x="1877" y="1967"/>
                    <a:pt x="1659" y="1661"/>
                  </a:cubicBezTo>
                  <a:cubicBezTo>
                    <a:pt x="1319" y="1188"/>
                    <a:pt x="1445" y="483"/>
                    <a:pt x="1160"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1743923" y="2287571"/>
              <a:ext cx="54505" cy="66027"/>
            </a:xfrm>
            <a:custGeom>
              <a:avLst/>
              <a:gdLst/>
              <a:ahLst/>
              <a:cxnLst/>
              <a:rect l="l" t="t" r="r" b="b"/>
              <a:pathLst>
                <a:path w="1509" h="1828" extrusionOk="0">
                  <a:moveTo>
                    <a:pt x="175" y="0"/>
                  </a:moveTo>
                  <a:cubicBezTo>
                    <a:pt x="174" y="121"/>
                    <a:pt x="159" y="242"/>
                    <a:pt x="134" y="359"/>
                  </a:cubicBezTo>
                  <a:cubicBezTo>
                    <a:pt x="82" y="614"/>
                    <a:pt x="1" y="866"/>
                    <a:pt x="4" y="1125"/>
                  </a:cubicBezTo>
                  <a:cubicBezTo>
                    <a:pt x="7" y="1385"/>
                    <a:pt x="119" y="1665"/>
                    <a:pt x="354" y="1777"/>
                  </a:cubicBezTo>
                  <a:cubicBezTo>
                    <a:pt x="428" y="1811"/>
                    <a:pt x="507" y="1827"/>
                    <a:pt x="588" y="1827"/>
                  </a:cubicBezTo>
                  <a:cubicBezTo>
                    <a:pt x="705" y="1827"/>
                    <a:pt x="823" y="1794"/>
                    <a:pt x="926" y="1740"/>
                  </a:cubicBezTo>
                  <a:cubicBezTo>
                    <a:pt x="1103" y="1647"/>
                    <a:pt x="1242" y="1499"/>
                    <a:pt x="1367" y="1346"/>
                  </a:cubicBezTo>
                  <a:cubicBezTo>
                    <a:pt x="1419" y="1281"/>
                    <a:pt x="1461" y="1209"/>
                    <a:pt x="1508" y="1140"/>
                  </a:cubicBezTo>
                  <a:cubicBezTo>
                    <a:pt x="1172" y="665"/>
                    <a:pt x="725" y="278"/>
                    <a:pt x="205" y="13"/>
                  </a:cubicBezTo>
                  <a:cubicBezTo>
                    <a:pt x="195" y="9"/>
                    <a:pt x="184" y="6"/>
                    <a:pt x="175"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1568163" y="2325642"/>
              <a:ext cx="182803" cy="207076"/>
            </a:xfrm>
            <a:custGeom>
              <a:avLst/>
              <a:gdLst/>
              <a:ahLst/>
              <a:cxnLst/>
              <a:rect l="l" t="t" r="r" b="b"/>
              <a:pathLst>
                <a:path w="5061" h="5733" extrusionOk="0">
                  <a:moveTo>
                    <a:pt x="580" y="0"/>
                  </a:moveTo>
                  <a:cubicBezTo>
                    <a:pt x="453" y="167"/>
                    <a:pt x="333" y="342"/>
                    <a:pt x="234" y="537"/>
                  </a:cubicBezTo>
                  <a:cubicBezTo>
                    <a:pt x="138" y="725"/>
                    <a:pt x="61" y="921"/>
                    <a:pt x="0" y="1122"/>
                  </a:cubicBezTo>
                  <a:cubicBezTo>
                    <a:pt x="272" y="1323"/>
                    <a:pt x="484" y="1627"/>
                    <a:pt x="638" y="1936"/>
                  </a:cubicBezTo>
                  <a:cubicBezTo>
                    <a:pt x="877" y="2417"/>
                    <a:pt x="1036" y="2948"/>
                    <a:pt x="1382" y="3359"/>
                  </a:cubicBezTo>
                  <a:cubicBezTo>
                    <a:pt x="1782" y="3833"/>
                    <a:pt x="2421" y="4136"/>
                    <a:pt x="2618" y="4724"/>
                  </a:cubicBezTo>
                  <a:cubicBezTo>
                    <a:pt x="2720" y="5028"/>
                    <a:pt x="2674" y="5345"/>
                    <a:pt x="2583" y="5658"/>
                  </a:cubicBezTo>
                  <a:cubicBezTo>
                    <a:pt x="2723" y="5691"/>
                    <a:pt x="2865" y="5716"/>
                    <a:pt x="3008" y="5733"/>
                  </a:cubicBezTo>
                  <a:cubicBezTo>
                    <a:pt x="3077" y="5595"/>
                    <a:pt x="3173" y="5479"/>
                    <a:pt x="3317" y="5430"/>
                  </a:cubicBezTo>
                  <a:cubicBezTo>
                    <a:pt x="3367" y="5413"/>
                    <a:pt x="3418" y="5406"/>
                    <a:pt x="3470" y="5406"/>
                  </a:cubicBezTo>
                  <a:cubicBezTo>
                    <a:pt x="3609" y="5406"/>
                    <a:pt x="3751" y="5459"/>
                    <a:pt x="3880" y="5517"/>
                  </a:cubicBezTo>
                  <a:cubicBezTo>
                    <a:pt x="3984" y="5565"/>
                    <a:pt x="4080" y="5628"/>
                    <a:pt x="4180" y="5684"/>
                  </a:cubicBezTo>
                  <a:cubicBezTo>
                    <a:pt x="4486" y="5617"/>
                    <a:pt x="4782" y="5512"/>
                    <a:pt x="5060" y="5369"/>
                  </a:cubicBezTo>
                  <a:cubicBezTo>
                    <a:pt x="4350" y="5232"/>
                    <a:pt x="3683" y="4860"/>
                    <a:pt x="3218" y="4304"/>
                  </a:cubicBezTo>
                  <a:cubicBezTo>
                    <a:pt x="2718" y="3705"/>
                    <a:pt x="2452" y="2936"/>
                    <a:pt x="1949" y="2339"/>
                  </a:cubicBezTo>
                  <a:cubicBezTo>
                    <a:pt x="1647" y="1981"/>
                    <a:pt x="1258" y="1683"/>
                    <a:pt x="1063" y="1258"/>
                  </a:cubicBezTo>
                  <a:cubicBezTo>
                    <a:pt x="938" y="986"/>
                    <a:pt x="902" y="682"/>
                    <a:pt x="803" y="400"/>
                  </a:cubicBezTo>
                  <a:cubicBezTo>
                    <a:pt x="753" y="257"/>
                    <a:pt x="679" y="115"/>
                    <a:pt x="580"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1589113" y="2295120"/>
              <a:ext cx="210941" cy="224486"/>
            </a:xfrm>
            <a:custGeom>
              <a:avLst/>
              <a:gdLst/>
              <a:ahLst/>
              <a:cxnLst/>
              <a:rect l="l" t="t" r="r" b="b"/>
              <a:pathLst>
                <a:path w="5840" h="6215" extrusionOk="0">
                  <a:moveTo>
                    <a:pt x="898" y="0"/>
                  </a:moveTo>
                  <a:cubicBezTo>
                    <a:pt x="618" y="183"/>
                    <a:pt x="365" y="404"/>
                    <a:pt x="146" y="657"/>
                  </a:cubicBezTo>
                  <a:cubicBezTo>
                    <a:pt x="95" y="717"/>
                    <a:pt x="49" y="782"/>
                    <a:pt x="0" y="845"/>
                  </a:cubicBezTo>
                  <a:cubicBezTo>
                    <a:pt x="99" y="960"/>
                    <a:pt x="173" y="1102"/>
                    <a:pt x="223" y="1245"/>
                  </a:cubicBezTo>
                  <a:cubicBezTo>
                    <a:pt x="322" y="1527"/>
                    <a:pt x="358" y="1831"/>
                    <a:pt x="483" y="2103"/>
                  </a:cubicBezTo>
                  <a:cubicBezTo>
                    <a:pt x="678" y="2528"/>
                    <a:pt x="1067" y="2826"/>
                    <a:pt x="1369" y="3184"/>
                  </a:cubicBezTo>
                  <a:cubicBezTo>
                    <a:pt x="1872" y="3781"/>
                    <a:pt x="2138" y="4550"/>
                    <a:pt x="2638" y="5149"/>
                  </a:cubicBezTo>
                  <a:cubicBezTo>
                    <a:pt x="3103" y="5705"/>
                    <a:pt x="3770" y="6077"/>
                    <a:pt x="4480" y="6214"/>
                  </a:cubicBezTo>
                  <a:cubicBezTo>
                    <a:pt x="5031" y="5946"/>
                    <a:pt x="5500" y="5535"/>
                    <a:pt x="5839" y="5026"/>
                  </a:cubicBezTo>
                  <a:cubicBezTo>
                    <a:pt x="5244" y="4911"/>
                    <a:pt x="4620" y="4882"/>
                    <a:pt x="4065" y="4638"/>
                  </a:cubicBezTo>
                  <a:cubicBezTo>
                    <a:pt x="3145" y="4233"/>
                    <a:pt x="2575" y="3307"/>
                    <a:pt x="2158" y="2393"/>
                  </a:cubicBezTo>
                  <a:cubicBezTo>
                    <a:pt x="1782" y="1571"/>
                    <a:pt x="1456" y="704"/>
                    <a:pt x="898"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1676812" y="2520907"/>
              <a:ext cx="42369" cy="12859"/>
            </a:xfrm>
            <a:custGeom>
              <a:avLst/>
              <a:gdLst/>
              <a:ahLst/>
              <a:cxnLst/>
              <a:rect l="l" t="t" r="r" b="b"/>
              <a:pathLst>
                <a:path w="1173" h="356" extrusionOk="0">
                  <a:moveTo>
                    <a:pt x="462" y="1"/>
                  </a:moveTo>
                  <a:cubicBezTo>
                    <a:pt x="411" y="1"/>
                    <a:pt x="359" y="8"/>
                    <a:pt x="309" y="25"/>
                  </a:cubicBezTo>
                  <a:cubicBezTo>
                    <a:pt x="165" y="74"/>
                    <a:pt x="69" y="190"/>
                    <a:pt x="0" y="328"/>
                  </a:cubicBezTo>
                  <a:cubicBezTo>
                    <a:pt x="147" y="346"/>
                    <a:pt x="294" y="355"/>
                    <a:pt x="441" y="355"/>
                  </a:cubicBezTo>
                  <a:cubicBezTo>
                    <a:pt x="686" y="355"/>
                    <a:pt x="931" y="330"/>
                    <a:pt x="1172" y="279"/>
                  </a:cubicBezTo>
                  <a:cubicBezTo>
                    <a:pt x="1072" y="223"/>
                    <a:pt x="976" y="159"/>
                    <a:pt x="872" y="112"/>
                  </a:cubicBezTo>
                  <a:cubicBezTo>
                    <a:pt x="743" y="54"/>
                    <a:pt x="601" y="1"/>
                    <a:pt x="462" y="1"/>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1562348" y="2366168"/>
              <a:ext cx="104098" cy="163840"/>
            </a:xfrm>
            <a:custGeom>
              <a:avLst/>
              <a:gdLst/>
              <a:ahLst/>
              <a:cxnLst/>
              <a:rect l="l" t="t" r="r" b="b"/>
              <a:pathLst>
                <a:path w="2882" h="4536" extrusionOk="0">
                  <a:moveTo>
                    <a:pt x="161" y="0"/>
                  </a:moveTo>
                  <a:cubicBezTo>
                    <a:pt x="101" y="201"/>
                    <a:pt x="59" y="406"/>
                    <a:pt x="34" y="614"/>
                  </a:cubicBezTo>
                  <a:cubicBezTo>
                    <a:pt x="5" y="852"/>
                    <a:pt x="0" y="1092"/>
                    <a:pt x="20" y="1332"/>
                  </a:cubicBezTo>
                  <a:cubicBezTo>
                    <a:pt x="25" y="1397"/>
                    <a:pt x="39" y="1460"/>
                    <a:pt x="47" y="1524"/>
                  </a:cubicBezTo>
                  <a:cubicBezTo>
                    <a:pt x="299" y="1663"/>
                    <a:pt x="522" y="1851"/>
                    <a:pt x="702" y="2076"/>
                  </a:cubicBezTo>
                  <a:cubicBezTo>
                    <a:pt x="847" y="2262"/>
                    <a:pt x="961" y="2470"/>
                    <a:pt x="1074" y="2676"/>
                  </a:cubicBezTo>
                  <a:cubicBezTo>
                    <a:pt x="1328" y="3139"/>
                    <a:pt x="1582" y="3622"/>
                    <a:pt x="1750" y="4120"/>
                  </a:cubicBezTo>
                  <a:cubicBezTo>
                    <a:pt x="1824" y="4165"/>
                    <a:pt x="1894" y="4213"/>
                    <a:pt x="1973" y="4253"/>
                  </a:cubicBezTo>
                  <a:cubicBezTo>
                    <a:pt x="2219" y="4375"/>
                    <a:pt x="2477" y="4470"/>
                    <a:pt x="2744" y="4536"/>
                  </a:cubicBezTo>
                  <a:cubicBezTo>
                    <a:pt x="2835" y="4224"/>
                    <a:pt x="2881" y="3907"/>
                    <a:pt x="2779" y="3603"/>
                  </a:cubicBezTo>
                  <a:cubicBezTo>
                    <a:pt x="2583" y="3015"/>
                    <a:pt x="1943" y="2712"/>
                    <a:pt x="1543" y="2237"/>
                  </a:cubicBezTo>
                  <a:cubicBezTo>
                    <a:pt x="1197" y="1827"/>
                    <a:pt x="1038" y="1295"/>
                    <a:pt x="799" y="814"/>
                  </a:cubicBezTo>
                  <a:cubicBezTo>
                    <a:pt x="645" y="506"/>
                    <a:pt x="433" y="202"/>
                    <a:pt x="161"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564046" y="2421215"/>
              <a:ext cx="61512" cy="93804"/>
            </a:xfrm>
            <a:custGeom>
              <a:avLst/>
              <a:gdLst/>
              <a:ahLst/>
              <a:cxnLst/>
              <a:rect l="l" t="t" r="r" b="b"/>
              <a:pathLst>
                <a:path w="1703" h="2597" extrusionOk="0">
                  <a:moveTo>
                    <a:pt x="0" y="0"/>
                  </a:moveTo>
                  <a:lnTo>
                    <a:pt x="0" y="0"/>
                  </a:lnTo>
                  <a:cubicBezTo>
                    <a:pt x="143" y="1050"/>
                    <a:pt x="741" y="2017"/>
                    <a:pt x="1703" y="2596"/>
                  </a:cubicBezTo>
                  <a:cubicBezTo>
                    <a:pt x="1534" y="2098"/>
                    <a:pt x="1281" y="1614"/>
                    <a:pt x="1027" y="1152"/>
                  </a:cubicBezTo>
                  <a:cubicBezTo>
                    <a:pt x="914" y="946"/>
                    <a:pt x="800" y="738"/>
                    <a:pt x="655" y="552"/>
                  </a:cubicBezTo>
                  <a:cubicBezTo>
                    <a:pt x="475" y="327"/>
                    <a:pt x="252" y="139"/>
                    <a:pt x="0"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1650553" y="1668727"/>
              <a:ext cx="479637" cy="117029"/>
            </a:xfrm>
            <a:custGeom>
              <a:avLst/>
              <a:gdLst/>
              <a:ahLst/>
              <a:cxnLst/>
              <a:rect l="l" t="t" r="r" b="b"/>
              <a:pathLst>
                <a:path w="13279" h="3240" extrusionOk="0">
                  <a:moveTo>
                    <a:pt x="6146" y="908"/>
                  </a:moveTo>
                  <a:cubicBezTo>
                    <a:pt x="6308" y="908"/>
                    <a:pt x="6470" y="914"/>
                    <a:pt x="6633" y="925"/>
                  </a:cubicBezTo>
                  <a:cubicBezTo>
                    <a:pt x="6889" y="944"/>
                    <a:pt x="7218" y="1056"/>
                    <a:pt x="7212" y="1312"/>
                  </a:cubicBezTo>
                  <a:cubicBezTo>
                    <a:pt x="7207" y="1476"/>
                    <a:pt x="7059" y="1593"/>
                    <a:pt x="6919" y="1676"/>
                  </a:cubicBezTo>
                  <a:cubicBezTo>
                    <a:pt x="6495" y="1922"/>
                    <a:pt x="6008" y="2042"/>
                    <a:pt x="5519" y="2042"/>
                  </a:cubicBezTo>
                  <a:cubicBezTo>
                    <a:pt x="4843" y="2042"/>
                    <a:pt x="4165" y="1813"/>
                    <a:pt x="3651" y="1373"/>
                  </a:cubicBezTo>
                  <a:cubicBezTo>
                    <a:pt x="4448" y="1065"/>
                    <a:pt x="5294" y="908"/>
                    <a:pt x="6146" y="908"/>
                  </a:cubicBezTo>
                  <a:close/>
                  <a:moveTo>
                    <a:pt x="193" y="0"/>
                  </a:moveTo>
                  <a:cubicBezTo>
                    <a:pt x="113" y="262"/>
                    <a:pt x="49" y="530"/>
                    <a:pt x="1" y="800"/>
                  </a:cubicBezTo>
                  <a:cubicBezTo>
                    <a:pt x="1940" y="1206"/>
                    <a:pt x="3579" y="2856"/>
                    <a:pt x="5580" y="3194"/>
                  </a:cubicBezTo>
                  <a:cubicBezTo>
                    <a:pt x="5742" y="3222"/>
                    <a:pt x="5908" y="3239"/>
                    <a:pt x="6073" y="3239"/>
                  </a:cubicBezTo>
                  <a:cubicBezTo>
                    <a:pt x="6298" y="3239"/>
                    <a:pt x="6520" y="3206"/>
                    <a:pt x="6726" y="3118"/>
                  </a:cubicBezTo>
                  <a:cubicBezTo>
                    <a:pt x="7275" y="2884"/>
                    <a:pt x="7604" y="2313"/>
                    <a:pt x="8110" y="1997"/>
                  </a:cubicBezTo>
                  <a:cubicBezTo>
                    <a:pt x="8649" y="1661"/>
                    <a:pt x="9302" y="1654"/>
                    <a:pt x="9949" y="1654"/>
                  </a:cubicBezTo>
                  <a:cubicBezTo>
                    <a:pt x="9977" y="1654"/>
                    <a:pt x="10004" y="1654"/>
                    <a:pt x="10032" y="1654"/>
                  </a:cubicBezTo>
                  <a:cubicBezTo>
                    <a:pt x="10188" y="1654"/>
                    <a:pt x="10343" y="1654"/>
                    <a:pt x="10496" y="1649"/>
                  </a:cubicBezTo>
                  <a:cubicBezTo>
                    <a:pt x="11465" y="1614"/>
                    <a:pt x="12423" y="1346"/>
                    <a:pt x="13279" y="890"/>
                  </a:cubicBezTo>
                  <a:cubicBezTo>
                    <a:pt x="13239" y="647"/>
                    <a:pt x="13184" y="406"/>
                    <a:pt x="13118" y="169"/>
                  </a:cubicBezTo>
                  <a:cubicBezTo>
                    <a:pt x="12123" y="524"/>
                    <a:pt x="11104" y="789"/>
                    <a:pt x="10083" y="789"/>
                  </a:cubicBezTo>
                  <a:cubicBezTo>
                    <a:pt x="9728" y="789"/>
                    <a:pt x="9373" y="757"/>
                    <a:pt x="9019" y="686"/>
                  </a:cubicBezTo>
                  <a:cubicBezTo>
                    <a:pt x="8271" y="534"/>
                    <a:pt x="7561" y="212"/>
                    <a:pt x="6804" y="128"/>
                  </a:cubicBezTo>
                  <a:cubicBezTo>
                    <a:pt x="6653" y="111"/>
                    <a:pt x="6503" y="103"/>
                    <a:pt x="6353" y="103"/>
                  </a:cubicBezTo>
                  <a:cubicBezTo>
                    <a:pt x="5450" y="103"/>
                    <a:pt x="4553" y="373"/>
                    <a:pt x="3649" y="472"/>
                  </a:cubicBezTo>
                  <a:cubicBezTo>
                    <a:pt x="3394" y="500"/>
                    <a:pt x="3139" y="514"/>
                    <a:pt x="2883" y="514"/>
                  </a:cubicBezTo>
                  <a:cubicBezTo>
                    <a:pt x="1965" y="514"/>
                    <a:pt x="1047" y="337"/>
                    <a:pt x="19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1725719" y="1516951"/>
              <a:ext cx="355132" cy="88061"/>
            </a:xfrm>
            <a:custGeom>
              <a:avLst/>
              <a:gdLst/>
              <a:ahLst/>
              <a:cxnLst/>
              <a:rect l="l" t="t" r="r" b="b"/>
              <a:pathLst>
                <a:path w="9832" h="2438" extrusionOk="0">
                  <a:moveTo>
                    <a:pt x="7152" y="1"/>
                  </a:moveTo>
                  <a:cubicBezTo>
                    <a:pt x="6409" y="245"/>
                    <a:pt x="5690" y="615"/>
                    <a:pt x="4930" y="813"/>
                  </a:cubicBezTo>
                  <a:cubicBezTo>
                    <a:pt x="4519" y="921"/>
                    <a:pt x="4094" y="974"/>
                    <a:pt x="3669" y="974"/>
                  </a:cubicBezTo>
                  <a:cubicBezTo>
                    <a:pt x="2819" y="974"/>
                    <a:pt x="1968" y="763"/>
                    <a:pt x="1218" y="362"/>
                  </a:cubicBezTo>
                  <a:cubicBezTo>
                    <a:pt x="1033" y="467"/>
                    <a:pt x="852" y="578"/>
                    <a:pt x="678" y="700"/>
                  </a:cubicBezTo>
                  <a:cubicBezTo>
                    <a:pt x="445" y="866"/>
                    <a:pt x="223" y="1045"/>
                    <a:pt x="12" y="1239"/>
                  </a:cubicBezTo>
                  <a:cubicBezTo>
                    <a:pt x="9" y="1242"/>
                    <a:pt x="5" y="1246"/>
                    <a:pt x="1" y="1251"/>
                  </a:cubicBezTo>
                  <a:cubicBezTo>
                    <a:pt x="398" y="1470"/>
                    <a:pt x="832" y="1639"/>
                    <a:pt x="1260" y="1795"/>
                  </a:cubicBezTo>
                  <a:cubicBezTo>
                    <a:pt x="2143" y="2113"/>
                    <a:pt x="3056" y="2437"/>
                    <a:pt x="3989" y="2437"/>
                  </a:cubicBezTo>
                  <a:cubicBezTo>
                    <a:pt x="4073" y="2437"/>
                    <a:pt x="4157" y="2434"/>
                    <a:pt x="4242" y="2429"/>
                  </a:cubicBezTo>
                  <a:cubicBezTo>
                    <a:pt x="5134" y="2371"/>
                    <a:pt x="5995" y="1994"/>
                    <a:pt x="6883" y="1994"/>
                  </a:cubicBezTo>
                  <a:cubicBezTo>
                    <a:pt x="6944" y="1994"/>
                    <a:pt x="7005" y="1995"/>
                    <a:pt x="7066" y="1999"/>
                  </a:cubicBezTo>
                  <a:cubicBezTo>
                    <a:pt x="7479" y="2024"/>
                    <a:pt x="7881" y="2140"/>
                    <a:pt x="8290" y="2198"/>
                  </a:cubicBezTo>
                  <a:cubicBezTo>
                    <a:pt x="8453" y="2222"/>
                    <a:pt x="8620" y="2235"/>
                    <a:pt x="8786" y="2235"/>
                  </a:cubicBezTo>
                  <a:cubicBezTo>
                    <a:pt x="9148" y="2235"/>
                    <a:pt x="9509" y="2175"/>
                    <a:pt x="9831" y="2037"/>
                  </a:cubicBezTo>
                  <a:cubicBezTo>
                    <a:pt x="9128" y="1139"/>
                    <a:pt x="8205" y="437"/>
                    <a:pt x="715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657560" y="1606240"/>
              <a:ext cx="466815" cy="90986"/>
            </a:xfrm>
            <a:custGeom>
              <a:avLst/>
              <a:gdLst/>
              <a:ahLst/>
              <a:cxnLst/>
              <a:rect l="l" t="t" r="r" b="b"/>
              <a:pathLst>
                <a:path w="12924" h="2519" extrusionOk="0">
                  <a:moveTo>
                    <a:pt x="842" y="0"/>
                  </a:moveTo>
                  <a:cubicBezTo>
                    <a:pt x="484" y="530"/>
                    <a:pt x="195" y="1108"/>
                    <a:pt x="0" y="1730"/>
                  </a:cubicBezTo>
                  <a:cubicBezTo>
                    <a:pt x="853" y="2067"/>
                    <a:pt x="1769" y="2243"/>
                    <a:pt x="2685" y="2243"/>
                  </a:cubicBezTo>
                  <a:cubicBezTo>
                    <a:pt x="2942" y="2243"/>
                    <a:pt x="3199" y="2229"/>
                    <a:pt x="3455" y="2201"/>
                  </a:cubicBezTo>
                  <a:cubicBezTo>
                    <a:pt x="4358" y="2102"/>
                    <a:pt x="5256" y="1833"/>
                    <a:pt x="6159" y="1833"/>
                  </a:cubicBezTo>
                  <a:cubicBezTo>
                    <a:pt x="6309" y="1833"/>
                    <a:pt x="6459" y="1841"/>
                    <a:pt x="6610" y="1858"/>
                  </a:cubicBezTo>
                  <a:cubicBezTo>
                    <a:pt x="7367" y="1942"/>
                    <a:pt x="8077" y="2264"/>
                    <a:pt x="8825" y="2415"/>
                  </a:cubicBezTo>
                  <a:cubicBezTo>
                    <a:pt x="9180" y="2487"/>
                    <a:pt x="9536" y="2519"/>
                    <a:pt x="9892" y="2519"/>
                  </a:cubicBezTo>
                  <a:cubicBezTo>
                    <a:pt x="10912" y="2519"/>
                    <a:pt x="11930" y="2254"/>
                    <a:pt x="12924" y="1899"/>
                  </a:cubicBezTo>
                  <a:cubicBezTo>
                    <a:pt x="12767" y="1351"/>
                    <a:pt x="12539" y="835"/>
                    <a:pt x="12257" y="354"/>
                  </a:cubicBezTo>
                  <a:cubicBezTo>
                    <a:pt x="12220" y="357"/>
                    <a:pt x="12182" y="366"/>
                    <a:pt x="12144" y="368"/>
                  </a:cubicBezTo>
                  <a:cubicBezTo>
                    <a:pt x="12119" y="369"/>
                    <a:pt x="12094" y="369"/>
                    <a:pt x="12069" y="369"/>
                  </a:cubicBezTo>
                  <a:cubicBezTo>
                    <a:pt x="11632" y="369"/>
                    <a:pt x="11200" y="265"/>
                    <a:pt x="10763" y="226"/>
                  </a:cubicBezTo>
                  <a:cubicBezTo>
                    <a:pt x="10619" y="213"/>
                    <a:pt x="10475" y="207"/>
                    <a:pt x="10330" y="207"/>
                  </a:cubicBezTo>
                  <a:cubicBezTo>
                    <a:pt x="9873" y="207"/>
                    <a:pt x="9415" y="263"/>
                    <a:pt x="8959" y="318"/>
                  </a:cubicBezTo>
                  <a:cubicBezTo>
                    <a:pt x="8587" y="363"/>
                    <a:pt x="8211" y="408"/>
                    <a:pt x="7855" y="530"/>
                  </a:cubicBezTo>
                  <a:cubicBezTo>
                    <a:pt x="7547" y="635"/>
                    <a:pt x="7259" y="796"/>
                    <a:pt x="6945" y="875"/>
                  </a:cubicBezTo>
                  <a:cubicBezTo>
                    <a:pt x="6755" y="923"/>
                    <a:pt x="6561" y="941"/>
                    <a:pt x="6365" y="941"/>
                  </a:cubicBezTo>
                  <a:cubicBezTo>
                    <a:pt x="6126" y="941"/>
                    <a:pt x="5885" y="914"/>
                    <a:pt x="5648" y="885"/>
                  </a:cubicBezTo>
                  <a:cubicBezTo>
                    <a:pt x="4031" y="683"/>
                    <a:pt x="2435" y="348"/>
                    <a:pt x="84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687974" y="1562065"/>
              <a:ext cx="412310" cy="78200"/>
            </a:xfrm>
            <a:custGeom>
              <a:avLst/>
              <a:gdLst/>
              <a:ahLst/>
              <a:cxnLst/>
              <a:rect l="l" t="t" r="r" b="b"/>
              <a:pathLst>
                <a:path w="11415" h="2165" extrusionOk="0">
                  <a:moveTo>
                    <a:pt x="1046" y="1"/>
                  </a:moveTo>
                  <a:cubicBezTo>
                    <a:pt x="650" y="365"/>
                    <a:pt x="300" y="775"/>
                    <a:pt x="0" y="1222"/>
                  </a:cubicBezTo>
                  <a:cubicBezTo>
                    <a:pt x="1592" y="1569"/>
                    <a:pt x="3189" y="1905"/>
                    <a:pt x="4806" y="2107"/>
                  </a:cubicBezTo>
                  <a:cubicBezTo>
                    <a:pt x="5043" y="2137"/>
                    <a:pt x="5285" y="2164"/>
                    <a:pt x="5524" y="2164"/>
                  </a:cubicBezTo>
                  <a:cubicBezTo>
                    <a:pt x="5719" y="2164"/>
                    <a:pt x="5913" y="2147"/>
                    <a:pt x="6102" y="2098"/>
                  </a:cubicBezTo>
                  <a:cubicBezTo>
                    <a:pt x="6417" y="2019"/>
                    <a:pt x="6705" y="1858"/>
                    <a:pt x="7013" y="1753"/>
                  </a:cubicBezTo>
                  <a:cubicBezTo>
                    <a:pt x="7368" y="1631"/>
                    <a:pt x="7744" y="1586"/>
                    <a:pt x="8117" y="1541"/>
                  </a:cubicBezTo>
                  <a:cubicBezTo>
                    <a:pt x="8572" y="1486"/>
                    <a:pt x="9030" y="1430"/>
                    <a:pt x="9487" y="1430"/>
                  </a:cubicBezTo>
                  <a:cubicBezTo>
                    <a:pt x="9632" y="1430"/>
                    <a:pt x="9776" y="1436"/>
                    <a:pt x="9920" y="1449"/>
                  </a:cubicBezTo>
                  <a:cubicBezTo>
                    <a:pt x="10358" y="1488"/>
                    <a:pt x="10790" y="1592"/>
                    <a:pt x="11227" y="1592"/>
                  </a:cubicBezTo>
                  <a:cubicBezTo>
                    <a:pt x="11252" y="1592"/>
                    <a:pt x="11277" y="1592"/>
                    <a:pt x="11302" y="1591"/>
                  </a:cubicBezTo>
                  <a:cubicBezTo>
                    <a:pt x="11339" y="1590"/>
                    <a:pt x="11377" y="1580"/>
                    <a:pt x="11415" y="1577"/>
                  </a:cubicBezTo>
                  <a:cubicBezTo>
                    <a:pt x="11277" y="1338"/>
                    <a:pt x="11125" y="1107"/>
                    <a:pt x="10958" y="886"/>
                  </a:cubicBezTo>
                  <a:cubicBezTo>
                    <a:pt x="10933" y="851"/>
                    <a:pt x="10903" y="821"/>
                    <a:pt x="10876" y="787"/>
                  </a:cubicBezTo>
                  <a:cubicBezTo>
                    <a:pt x="10553" y="925"/>
                    <a:pt x="10191" y="985"/>
                    <a:pt x="9829" y="985"/>
                  </a:cubicBezTo>
                  <a:cubicBezTo>
                    <a:pt x="9663" y="985"/>
                    <a:pt x="9497" y="973"/>
                    <a:pt x="9335" y="949"/>
                  </a:cubicBezTo>
                  <a:cubicBezTo>
                    <a:pt x="8927" y="891"/>
                    <a:pt x="8524" y="774"/>
                    <a:pt x="8111" y="749"/>
                  </a:cubicBezTo>
                  <a:cubicBezTo>
                    <a:pt x="8051" y="745"/>
                    <a:pt x="7991" y="744"/>
                    <a:pt x="7931" y="744"/>
                  </a:cubicBezTo>
                  <a:cubicBezTo>
                    <a:pt x="7042" y="744"/>
                    <a:pt x="6180" y="1122"/>
                    <a:pt x="5287" y="1179"/>
                  </a:cubicBezTo>
                  <a:cubicBezTo>
                    <a:pt x="5202" y="1184"/>
                    <a:pt x="5118" y="1187"/>
                    <a:pt x="5034" y="1187"/>
                  </a:cubicBezTo>
                  <a:cubicBezTo>
                    <a:pt x="4101" y="1187"/>
                    <a:pt x="3189" y="864"/>
                    <a:pt x="2305" y="545"/>
                  </a:cubicBezTo>
                  <a:cubicBezTo>
                    <a:pt x="1877" y="390"/>
                    <a:pt x="1443" y="221"/>
                    <a:pt x="104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658102" y="1816025"/>
              <a:ext cx="463528" cy="69423"/>
            </a:xfrm>
            <a:custGeom>
              <a:avLst/>
              <a:gdLst/>
              <a:ahLst/>
              <a:cxnLst/>
              <a:rect l="l" t="t" r="r" b="b"/>
              <a:pathLst>
                <a:path w="12833" h="1922" extrusionOk="0">
                  <a:moveTo>
                    <a:pt x="1" y="1"/>
                  </a:moveTo>
                  <a:lnTo>
                    <a:pt x="1" y="1"/>
                  </a:lnTo>
                  <a:cubicBezTo>
                    <a:pt x="87" y="264"/>
                    <a:pt x="189" y="522"/>
                    <a:pt x="307" y="773"/>
                  </a:cubicBezTo>
                  <a:cubicBezTo>
                    <a:pt x="1126" y="892"/>
                    <a:pt x="1962" y="911"/>
                    <a:pt x="2801" y="911"/>
                  </a:cubicBezTo>
                  <a:cubicBezTo>
                    <a:pt x="3205" y="911"/>
                    <a:pt x="3609" y="907"/>
                    <a:pt x="4014" y="907"/>
                  </a:cubicBezTo>
                  <a:cubicBezTo>
                    <a:pt x="4560" y="907"/>
                    <a:pt x="5105" y="915"/>
                    <a:pt x="5646" y="953"/>
                  </a:cubicBezTo>
                  <a:cubicBezTo>
                    <a:pt x="7729" y="1101"/>
                    <a:pt x="9801" y="1709"/>
                    <a:pt x="11862" y="1921"/>
                  </a:cubicBezTo>
                  <a:cubicBezTo>
                    <a:pt x="12283" y="1349"/>
                    <a:pt x="12611" y="715"/>
                    <a:pt x="12833" y="40"/>
                  </a:cubicBezTo>
                  <a:cubicBezTo>
                    <a:pt x="12595" y="29"/>
                    <a:pt x="12357" y="24"/>
                    <a:pt x="12118" y="24"/>
                  </a:cubicBezTo>
                  <a:cubicBezTo>
                    <a:pt x="9854" y="24"/>
                    <a:pt x="7540" y="473"/>
                    <a:pt x="5257" y="498"/>
                  </a:cubicBezTo>
                  <a:cubicBezTo>
                    <a:pt x="5192" y="499"/>
                    <a:pt x="5126" y="499"/>
                    <a:pt x="5060" y="499"/>
                  </a:cubicBezTo>
                  <a:cubicBezTo>
                    <a:pt x="3877" y="499"/>
                    <a:pt x="2696" y="391"/>
                    <a:pt x="1517" y="282"/>
                  </a:cubicBezTo>
                  <a:cubicBezTo>
                    <a:pt x="1009" y="235"/>
                    <a:pt x="474" y="176"/>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1694439" y="1885303"/>
              <a:ext cx="348305" cy="71879"/>
            </a:xfrm>
            <a:custGeom>
              <a:avLst/>
              <a:gdLst/>
              <a:ahLst/>
              <a:cxnLst/>
              <a:rect l="l" t="t" r="r" b="b"/>
              <a:pathLst>
                <a:path w="9643" h="1990" extrusionOk="0">
                  <a:moveTo>
                    <a:pt x="1280" y="1"/>
                  </a:moveTo>
                  <a:cubicBezTo>
                    <a:pt x="854" y="1"/>
                    <a:pt x="427" y="13"/>
                    <a:pt x="1" y="30"/>
                  </a:cubicBezTo>
                  <a:cubicBezTo>
                    <a:pt x="152" y="236"/>
                    <a:pt x="316" y="433"/>
                    <a:pt x="490" y="620"/>
                  </a:cubicBezTo>
                  <a:cubicBezTo>
                    <a:pt x="869" y="575"/>
                    <a:pt x="1248" y="543"/>
                    <a:pt x="1626" y="543"/>
                  </a:cubicBezTo>
                  <a:cubicBezTo>
                    <a:pt x="1934" y="543"/>
                    <a:pt x="2242" y="564"/>
                    <a:pt x="2547" y="617"/>
                  </a:cubicBezTo>
                  <a:cubicBezTo>
                    <a:pt x="3103" y="713"/>
                    <a:pt x="3636" y="908"/>
                    <a:pt x="4173" y="1080"/>
                  </a:cubicBezTo>
                  <a:cubicBezTo>
                    <a:pt x="5599" y="1538"/>
                    <a:pt x="7069" y="1843"/>
                    <a:pt x="8560" y="1990"/>
                  </a:cubicBezTo>
                  <a:cubicBezTo>
                    <a:pt x="8943" y="1787"/>
                    <a:pt x="9304" y="1549"/>
                    <a:pt x="9642" y="1278"/>
                  </a:cubicBezTo>
                  <a:cubicBezTo>
                    <a:pt x="8574" y="1233"/>
                    <a:pt x="7510" y="1088"/>
                    <a:pt x="6468" y="848"/>
                  </a:cubicBezTo>
                  <a:cubicBezTo>
                    <a:pt x="5560" y="637"/>
                    <a:pt x="4669" y="353"/>
                    <a:pt x="3751" y="191"/>
                  </a:cubicBezTo>
                  <a:cubicBezTo>
                    <a:pt x="2936" y="47"/>
                    <a:pt x="2109" y="1"/>
                    <a:pt x="128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1669191" y="1843945"/>
              <a:ext cx="417403" cy="87555"/>
            </a:xfrm>
            <a:custGeom>
              <a:avLst/>
              <a:gdLst/>
              <a:ahLst/>
              <a:cxnLst/>
              <a:rect l="l" t="t" r="r" b="b"/>
              <a:pathLst>
                <a:path w="11556" h="2424" extrusionOk="0">
                  <a:moveTo>
                    <a:pt x="0" y="0"/>
                  </a:moveTo>
                  <a:lnTo>
                    <a:pt x="0" y="0"/>
                  </a:lnTo>
                  <a:cubicBezTo>
                    <a:pt x="193" y="415"/>
                    <a:pt x="427" y="809"/>
                    <a:pt x="700" y="1175"/>
                  </a:cubicBezTo>
                  <a:cubicBezTo>
                    <a:pt x="1125" y="1158"/>
                    <a:pt x="1550" y="1147"/>
                    <a:pt x="1974" y="1147"/>
                  </a:cubicBezTo>
                  <a:cubicBezTo>
                    <a:pt x="2805" y="1147"/>
                    <a:pt x="3633" y="1192"/>
                    <a:pt x="4450" y="1336"/>
                  </a:cubicBezTo>
                  <a:cubicBezTo>
                    <a:pt x="5368" y="1500"/>
                    <a:pt x="6259" y="1782"/>
                    <a:pt x="7167" y="1993"/>
                  </a:cubicBezTo>
                  <a:cubicBezTo>
                    <a:pt x="8210" y="2234"/>
                    <a:pt x="9273" y="2378"/>
                    <a:pt x="10341" y="2423"/>
                  </a:cubicBezTo>
                  <a:cubicBezTo>
                    <a:pt x="10799" y="2052"/>
                    <a:pt x="11207" y="1624"/>
                    <a:pt x="11555" y="1148"/>
                  </a:cubicBezTo>
                  <a:cubicBezTo>
                    <a:pt x="9494" y="937"/>
                    <a:pt x="7422" y="328"/>
                    <a:pt x="5339" y="181"/>
                  </a:cubicBezTo>
                  <a:cubicBezTo>
                    <a:pt x="4793" y="142"/>
                    <a:pt x="4242" y="134"/>
                    <a:pt x="3691" y="134"/>
                  </a:cubicBezTo>
                  <a:cubicBezTo>
                    <a:pt x="3295" y="134"/>
                    <a:pt x="2898" y="138"/>
                    <a:pt x="2502" y="138"/>
                  </a:cubicBezTo>
                  <a:cubicBezTo>
                    <a:pt x="1660" y="138"/>
                    <a:pt x="822" y="119"/>
                    <a:pt x="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1712138" y="1904916"/>
              <a:ext cx="291488" cy="80403"/>
            </a:xfrm>
            <a:custGeom>
              <a:avLst/>
              <a:gdLst/>
              <a:ahLst/>
              <a:cxnLst/>
              <a:rect l="l" t="t" r="r" b="b"/>
              <a:pathLst>
                <a:path w="8070" h="2226" extrusionOk="0">
                  <a:moveTo>
                    <a:pt x="1136" y="0"/>
                  </a:moveTo>
                  <a:cubicBezTo>
                    <a:pt x="759" y="0"/>
                    <a:pt x="379" y="32"/>
                    <a:pt x="0" y="77"/>
                  </a:cubicBezTo>
                  <a:cubicBezTo>
                    <a:pt x="1232" y="1396"/>
                    <a:pt x="2981" y="2226"/>
                    <a:pt x="4929" y="2226"/>
                  </a:cubicBezTo>
                  <a:cubicBezTo>
                    <a:pt x="6023" y="2226"/>
                    <a:pt x="7101" y="1959"/>
                    <a:pt x="8070" y="1447"/>
                  </a:cubicBezTo>
                  <a:cubicBezTo>
                    <a:pt x="6579" y="1300"/>
                    <a:pt x="5109" y="995"/>
                    <a:pt x="3683" y="538"/>
                  </a:cubicBezTo>
                  <a:cubicBezTo>
                    <a:pt x="3146" y="365"/>
                    <a:pt x="2613" y="170"/>
                    <a:pt x="2057" y="74"/>
                  </a:cubicBezTo>
                  <a:cubicBezTo>
                    <a:pt x="1752" y="21"/>
                    <a:pt x="1445" y="0"/>
                    <a:pt x="1136"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643076" y="1697587"/>
              <a:ext cx="490799" cy="136497"/>
            </a:xfrm>
            <a:custGeom>
              <a:avLst/>
              <a:gdLst/>
              <a:ahLst/>
              <a:cxnLst/>
              <a:rect l="l" t="t" r="r" b="b"/>
              <a:pathLst>
                <a:path w="13588" h="3779" extrusionOk="0">
                  <a:moveTo>
                    <a:pt x="209" y="1"/>
                  </a:moveTo>
                  <a:lnTo>
                    <a:pt x="209" y="1"/>
                  </a:lnTo>
                  <a:cubicBezTo>
                    <a:pt x="1" y="1094"/>
                    <a:pt x="73" y="2221"/>
                    <a:pt x="417" y="3280"/>
                  </a:cubicBezTo>
                  <a:cubicBezTo>
                    <a:pt x="891" y="3455"/>
                    <a:pt x="1425" y="3514"/>
                    <a:pt x="1934" y="3561"/>
                  </a:cubicBezTo>
                  <a:cubicBezTo>
                    <a:pt x="3112" y="3670"/>
                    <a:pt x="4293" y="3778"/>
                    <a:pt x="5476" y="3778"/>
                  </a:cubicBezTo>
                  <a:cubicBezTo>
                    <a:pt x="5542" y="3778"/>
                    <a:pt x="5608" y="3778"/>
                    <a:pt x="5673" y="3777"/>
                  </a:cubicBezTo>
                  <a:cubicBezTo>
                    <a:pt x="7957" y="3753"/>
                    <a:pt x="10271" y="3303"/>
                    <a:pt x="12536" y="3303"/>
                  </a:cubicBezTo>
                  <a:cubicBezTo>
                    <a:pt x="12775" y="3303"/>
                    <a:pt x="13012" y="3308"/>
                    <a:pt x="13250" y="3319"/>
                  </a:cubicBezTo>
                  <a:cubicBezTo>
                    <a:pt x="13473" y="2640"/>
                    <a:pt x="13587" y="1931"/>
                    <a:pt x="13587" y="1217"/>
                  </a:cubicBezTo>
                  <a:cubicBezTo>
                    <a:pt x="13587" y="833"/>
                    <a:pt x="13548" y="459"/>
                    <a:pt x="13486" y="91"/>
                  </a:cubicBezTo>
                  <a:cubicBezTo>
                    <a:pt x="12630" y="547"/>
                    <a:pt x="11672" y="815"/>
                    <a:pt x="10703" y="850"/>
                  </a:cubicBezTo>
                  <a:cubicBezTo>
                    <a:pt x="9889" y="878"/>
                    <a:pt x="9009" y="768"/>
                    <a:pt x="8317" y="1198"/>
                  </a:cubicBezTo>
                  <a:cubicBezTo>
                    <a:pt x="7811" y="1514"/>
                    <a:pt x="7482" y="2085"/>
                    <a:pt x="6933" y="2319"/>
                  </a:cubicBezTo>
                  <a:cubicBezTo>
                    <a:pt x="6728" y="2407"/>
                    <a:pt x="6506" y="2440"/>
                    <a:pt x="6282" y="2440"/>
                  </a:cubicBezTo>
                  <a:cubicBezTo>
                    <a:pt x="6116" y="2440"/>
                    <a:pt x="5950" y="2422"/>
                    <a:pt x="5788" y="2394"/>
                  </a:cubicBezTo>
                  <a:cubicBezTo>
                    <a:pt x="3786" y="2057"/>
                    <a:pt x="2147" y="407"/>
                    <a:pt x="209"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1782391" y="1701488"/>
              <a:ext cx="128948" cy="40996"/>
            </a:xfrm>
            <a:custGeom>
              <a:avLst/>
              <a:gdLst/>
              <a:ahLst/>
              <a:cxnLst/>
              <a:rect l="l" t="t" r="r" b="b"/>
              <a:pathLst>
                <a:path w="3570" h="1135" extrusionOk="0">
                  <a:moveTo>
                    <a:pt x="2496" y="1"/>
                  </a:moveTo>
                  <a:cubicBezTo>
                    <a:pt x="1644" y="1"/>
                    <a:pt x="798" y="158"/>
                    <a:pt x="1" y="466"/>
                  </a:cubicBezTo>
                  <a:cubicBezTo>
                    <a:pt x="515" y="906"/>
                    <a:pt x="1193" y="1135"/>
                    <a:pt x="1869" y="1135"/>
                  </a:cubicBezTo>
                  <a:cubicBezTo>
                    <a:pt x="2358" y="1135"/>
                    <a:pt x="2845" y="1015"/>
                    <a:pt x="3269" y="769"/>
                  </a:cubicBezTo>
                  <a:cubicBezTo>
                    <a:pt x="3409" y="687"/>
                    <a:pt x="3557" y="569"/>
                    <a:pt x="3562" y="405"/>
                  </a:cubicBezTo>
                  <a:cubicBezTo>
                    <a:pt x="3569" y="149"/>
                    <a:pt x="3239" y="37"/>
                    <a:pt x="2983" y="18"/>
                  </a:cubicBezTo>
                  <a:cubicBezTo>
                    <a:pt x="2820" y="7"/>
                    <a:pt x="2658" y="1"/>
                    <a:pt x="2496"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816019" y="1497844"/>
              <a:ext cx="116306" cy="21997"/>
            </a:xfrm>
            <a:custGeom>
              <a:avLst/>
              <a:gdLst/>
              <a:ahLst/>
              <a:cxnLst/>
              <a:rect l="l" t="t" r="r" b="b"/>
              <a:pathLst>
                <a:path w="3220" h="609" extrusionOk="0">
                  <a:moveTo>
                    <a:pt x="2053" y="1"/>
                  </a:moveTo>
                  <a:cubicBezTo>
                    <a:pt x="1335" y="1"/>
                    <a:pt x="649" y="127"/>
                    <a:pt x="1" y="337"/>
                  </a:cubicBezTo>
                  <a:cubicBezTo>
                    <a:pt x="442" y="517"/>
                    <a:pt x="920" y="609"/>
                    <a:pt x="1397" y="609"/>
                  </a:cubicBezTo>
                  <a:cubicBezTo>
                    <a:pt x="1931" y="609"/>
                    <a:pt x="2465" y="493"/>
                    <a:pt x="2945" y="255"/>
                  </a:cubicBezTo>
                  <a:cubicBezTo>
                    <a:pt x="3037" y="210"/>
                    <a:pt x="3129" y="160"/>
                    <a:pt x="3219" y="111"/>
                  </a:cubicBezTo>
                  <a:cubicBezTo>
                    <a:pt x="2835" y="40"/>
                    <a:pt x="2444" y="3"/>
                    <a:pt x="20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1769713" y="1501817"/>
              <a:ext cx="214300" cy="50315"/>
            </a:xfrm>
            <a:custGeom>
              <a:avLst/>
              <a:gdLst/>
              <a:ahLst/>
              <a:cxnLst/>
              <a:rect l="l" t="t" r="r" b="b"/>
              <a:pathLst>
                <a:path w="5933" h="1393" extrusionOk="0">
                  <a:moveTo>
                    <a:pt x="4501" y="1"/>
                  </a:moveTo>
                  <a:cubicBezTo>
                    <a:pt x="4411" y="51"/>
                    <a:pt x="4319" y="100"/>
                    <a:pt x="4227" y="145"/>
                  </a:cubicBezTo>
                  <a:cubicBezTo>
                    <a:pt x="3747" y="383"/>
                    <a:pt x="3213" y="499"/>
                    <a:pt x="2679" y="499"/>
                  </a:cubicBezTo>
                  <a:cubicBezTo>
                    <a:pt x="2202" y="499"/>
                    <a:pt x="1725" y="407"/>
                    <a:pt x="1283" y="227"/>
                  </a:cubicBezTo>
                  <a:cubicBezTo>
                    <a:pt x="835" y="372"/>
                    <a:pt x="402" y="551"/>
                    <a:pt x="0" y="781"/>
                  </a:cubicBezTo>
                  <a:cubicBezTo>
                    <a:pt x="750" y="1182"/>
                    <a:pt x="1602" y="1393"/>
                    <a:pt x="2453" y="1393"/>
                  </a:cubicBezTo>
                  <a:cubicBezTo>
                    <a:pt x="2878" y="1393"/>
                    <a:pt x="3302" y="1341"/>
                    <a:pt x="3712" y="1233"/>
                  </a:cubicBezTo>
                  <a:cubicBezTo>
                    <a:pt x="4472" y="1034"/>
                    <a:pt x="5191" y="663"/>
                    <a:pt x="5933" y="420"/>
                  </a:cubicBezTo>
                  <a:cubicBezTo>
                    <a:pt x="5473" y="227"/>
                    <a:pt x="4993" y="87"/>
                    <a:pt x="45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1803738" y="3686860"/>
              <a:ext cx="363476" cy="95104"/>
            </a:xfrm>
            <a:custGeom>
              <a:avLst/>
              <a:gdLst/>
              <a:ahLst/>
              <a:cxnLst/>
              <a:rect l="l" t="t" r="r" b="b"/>
              <a:pathLst>
                <a:path w="10063" h="2633" extrusionOk="0">
                  <a:moveTo>
                    <a:pt x="324" y="1"/>
                  </a:moveTo>
                  <a:cubicBezTo>
                    <a:pt x="189" y="289"/>
                    <a:pt x="80" y="590"/>
                    <a:pt x="0" y="898"/>
                  </a:cubicBezTo>
                  <a:cubicBezTo>
                    <a:pt x="291" y="952"/>
                    <a:pt x="577" y="1022"/>
                    <a:pt x="847" y="1141"/>
                  </a:cubicBezTo>
                  <a:cubicBezTo>
                    <a:pt x="1235" y="1312"/>
                    <a:pt x="1577" y="1575"/>
                    <a:pt x="1940" y="1796"/>
                  </a:cubicBezTo>
                  <a:cubicBezTo>
                    <a:pt x="2833" y="2337"/>
                    <a:pt x="3856" y="2627"/>
                    <a:pt x="4901" y="2632"/>
                  </a:cubicBezTo>
                  <a:cubicBezTo>
                    <a:pt x="4909" y="2632"/>
                    <a:pt x="4917" y="2632"/>
                    <a:pt x="4925" y="2632"/>
                  </a:cubicBezTo>
                  <a:cubicBezTo>
                    <a:pt x="5673" y="2632"/>
                    <a:pt x="6411" y="2487"/>
                    <a:pt x="7150" y="2373"/>
                  </a:cubicBezTo>
                  <a:cubicBezTo>
                    <a:pt x="8115" y="2226"/>
                    <a:pt x="9088" y="2130"/>
                    <a:pt x="10063" y="2084"/>
                  </a:cubicBezTo>
                  <a:cubicBezTo>
                    <a:pt x="10054" y="1556"/>
                    <a:pt x="9963" y="1033"/>
                    <a:pt x="9794" y="534"/>
                  </a:cubicBezTo>
                  <a:cubicBezTo>
                    <a:pt x="9500" y="579"/>
                    <a:pt x="9210" y="642"/>
                    <a:pt x="8932" y="753"/>
                  </a:cubicBezTo>
                  <a:cubicBezTo>
                    <a:pt x="8431" y="954"/>
                    <a:pt x="7984" y="1275"/>
                    <a:pt x="7479" y="1469"/>
                  </a:cubicBezTo>
                  <a:cubicBezTo>
                    <a:pt x="7019" y="1647"/>
                    <a:pt x="6532" y="1714"/>
                    <a:pt x="6039" y="1714"/>
                  </a:cubicBezTo>
                  <a:cubicBezTo>
                    <a:pt x="5520" y="1714"/>
                    <a:pt x="4994" y="1640"/>
                    <a:pt x="4484" y="1543"/>
                  </a:cubicBezTo>
                  <a:cubicBezTo>
                    <a:pt x="3910" y="1434"/>
                    <a:pt x="3339" y="1298"/>
                    <a:pt x="2806" y="1062"/>
                  </a:cubicBezTo>
                  <a:cubicBezTo>
                    <a:pt x="2262" y="822"/>
                    <a:pt x="1767" y="482"/>
                    <a:pt x="1218" y="255"/>
                  </a:cubicBezTo>
                  <a:cubicBezTo>
                    <a:pt x="930" y="139"/>
                    <a:pt x="630" y="53"/>
                    <a:pt x="324" y="1"/>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1829781" y="3634920"/>
              <a:ext cx="316483" cy="83437"/>
            </a:xfrm>
            <a:custGeom>
              <a:avLst/>
              <a:gdLst/>
              <a:ahLst/>
              <a:cxnLst/>
              <a:rect l="l" t="t" r="r" b="b"/>
              <a:pathLst>
                <a:path w="8762" h="2310" extrusionOk="0">
                  <a:moveTo>
                    <a:pt x="7853" y="0"/>
                  </a:moveTo>
                  <a:cubicBezTo>
                    <a:pt x="7658" y="36"/>
                    <a:pt x="7464" y="82"/>
                    <a:pt x="7275" y="149"/>
                  </a:cubicBezTo>
                  <a:cubicBezTo>
                    <a:pt x="6657" y="371"/>
                    <a:pt x="6111" y="769"/>
                    <a:pt x="5483" y="961"/>
                  </a:cubicBezTo>
                  <a:cubicBezTo>
                    <a:pt x="5165" y="1058"/>
                    <a:pt x="4840" y="1099"/>
                    <a:pt x="4511" y="1099"/>
                  </a:cubicBezTo>
                  <a:cubicBezTo>
                    <a:pt x="3791" y="1099"/>
                    <a:pt x="3057" y="902"/>
                    <a:pt x="2365" y="674"/>
                  </a:cubicBezTo>
                  <a:cubicBezTo>
                    <a:pt x="1755" y="471"/>
                    <a:pt x="1142" y="243"/>
                    <a:pt x="518" y="99"/>
                  </a:cubicBezTo>
                  <a:cubicBezTo>
                    <a:pt x="328" y="296"/>
                    <a:pt x="156" y="509"/>
                    <a:pt x="1" y="735"/>
                  </a:cubicBezTo>
                  <a:cubicBezTo>
                    <a:pt x="767" y="839"/>
                    <a:pt x="1510" y="1139"/>
                    <a:pt x="2193" y="1514"/>
                  </a:cubicBezTo>
                  <a:cubicBezTo>
                    <a:pt x="2685" y="1783"/>
                    <a:pt x="3164" y="2097"/>
                    <a:pt x="3710" y="2231"/>
                  </a:cubicBezTo>
                  <a:cubicBezTo>
                    <a:pt x="3942" y="2287"/>
                    <a:pt x="4181" y="2310"/>
                    <a:pt x="4421" y="2310"/>
                  </a:cubicBezTo>
                  <a:cubicBezTo>
                    <a:pt x="4609" y="2310"/>
                    <a:pt x="4797" y="2296"/>
                    <a:pt x="4982" y="2274"/>
                  </a:cubicBezTo>
                  <a:cubicBezTo>
                    <a:pt x="6276" y="2118"/>
                    <a:pt x="7505" y="1577"/>
                    <a:pt x="8762" y="1242"/>
                  </a:cubicBezTo>
                  <a:cubicBezTo>
                    <a:pt x="8524" y="784"/>
                    <a:pt x="8217" y="366"/>
                    <a:pt x="7853" y="0"/>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848419" y="3612525"/>
              <a:ext cx="265049" cy="62090"/>
            </a:xfrm>
            <a:custGeom>
              <a:avLst/>
              <a:gdLst/>
              <a:ahLst/>
              <a:cxnLst/>
              <a:rect l="l" t="t" r="r" b="b"/>
              <a:pathLst>
                <a:path w="7338" h="1719" extrusionOk="0">
                  <a:moveTo>
                    <a:pt x="6590" y="0"/>
                  </a:moveTo>
                  <a:cubicBezTo>
                    <a:pt x="5728" y="468"/>
                    <a:pt x="4870" y="942"/>
                    <a:pt x="3909" y="1024"/>
                  </a:cubicBezTo>
                  <a:cubicBezTo>
                    <a:pt x="3806" y="1033"/>
                    <a:pt x="3703" y="1037"/>
                    <a:pt x="3600" y="1037"/>
                  </a:cubicBezTo>
                  <a:cubicBezTo>
                    <a:pt x="2725" y="1037"/>
                    <a:pt x="1865" y="739"/>
                    <a:pt x="1013" y="506"/>
                  </a:cubicBezTo>
                  <a:cubicBezTo>
                    <a:pt x="802" y="448"/>
                    <a:pt x="588" y="408"/>
                    <a:pt x="376" y="358"/>
                  </a:cubicBezTo>
                  <a:cubicBezTo>
                    <a:pt x="245" y="471"/>
                    <a:pt x="120" y="592"/>
                    <a:pt x="0" y="717"/>
                  </a:cubicBezTo>
                  <a:cubicBezTo>
                    <a:pt x="625" y="862"/>
                    <a:pt x="1239" y="1090"/>
                    <a:pt x="1848" y="1292"/>
                  </a:cubicBezTo>
                  <a:cubicBezTo>
                    <a:pt x="2541" y="1522"/>
                    <a:pt x="3275" y="1719"/>
                    <a:pt x="3996" y="1719"/>
                  </a:cubicBezTo>
                  <a:cubicBezTo>
                    <a:pt x="4323" y="1719"/>
                    <a:pt x="4649" y="1678"/>
                    <a:pt x="4966" y="1581"/>
                  </a:cubicBezTo>
                  <a:cubicBezTo>
                    <a:pt x="5595" y="1388"/>
                    <a:pt x="6140" y="990"/>
                    <a:pt x="6759" y="769"/>
                  </a:cubicBezTo>
                  <a:cubicBezTo>
                    <a:pt x="6947" y="701"/>
                    <a:pt x="7142" y="656"/>
                    <a:pt x="7337" y="619"/>
                  </a:cubicBezTo>
                  <a:cubicBezTo>
                    <a:pt x="7108" y="390"/>
                    <a:pt x="6858" y="183"/>
                    <a:pt x="6590"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1919142" y="3580559"/>
              <a:ext cx="116920" cy="18530"/>
            </a:xfrm>
            <a:custGeom>
              <a:avLst/>
              <a:gdLst/>
              <a:ahLst/>
              <a:cxnLst/>
              <a:rect l="l" t="t" r="r" b="b"/>
              <a:pathLst>
                <a:path w="3237" h="513" extrusionOk="0">
                  <a:moveTo>
                    <a:pt x="1761" y="0"/>
                  </a:moveTo>
                  <a:cubicBezTo>
                    <a:pt x="1164" y="0"/>
                    <a:pt x="568" y="106"/>
                    <a:pt x="1" y="316"/>
                  </a:cubicBezTo>
                  <a:lnTo>
                    <a:pt x="306" y="329"/>
                  </a:lnTo>
                  <a:cubicBezTo>
                    <a:pt x="867" y="351"/>
                    <a:pt x="1429" y="374"/>
                    <a:pt x="1984" y="458"/>
                  </a:cubicBezTo>
                  <a:cubicBezTo>
                    <a:pt x="2149" y="482"/>
                    <a:pt x="2316" y="512"/>
                    <a:pt x="2483" y="512"/>
                  </a:cubicBezTo>
                  <a:cubicBezTo>
                    <a:pt x="2538" y="512"/>
                    <a:pt x="2593" y="509"/>
                    <a:pt x="2648" y="501"/>
                  </a:cubicBezTo>
                  <a:cubicBezTo>
                    <a:pt x="2872" y="468"/>
                    <a:pt x="3064" y="363"/>
                    <a:pt x="3236" y="220"/>
                  </a:cubicBezTo>
                  <a:cubicBezTo>
                    <a:pt x="2755" y="74"/>
                    <a:pt x="2257" y="0"/>
                    <a:pt x="1761"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862000" y="3588469"/>
              <a:ext cx="224486" cy="61548"/>
            </a:xfrm>
            <a:custGeom>
              <a:avLst/>
              <a:gdLst/>
              <a:ahLst/>
              <a:cxnLst/>
              <a:rect l="l" t="t" r="r" b="b"/>
              <a:pathLst>
                <a:path w="6215" h="1704" extrusionOk="0">
                  <a:moveTo>
                    <a:pt x="4819" y="0"/>
                  </a:moveTo>
                  <a:cubicBezTo>
                    <a:pt x="4646" y="143"/>
                    <a:pt x="4454" y="248"/>
                    <a:pt x="4230" y="281"/>
                  </a:cubicBezTo>
                  <a:cubicBezTo>
                    <a:pt x="4175" y="289"/>
                    <a:pt x="4120" y="292"/>
                    <a:pt x="4066" y="292"/>
                  </a:cubicBezTo>
                  <a:cubicBezTo>
                    <a:pt x="3899" y="292"/>
                    <a:pt x="3732" y="262"/>
                    <a:pt x="3567" y="238"/>
                  </a:cubicBezTo>
                  <a:cubicBezTo>
                    <a:pt x="3012" y="154"/>
                    <a:pt x="2450" y="132"/>
                    <a:pt x="1888" y="109"/>
                  </a:cubicBezTo>
                  <a:lnTo>
                    <a:pt x="1583" y="96"/>
                  </a:lnTo>
                  <a:cubicBezTo>
                    <a:pt x="1004" y="308"/>
                    <a:pt x="468" y="623"/>
                    <a:pt x="1" y="1025"/>
                  </a:cubicBezTo>
                  <a:cubicBezTo>
                    <a:pt x="213" y="1074"/>
                    <a:pt x="427" y="1114"/>
                    <a:pt x="637" y="1172"/>
                  </a:cubicBezTo>
                  <a:cubicBezTo>
                    <a:pt x="1490" y="1405"/>
                    <a:pt x="2350" y="1704"/>
                    <a:pt x="3226" y="1704"/>
                  </a:cubicBezTo>
                  <a:cubicBezTo>
                    <a:pt x="3329" y="1704"/>
                    <a:pt x="3431" y="1700"/>
                    <a:pt x="3534" y="1691"/>
                  </a:cubicBezTo>
                  <a:cubicBezTo>
                    <a:pt x="4495" y="1609"/>
                    <a:pt x="5352" y="1134"/>
                    <a:pt x="6214" y="667"/>
                  </a:cubicBezTo>
                  <a:cubicBezTo>
                    <a:pt x="5785" y="375"/>
                    <a:pt x="5315" y="150"/>
                    <a:pt x="4819" y="0"/>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1815405" y="3661396"/>
              <a:ext cx="342129" cy="87374"/>
            </a:xfrm>
            <a:custGeom>
              <a:avLst/>
              <a:gdLst/>
              <a:ahLst/>
              <a:cxnLst/>
              <a:rect l="l" t="t" r="r" b="b"/>
              <a:pathLst>
                <a:path w="9472" h="2419" extrusionOk="0">
                  <a:moveTo>
                    <a:pt x="398" y="1"/>
                  </a:moveTo>
                  <a:cubicBezTo>
                    <a:pt x="246" y="225"/>
                    <a:pt x="114" y="460"/>
                    <a:pt x="1" y="704"/>
                  </a:cubicBezTo>
                  <a:cubicBezTo>
                    <a:pt x="306" y="757"/>
                    <a:pt x="607" y="843"/>
                    <a:pt x="895" y="960"/>
                  </a:cubicBezTo>
                  <a:cubicBezTo>
                    <a:pt x="1444" y="1187"/>
                    <a:pt x="1940" y="1527"/>
                    <a:pt x="2483" y="1766"/>
                  </a:cubicBezTo>
                  <a:cubicBezTo>
                    <a:pt x="3016" y="2002"/>
                    <a:pt x="3587" y="2138"/>
                    <a:pt x="4161" y="2247"/>
                  </a:cubicBezTo>
                  <a:cubicBezTo>
                    <a:pt x="4671" y="2344"/>
                    <a:pt x="5198" y="2419"/>
                    <a:pt x="5717" y="2419"/>
                  </a:cubicBezTo>
                  <a:cubicBezTo>
                    <a:pt x="6210" y="2419"/>
                    <a:pt x="6696" y="2352"/>
                    <a:pt x="7156" y="2173"/>
                  </a:cubicBezTo>
                  <a:cubicBezTo>
                    <a:pt x="7661" y="1978"/>
                    <a:pt x="8108" y="1657"/>
                    <a:pt x="8609" y="1457"/>
                  </a:cubicBezTo>
                  <a:cubicBezTo>
                    <a:pt x="8887" y="1346"/>
                    <a:pt x="9177" y="1283"/>
                    <a:pt x="9471" y="1238"/>
                  </a:cubicBezTo>
                  <a:cubicBezTo>
                    <a:pt x="9386" y="986"/>
                    <a:pt x="9282" y="743"/>
                    <a:pt x="9160" y="509"/>
                  </a:cubicBezTo>
                  <a:cubicBezTo>
                    <a:pt x="7903" y="844"/>
                    <a:pt x="6674" y="1385"/>
                    <a:pt x="5380" y="1541"/>
                  </a:cubicBezTo>
                  <a:cubicBezTo>
                    <a:pt x="5194" y="1563"/>
                    <a:pt x="5006" y="1577"/>
                    <a:pt x="4818" y="1577"/>
                  </a:cubicBezTo>
                  <a:cubicBezTo>
                    <a:pt x="4579" y="1577"/>
                    <a:pt x="4340" y="1554"/>
                    <a:pt x="4108" y="1498"/>
                  </a:cubicBezTo>
                  <a:cubicBezTo>
                    <a:pt x="3562" y="1364"/>
                    <a:pt x="3082" y="1050"/>
                    <a:pt x="2590" y="781"/>
                  </a:cubicBezTo>
                  <a:cubicBezTo>
                    <a:pt x="1908" y="405"/>
                    <a:pt x="1164" y="105"/>
                    <a:pt x="398" y="1"/>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1801210" y="3801108"/>
              <a:ext cx="340395" cy="83690"/>
            </a:xfrm>
            <a:custGeom>
              <a:avLst/>
              <a:gdLst/>
              <a:ahLst/>
              <a:cxnLst/>
              <a:rect l="l" t="t" r="r" b="b"/>
              <a:pathLst>
                <a:path w="9424" h="2317" extrusionOk="0">
                  <a:moveTo>
                    <a:pt x="1" y="0"/>
                  </a:moveTo>
                  <a:lnTo>
                    <a:pt x="1" y="0"/>
                  </a:lnTo>
                  <a:cubicBezTo>
                    <a:pt x="36" y="183"/>
                    <a:pt x="81" y="362"/>
                    <a:pt x="136" y="540"/>
                  </a:cubicBezTo>
                  <a:cubicBezTo>
                    <a:pt x="1050" y="891"/>
                    <a:pt x="2018" y="1100"/>
                    <a:pt x="2996" y="1143"/>
                  </a:cubicBezTo>
                  <a:cubicBezTo>
                    <a:pt x="3156" y="1149"/>
                    <a:pt x="3317" y="1152"/>
                    <a:pt x="3479" y="1152"/>
                  </a:cubicBezTo>
                  <a:cubicBezTo>
                    <a:pt x="4014" y="1152"/>
                    <a:pt x="4553" y="1123"/>
                    <a:pt x="5087" y="1123"/>
                  </a:cubicBezTo>
                  <a:cubicBezTo>
                    <a:pt x="5782" y="1123"/>
                    <a:pt x="6468" y="1172"/>
                    <a:pt x="7122" y="1396"/>
                  </a:cubicBezTo>
                  <a:cubicBezTo>
                    <a:pt x="7608" y="1562"/>
                    <a:pt x="8056" y="1818"/>
                    <a:pt x="8500" y="2074"/>
                  </a:cubicBezTo>
                  <a:lnTo>
                    <a:pt x="8924" y="2316"/>
                  </a:lnTo>
                  <a:cubicBezTo>
                    <a:pt x="9110" y="2096"/>
                    <a:pt x="9278" y="1858"/>
                    <a:pt x="9423" y="1609"/>
                  </a:cubicBezTo>
                  <a:cubicBezTo>
                    <a:pt x="8738" y="1209"/>
                    <a:pt x="8050" y="797"/>
                    <a:pt x="7289" y="629"/>
                  </a:cubicBezTo>
                  <a:cubicBezTo>
                    <a:pt x="6964" y="557"/>
                    <a:pt x="6636" y="532"/>
                    <a:pt x="6305" y="532"/>
                  </a:cubicBezTo>
                  <a:cubicBezTo>
                    <a:pt x="5697" y="532"/>
                    <a:pt x="5083" y="617"/>
                    <a:pt x="4473" y="652"/>
                  </a:cubicBezTo>
                  <a:cubicBezTo>
                    <a:pt x="4262" y="664"/>
                    <a:pt x="4050" y="670"/>
                    <a:pt x="3839" y="670"/>
                  </a:cubicBezTo>
                  <a:cubicBezTo>
                    <a:pt x="2532" y="670"/>
                    <a:pt x="1233" y="444"/>
                    <a:pt x="1"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806086" y="3820576"/>
              <a:ext cx="317495" cy="111719"/>
            </a:xfrm>
            <a:custGeom>
              <a:avLst/>
              <a:gdLst/>
              <a:ahLst/>
              <a:cxnLst/>
              <a:rect l="l" t="t" r="r" b="b"/>
              <a:pathLst>
                <a:path w="8790" h="3093" extrusionOk="0">
                  <a:moveTo>
                    <a:pt x="1" y="1"/>
                  </a:moveTo>
                  <a:lnTo>
                    <a:pt x="1" y="1"/>
                  </a:lnTo>
                  <a:cubicBezTo>
                    <a:pt x="105" y="333"/>
                    <a:pt x="243" y="652"/>
                    <a:pt x="413" y="956"/>
                  </a:cubicBezTo>
                  <a:cubicBezTo>
                    <a:pt x="1249" y="1137"/>
                    <a:pt x="2056" y="1436"/>
                    <a:pt x="2808" y="1845"/>
                  </a:cubicBezTo>
                  <a:cubicBezTo>
                    <a:pt x="3160" y="2038"/>
                    <a:pt x="3501" y="2256"/>
                    <a:pt x="3877" y="2398"/>
                  </a:cubicBezTo>
                  <a:cubicBezTo>
                    <a:pt x="4525" y="2641"/>
                    <a:pt x="5236" y="2644"/>
                    <a:pt x="5918" y="2761"/>
                  </a:cubicBezTo>
                  <a:cubicBezTo>
                    <a:pt x="6314" y="2829"/>
                    <a:pt x="6700" y="2948"/>
                    <a:pt x="7076" y="3093"/>
                  </a:cubicBezTo>
                  <a:cubicBezTo>
                    <a:pt x="7254" y="3008"/>
                    <a:pt x="7427" y="2914"/>
                    <a:pt x="7593" y="2810"/>
                  </a:cubicBezTo>
                  <a:cubicBezTo>
                    <a:pt x="7380" y="2693"/>
                    <a:pt x="7168" y="2575"/>
                    <a:pt x="6953" y="2470"/>
                  </a:cubicBezTo>
                  <a:cubicBezTo>
                    <a:pt x="6244" y="2127"/>
                    <a:pt x="5461" y="1919"/>
                    <a:pt x="4830" y="1447"/>
                  </a:cubicBezTo>
                  <a:cubicBezTo>
                    <a:pt x="4848" y="1373"/>
                    <a:pt x="4936" y="1354"/>
                    <a:pt x="5016" y="1354"/>
                  </a:cubicBezTo>
                  <a:cubicBezTo>
                    <a:pt x="5027" y="1354"/>
                    <a:pt x="5038" y="1355"/>
                    <a:pt x="5049" y="1355"/>
                  </a:cubicBezTo>
                  <a:cubicBezTo>
                    <a:pt x="6167" y="1428"/>
                    <a:pt x="7261" y="1778"/>
                    <a:pt x="8232" y="2339"/>
                  </a:cubicBezTo>
                  <a:cubicBezTo>
                    <a:pt x="8431" y="2167"/>
                    <a:pt x="8618" y="1979"/>
                    <a:pt x="8789" y="1777"/>
                  </a:cubicBezTo>
                  <a:lnTo>
                    <a:pt x="8365" y="1535"/>
                  </a:lnTo>
                  <a:cubicBezTo>
                    <a:pt x="7921" y="1279"/>
                    <a:pt x="7473" y="1023"/>
                    <a:pt x="6987" y="857"/>
                  </a:cubicBezTo>
                  <a:cubicBezTo>
                    <a:pt x="6332" y="633"/>
                    <a:pt x="5645" y="584"/>
                    <a:pt x="4949" y="584"/>
                  </a:cubicBezTo>
                  <a:cubicBezTo>
                    <a:pt x="4419" y="584"/>
                    <a:pt x="3884" y="612"/>
                    <a:pt x="3353" y="612"/>
                  </a:cubicBezTo>
                  <a:cubicBezTo>
                    <a:pt x="3188" y="612"/>
                    <a:pt x="3024" y="609"/>
                    <a:pt x="2861" y="602"/>
                  </a:cubicBezTo>
                  <a:cubicBezTo>
                    <a:pt x="1883" y="561"/>
                    <a:pt x="915" y="352"/>
                    <a:pt x="1" y="1"/>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799259" y="3719224"/>
              <a:ext cx="368135" cy="87988"/>
            </a:xfrm>
            <a:custGeom>
              <a:avLst/>
              <a:gdLst/>
              <a:ahLst/>
              <a:cxnLst/>
              <a:rect l="l" t="t" r="r" b="b"/>
              <a:pathLst>
                <a:path w="10192" h="2436" extrusionOk="0">
                  <a:moveTo>
                    <a:pt x="124" y="1"/>
                  </a:moveTo>
                  <a:cubicBezTo>
                    <a:pt x="69" y="214"/>
                    <a:pt x="28" y="431"/>
                    <a:pt x="0" y="649"/>
                  </a:cubicBezTo>
                  <a:cubicBezTo>
                    <a:pt x="205" y="713"/>
                    <a:pt x="405" y="791"/>
                    <a:pt x="599" y="884"/>
                  </a:cubicBezTo>
                  <a:cubicBezTo>
                    <a:pt x="1079" y="1119"/>
                    <a:pt x="1512" y="1443"/>
                    <a:pt x="1998" y="1666"/>
                  </a:cubicBezTo>
                  <a:cubicBezTo>
                    <a:pt x="2564" y="1926"/>
                    <a:pt x="3186" y="2043"/>
                    <a:pt x="3805" y="2111"/>
                  </a:cubicBezTo>
                  <a:cubicBezTo>
                    <a:pt x="4407" y="2176"/>
                    <a:pt x="5012" y="2195"/>
                    <a:pt x="5617" y="2195"/>
                  </a:cubicBezTo>
                  <a:cubicBezTo>
                    <a:pt x="5873" y="2195"/>
                    <a:pt x="6128" y="2192"/>
                    <a:pt x="6383" y="2187"/>
                  </a:cubicBezTo>
                  <a:cubicBezTo>
                    <a:pt x="6794" y="2178"/>
                    <a:pt x="7205" y="2166"/>
                    <a:pt x="7615" y="2166"/>
                  </a:cubicBezTo>
                  <a:cubicBezTo>
                    <a:pt x="8056" y="2166"/>
                    <a:pt x="8496" y="2180"/>
                    <a:pt x="8935" y="2228"/>
                  </a:cubicBezTo>
                  <a:cubicBezTo>
                    <a:pt x="9313" y="2268"/>
                    <a:pt x="9686" y="2344"/>
                    <a:pt x="10055" y="2436"/>
                  </a:cubicBezTo>
                  <a:cubicBezTo>
                    <a:pt x="10144" y="2057"/>
                    <a:pt x="10190" y="1669"/>
                    <a:pt x="10191" y="1279"/>
                  </a:cubicBezTo>
                  <a:cubicBezTo>
                    <a:pt x="10191" y="1248"/>
                    <a:pt x="10188" y="1218"/>
                    <a:pt x="10187" y="1187"/>
                  </a:cubicBezTo>
                  <a:cubicBezTo>
                    <a:pt x="9212" y="1234"/>
                    <a:pt x="8239" y="1330"/>
                    <a:pt x="7274" y="1477"/>
                  </a:cubicBezTo>
                  <a:cubicBezTo>
                    <a:pt x="6535" y="1591"/>
                    <a:pt x="5797" y="1736"/>
                    <a:pt x="5049" y="1736"/>
                  </a:cubicBezTo>
                  <a:cubicBezTo>
                    <a:pt x="5041" y="1736"/>
                    <a:pt x="5033" y="1736"/>
                    <a:pt x="5025" y="1736"/>
                  </a:cubicBezTo>
                  <a:cubicBezTo>
                    <a:pt x="3980" y="1731"/>
                    <a:pt x="2956" y="1441"/>
                    <a:pt x="2064" y="900"/>
                  </a:cubicBezTo>
                  <a:cubicBezTo>
                    <a:pt x="1701" y="679"/>
                    <a:pt x="1359" y="416"/>
                    <a:pt x="971" y="244"/>
                  </a:cubicBezTo>
                  <a:cubicBezTo>
                    <a:pt x="701" y="125"/>
                    <a:pt x="415" y="55"/>
                    <a:pt x="124" y="1"/>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796622" y="3742666"/>
              <a:ext cx="365859" cy="116631"/>
            </a:xfrm>
            <a:custGeom>
              <a:avLst/>
              <a:gdLst/>
              <a:ahLst/>
              <a:cxnLst/>
              <a:rect l="l" t="t" r="r" b="b"/>
              <a:pathLst>
                <a:path w="10129" h="3229" extrusionOk="0">
                  <a:moveTo>
                    <a:pt x="72" y="0"/>
                  </a:moveTo>
                  <a:cubicBezTo>
                    <a:pt x="1" y="539"/>
                    <a:pt x="19" y="1086"/>
                    <a:pt x="127" y="1618"/>
                  </a:cubicBezTo>
                  <a:cubicBezTo>
                    <a:pt x="1360" y="2062"/>
                    <a:pt x="2659" y="2288"/>
                    <a:pt x="3965" y="2288"/>
                  </a:cubicBezTo>
                  <a:cubicBezTo>
                    <a:pt x="4177" y="2288"/>
                    <a:pt x="4388" y="2282"/>
                    <a:pt x="4599" y="2270"/>
                  </a:cubicBezTo>
                  <a:cubicBezTo>
                    <a:pt x="5208" y="2235"/>
                    <a:pt x="5823" y="2151"/>
                    <a:pt x="6431" y="2151"/>
                  </a:cubicBezTo>
                  <a:cubicBezTo>
                    <a:pt x="6762" y="2151"/>
                    <a:pt x="7091" y="2176"/>
                    <a:pt x="7416" y="2247"/>
                  </a:cubicBezTo>
                  <a:cubicBezTo>
                    <a:pt x="8176" y="2415"/>
                    <a:pt x="8864" y="2827"/>
                    <a:pt x="9550" y="3228"/>
                  </a:cubicBezTo>
                  <a:cubicBezTo>
                    <a:pt x="9816" y="2780"/>
                    <a:pt x="10011" y="2294"/>
                    <a:pt x="10128" y="1787"/>
                  </a:cubicBezTo>
                  <a:cubicBezTo>
                    <a:pt x="9759" y="1695"/>
                    <a:pt x="9386" y="1620"/>
                    <a:pt x="9008" y="1579"/>
                  </a:cubicBezTo>
                  <a:cubicBezTo>
                    <a:pt x="8569" y="1531"/>
                    <a:pt x="8129" y="1517"/>
                    <a:pt x="7689" y="1517"/>
                  </a:cubicBezTo>
                  <a:cubicBezTo>
                    <a:pt x="7278" y="1517"/>
                    <a:pt x="6867" y="1529"/>
                    <a:pt x="6456" y="1538"/>
                  </a:cubicBezTo>
                  <a:cubicBezTo>
                    <a:pt x="6201" y="1543"/>
                    <a:pt x="5946" y="1546"/>
                    <a:pt x="5690" y="1546"/>
                  </a:cubicBezTo>
                  <a:cubicBezTo>
                    <a:pt x="5085" y="1546"/>
                    <a:pt x="4480" y="1527"/>
                    <a:pt x="3878" y="1462"/>
                  </a:cubicBezTo>
                  <a:cubicBezTo>
                    <a:pt x="3259" y="1394"/>
                    <a:pt x="2637" y="1277"/>
                    <a:pt x="2071" y="1017"/>
                  </a:cubicBezTo>
                  <a:cubicBezTo>
                    <a:pt x="1585" y="794"/>
                    <a:pt x="1150" y="470"/>
                    <a:pt x="671" y="235"/>
                  </a:cubicBezTo>
                  <a:cubicBezTo>
                    <a:pt x="478" y="142"/>
                    <a:pt x="278" y="64"/>
                    <a:pt x="72" y="0"/>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821003" y="3855071"/>
              <a:ext cx="240704" cy="95212"/>
            </a:xfrm>
            <a:custGeom>
              <a:avLst/>
              <a:gdLst/>
              <a:ahLst/>
              <a:cxnLst/>
              <a:rect l="l" t="t" r="r" b="b"/>
              <a:pathLst>
                <a:path w="6664" h="2636" extrusionOk="0">
                  <a:moveTo>
                    <a:pt x="0" y="1"/>
                  </a:moveTo>
                  <a:cubicBezTo>
                    <a:pt x="874" y="1572"/>
                    <a:pt x="2548" y="2636"/>
                    <a:pt x="4474" y="2636"/>
                  </a:cubicBezTo>
                  <a:cubicBezTo>
                    <a:pt x="5232" y="2635"/>
                    <a:pt x="5979" y="2465"/>
                    <a:pt x="6664" y="2138"/>
                  </a:cubicBezTo>
                  <a:cubicBezTo>
                    <a:pt x="6287" y="1993"/>
                    <a:pt x="5902" y="1874"/>
                    <a:pt x="5506" y="1806"/>
                  </a:cubicBezTo>
                  <a:cubicBezTo>
                    <a:pt x="4823" y="1689"/>
                    <a:pt x="4112" y="1686"/>
                    <a:pt x="3464" y="1443"/>
                  </a:cubicBezTo>
                  <a:cubicBezTo>
                    <a:pt x="3089" y="1301"/>
                    <a:pt x="2747" y="1083"/>
                    <a:pt x="2395" y="890"/>
                  </a:cubicBezTo>
                  <a:cubicBezTo>
                    <a:pt x="1643" y="481"/>
                    <a:pt x="836" y="182"/>
                    <a:pt x="0" y="1"/>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1980546" y="3869483"/>
              <a:ext cx="122916" cy="52591"/>
            </a:xfrm>
            <a:custGeom>
              <a:avLst/>
              <a:gdLst/>
              <a:ahLst/>
              <a:cxnLst/>
              <a:rect l="l" t="t" r="r" b="b"/>
              <a:pathLst>
                <a:path w="3403" h="1456" extrusionOk="0">
                  <a:moveTo>
                    <a:pt x="186" y="0"/>
                  </a:moveTo>
                  <a:cubicBezTo>
                    <a:pt x="106" y="0"/>
                    <a:pt x="18" y="19"/>
                    <a:pt x="0" y="93"/>
                  </a:cubicBezTo>
                  <a:cubicBezTo>
                    <a:pt x="630" y="565"/>
                    <a:pt x="1413" y="773"/>
                    <a:pt x="2123" y="1116"/>
                  </a:cubicBezTo>
                  <a:cubicBezTo>
                    <a:pt x="2338" y="1221"/>
                    <a:pt x="2550" y="1339"/>
                    <a:pt x="2763" y="1456"/>
                  </a:cubicBezTo>
                  <a:cubicBezTo>
                    <a:pt x="2988" y="1316"/>
                    <a:pt x="3202" y="1158"/>
                    <a:pt x="3402" y="985"/>
                  </a:cubicBezTo>
                  <a:cubicBezTo>
                    <a:pt x="2431" y="424"/>
                    <a:pt x="1337" y="74"/>
                    <a:pt x="219" y="1"/>
                  </a:cubicBezTo>
                  <a:cubicBezTo>
                    <a:pt x="208" y="1"/>
                    <a:pt x="197" y="0"/>
                    <a:pt x="186" y="0"/>
                  </a:cubicBezTo>
                  <a:close/>
                </a:path>
              </a:pathLst>
            </a:custGeom>
            <a:solidFill>
              <a:srgbClr val="67E6E6"/>
            </a:solidFill>
            <a:ln w="9525" cap="flat" cmpd="sng">
              <a:solidFill>
                <a:srgbClr val="67E6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1676271" y="3639724"/>
              <a:ext cx="623937" cy="251504"/>
            </a:xfrm>
            <a:custGeom>
              <a:avLst/>
              <a:gdLst/>
              <a:ahLst/>
              <a:cxnLst/>
              <a:rect l="l" t="t" r="r" b="b"/>
              <a:pathLst>
                <a:path w="17274" h="6963" extrusionOk="0">
                  <a:moveTo>
                    <a:pt x="14844" y="0"/>
                  </a:moveTo>
                  <a:cubicBezTo>
                    <a:pt x="14153" y="0"/>
                    <a:pt x="13328" y="77"/>
                    <a:pt x="12410" y="227"/>
                  </a:cubicBezTo>
                  <a:cubicBezTo>
                    <a:pt x="12469" y="297"/>
                    <a:pt x="12516" y="375"/>
                    <a:pt x="12570" y="448"/>
                  </a:cubicBezTo>
                  <a:cubicBezTo>
                    <a:pt x="12647" y="553"/>
                    <a:pt x="12729" y="655"/>
                    <a:pt x="12799" y="766"/>
                  </a:cubicBezTo>
                  <a:cubicBezTo>
                    <a:pt x="13352" y="689"/>
                    <a:pt x="13845" y="650"/>
                    <a:pt x="14260" y="650"/>
                  </a:cubicBezTo>
                  <a:cubicBezTo>
                    <a:pt x="15056" y="650"/>
                    <a:pt x="15567" y="794"/>
                    <a:pt x="15666" y="1097"/>
                  </a:cubicBezTo>
                  <a:cubicBezTo>
                    <a:pt x="15818" y="1558"/>
                    <a:pt x="14987" y="2285"/>
                    <a:pt x="13560" y="3059"/>
                  </a:cubicBezTo>
                  <a:cubicBezTo>
                    <a:pt x="12406" y="3686"/>
                    <a:pt x="10863" y="4342"/>
                    <a:pt x="9126" y="4913"/>
                  </a:cubicBezTo>
                  <a:cubicBezTo>
                    <a:pt x="7222" y="5538"/>
                    <a:pt x="5444" y="5941"/>
                    <a:pt x="4091" y="6094"/>
                  </a:cubicBezTo>
                  <a:cubicBezTo>
                    <a:pt x="3687" y="6139"/>
                    <a:pt x="3320" y="6162"/>
                    <a:pt x="3000" y="6162"/>
                  </a:cubicBezTo>
                  <a:cubicBezTo>
                    <a:pt x="2205" y="6162"/>
                    <a:pt x="1694" y="6019"/>
                    <a:pt x="1595" y="5716"/>
                  </a:cubicBezTo>
                  <a:cubicBezTo>
                    <a:pt x="1456" y="5292"/>
                    <a:pt x="2154" y="4637"/>
                    <a:pt x="3385" y="3930"/>
                  </a:cubicBezTo>
                  <a:cubicBezTo>
                    <a:pt x="3372" y="3782"/>
                    <a:pt x="3363" y="3632"/>
                    <a:pt x="3363" y="3480"/>
                  </a:cubicBezTo>
                  <a:cubicBezTo>
                    <a:pt x="3363" y="3466"/>
                    <a:pt x="3364" y="3454"/>
                    <a:pt x="3365" y="3441"/>
                  </a:cubicBezTo>
                  <a:cubicBezTo>
                    <a:pt x="3368" y="3375"/>
                    <a:pt x="3375" y="3308"/>
                    <a:pt x="3378" y="3242"/>
                  </a:cubicBezTo>
                  <a:lnTo>
                    <a:pt x="3378" y="3242"/>
                  </a:lnTo>
                  <a:cubicBezTo>
                    <a:pt x="1262" y="4360"/>
                    <a:pt x="0" y="5495"/>
                    <a:pt x="242" y="6234"/>
                  </a:cubicBezTo>
                  <a:cubicBezTo>
                    <a:pt x="403" y="6725"/>
                    <a:pt x="1205" y="6962"/>
                    <a:pt x="2422" y="6962"/>
                  </a:cubicBezTo>
                  <a:cubicBezTo>
                    <a:pt x="3044" y="6962"/>
                    <a:pt x="3774" y="6900"/>
                    <a:pt x="4583" y="6778"/>
                  </a:cubicBezTo>
                  <a:cubicBezTo>
                    <a:pt x="5984" y="6566"/>
                    <a:pt x="7618" y="6175"/>
                    <a:pt x="9331" y="5613"/>
                  </a:cubicBezTo>
                  <a:cubicBezTo>
                    <a:pt x="10923" y="5090"/>
                    <a:pt x="12369" y="4489"/>
                    <a:pt x="13573" y="3876"/>
                  </a:cubicBezTo>
                  <a:cubicBezTo>
                    <a:pt x="15872" y="2707"/>
                    <a:pt x="17273" y="1499"/>
                    <a:pt x="17020" y="727"/>
                  </a:cubicBezTo>
                  <a:cubicBezTo>
                    <a:pt x="16859" y="237"/>
                    <a:pt x="16058" y="0"/>
                    <a:pt x="1484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525632" y="2980606"/>
              <a:ext cx="216937" cy="42477"/>
            </a:xfrm>
            <a:custGeom>
              <a:avLst/>
              <a:gdLst/>
              <a:ahLst/>
              <a:cxnLst/>
              <a:rect l="l" t="t" r="r" b="b"/>
              <a:pathLst>
                <a:path w="6006" h="1176" extrusionOk="0">
                  <a:moveTo>
                    <a:pt x="650" y="0"/>
                  </a:moveTo>
                  <a:cubicBezTo>
                    <a:pt x="420" y="129"/>
                    <a:pt x="203" y="281"/>
                    <a:pt x="1" y="450"/>
                  </a:cubicBezTo>
                  <a:cubicBezTo>
                    <a:pt x="1164" y="710"/>
                    <a:pt x="2316" y="1026"/>
                    <a:pt x="3501" y="1138"/>
                  </a:cubicBezTo>
                  <a:cubicBezTo>
                    <a:pt x="3756" y="1162"/>
                    <a:pt x="4015" y="1175"/>
                    <a:pt x="4276" y="1175"/>
                  </a:cubicBezTo>
                  <a:cubicBezTo>
                    <a:pt x="4860" y="1175"/>
                    <a:pt x="5448" y="1110"/>
                    <a:pt x="6005" y="962"/>
                  </a:cubicBezTo>
                  <a:cubicBezTo>
                    <a:pt x="5825" y="750"/>
                    <a:pt x="5624" y="555"/>
                    <a:pt x="5407" y="381"/>
                  </a:cubicBezTo>
                  <a:cubicBezTo>
                    <a:pt x="4932" y="469"/>
                    <a:pt x="4445" y="510"/>
                    <a:pt x="3960" y="510"/>
                  </a:cubicBezTo>
                  <a:cubicBezTo>
                    <a:pt x="3759" y="510"/>
                    <a:pt x="3558" y="503"/>
                    <a:pt x="3358" y="490"/>
                  </a:cubicBezTo>
                  <a:cubicBezTo>
                    <a:pt x="2441" y="426"/>
                    <a:pt x="1541" y="234"/>
                    <a:pt x="650"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498651" y="2996896"/>
              <a:ext cx="255332" cy="48943"/>
            </a:xfrm>
            <a:custGeom>
              <a:avLst/>
              <a:gdLst/>
              <a:ahLst/>
              <a:cxnLst/>
              <a:rect l="l" t="t" r="r" b="b"/>
              <a:pathLst>
                <a:path w="7069" h="1355" extrusionOk="0">
                  <a:moveTo>
                    <a:pt x="748" y="1"/>
                  </a:moveTo>
                  <a:cubicBezTo>
                    <a:pt x="465" y="239"/>
                    <a:pt x="214" y="512"/>
                    <a:pt x="1" y="813"/>
                  </a:cubicBezTo>
                  <a:cubicBezTo>
                    <a:pt x="922" y="1042"/>
                    <a:pt x="1859" y="1201"/>
                    <a:pt x="2804" y="1291"/>
                  </a:cubicBezTo>
                  <a:cubicBezTo>
                    <a:pt x="3238" y="1331"/>
                    <a:pt x="3679" y="1354"/>
                    <a:pt x="4120" y="1354"/>
                  </a:cubicBezTo>
                  <a:cubicBezTo>
                    <a:pt x="5125" y="1354"/>
                    <a:pt x="6132" y="1235"/>
                    <a:pt x="7069" y="935"/>
                  </a:cubicBezTo>
                  <a:cubicBezTo>
                    <a:pt x="6972" y="787"/>
                    <a:pt x="6866" y="646"/>
                    <a:pt x="6752" y="511"/>
                  </a:cubicBezTo>
                  <a:cubicBezTo>
                    <a:pt x="6194" y="659"/>
                    <a:pt x="5603" y="725"/>
                    <a:pt x="5017" y="725"/>
                  </a:cubicBezTo>
                  <a:cubicBezTo>
                    <a:pt x="4759" y="725"/>
                    <a:pt x="4501" y="712"/>
                    <a:pt x="4247" y="688"/>
                  </a:cubicBezTo>
                  <a:cubicBezTo>
                    <a:pt x="3063" y="576"/>
                    <a:pt x="1910" y="261"/>
                    <a:pt x="74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2474270" y="3051004"/>
              <a:ext cx="295281" cy="41755"/>
            </a:xfrm>
            <a:custGeom>
              <a:avLst/>
              <a:gdLst/>
              <a:ahLst/>
              <a:cxnLst/>
              <a:rect l="l" t="t" r="r" b="b"/>
              <a:pathLst>
                <a:path w="8175" h="1156" extrusionOk="0">
                  <a:moveTo>
                    <a:pt x="8056" y="1"/>
                  </a:moveTo>
                  <a:cubicBezTo>
                    <a:pt x="7067" y="367"/>
                    <a:pt x="6019" y="586"/>
                    <a:pt x="4967" y="659"/>
                  </a:cubicBezTo>
                  <a:cubicBezTo>
                    <a:pt x="4670" y="680"/>
                    <a:pt x="4373" y="690"/>
                    <a:pt x="4076" y="690"/>
                  </a:cubicBezTo>
                  <a:cubicBezTo>
                    <a:pt x="2773" y="690"/>
                    <a:pt x="1473" y="497"/>
                    <a:pt x="204" y="181"/>
                  </a:cubicBezTo>
                  <a:cubicBezTo>
                    <a:pt x="118" y="396"/>
                    <a:pt x="51" y="616"/>
                    <a:pt x="1" y="842"/>
                  </a:cubicBezTo>
                  <a:cubicBezTo>
                    <a:pt x="1209" y="1016"/>
                    <a:pt x="2423" y="1155"/>
                    <a:pt x="3641" y="1155"/>
                  </a:cubicBezTo>
                  <a:cubicBezTo>
                    <a:pt x="3826" y="1155"/>
                    <a:pt x="4010" y="1152"/>
                    <a:pt x="4195" y="1145"/>
                  </a:cubicBezTo>
                  <a:cubicBezTo>
                    <a:pt x="5559" y="1094"/>
                    <a:pt x="6933" y="836"/>
                    <a:pt x="8175" y="281"/>
                  </a:cubicBezTo>
                  <a:cubicBezTo>
                    <a:pt x="8139" y="187"/>
                    <a:pt x="8098" y="93"/>
                    <a:pt x="8056"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481638" y="3026298"/>
              <a:ext cx="283650" cy="49629"/>
            </a:xfrm>
            <a:custGeom>
              <a:avLst/>
              <a:gdLst/>
              <a:ahLst/>
              <a:cxnLst/>
              <a:rect l="l" t="t" r="r" b="b"/>
              <a:pathLst>
                <a:path w="7853" h="1374" extrusionOk="0">
                  <a:moveTo>
                    <a:pt x="472" y="0"/>
                  </a:moveTo>
                  <a:cubicBezTo>
                    <a:pt x="282" y="269"/>
                    <a:pt x="123" y="559"/>
                    <a:pt x="0" y="865"/>
                  </a:cubicBezTo>
                  <a:cubicBezTo>
                    <a:pt x="1269" y="1181"/>
                    <a:pt x="2569" y="1374"/>
                    <a:pt x="3872" y="1374"/>
                  </a:cubicBezTo>
                  <a:cubicBezTo>
                    <a:pt x="4169" y="1374"/>
                    <a:pt x="4466" y="1364"/>
                    <a:pt x="4763" y="1343"/>
                  </a:cubicBezTo>
                  <a:cubicBezTo>
                    <a:pt x="5815" y="1269"/>
                    <a:pt x="6863" y="1050"/>
                    <a:pt x="7852" y="685"/>
                  </a:cubicBezTo>
                  <a:cubicBezTo>
                    <a:pt x="7762" y="489"/>
                    <a:pt x="7657" y="301"/>
                    <a:pt x="7540" y="121"/>
                  </a:cubicBezTo>
                  <a:cubicBezTo>
                    <a:pt x="6603" y="421"/>
                    <a:pt x="5596" y="541"/>
                    <a:pt x="4591" y="541"/>
                  </a:cubicBezTo>
                  <a:cubicBezTo>
                    <a:pt x="4150" y="541"/>
                    <a:pt x="3710" y="518"/>
                    <a:pt x="3275" y="477"/>
                  </a:cubicBezTo>
                  <a:cubicBezTo>
                    <a:pt x="2330" y="388"/>
                    <a:pt x="1393" y="228"/>
                    <a:pt x="472"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2566737" y="2960631"/>
              <a:ext cx="116920" cy="20191"/>
            </a:xfrm>
            <a:custGeom>
              <a:avLst/>
              <a:gdLst/>
              <a:ahLst/>
              <a:cxnLst/>
              <a:rect l="l" t="t" r="r" b="b"/>
              <a:pathLst>
                <a:path w="3237" h="559" extrusionOk="0">
                  <a:moveTo>
                    <a:pt x="1608" y="0"/>
                  </a:moveTo>
                  <a:cubicBezTo>
                    <a:pt x="1062" y="0"/>
                    <a:pt x="516" y="106"/>
                    <a:pt x="1" y="318"/>
                  </a:cubicBezTo>
                  <a:cubicBezTo>
                    <a:pt x="525" y="479"/>
                    <a:pt x="1073" y="559"/>
                    <a:pt x="1621" y="559"/>
                  </a:cubicBezTo>
                  <a:cubicBezTo>
                    <a:pt x="2166" y="559"/>
                    <a:pt x="2712" y="480"/>
                    <a:pt x="3236" y="327"/>
                  </a:cubicBezTo>
                  <a:cubicBezTo>
                    <a:pt x="2716" y="109"/>
                    <a:pt x="2162" y="0"/>
                    <a:pt x="1608"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549074" y="2972118"/>
              <a:ext cx="171823" cy="26946"/>
            </a:xfrm>
            <a:custGeom>
              <a:avLst/>
              <a:gdLst/>
              <a:ahLst/>
              <a:cxnLst/>
              <a:rect l="l" t="t" r="r" b="b"/>
              <a:pathLst>
                <a:path w="4757" h="746" extrusionOk="0">
                  <a:moveTo>
                    <a:pt x="490" y="0"/>
                  </a:moveTo>
                  <a:cubicBezTo>
                    <a:pt x="321" y="69"/>
                    <a:pt x="158" y="147"/>
                    <a:pt x="0" y="236"/>
                  </a:cubicBezTo>
                  <a:cubicBezTo>
                    <a:pt x="891" y="469"/>
                    <a:pt x="1791" y="663"/>
                    <a:pt x="2709" y="726"/>
                  </a:cubicBezTo>
                  <a:cubicBezTo>
                    <a:pt x="2907" y="739"/>
                    <a:pt x="3105" y="746"/>
                    <a:pt x="3304" y="746"/>
                  </a:cubicBezTo>
                  <a:cubicBezTo>
                    <a:pt x="3791" y="746"/>
                    <a:pt x="4279" y="705"/>
                    <a:pt x="4757" y="616"/>
                  </a:cubicBezTo>
                  <a:cubicBezTo>
                    <a:pt x="4443" y="366"/>
                    <a:pt x="4095" y="161"/>
                    <a:pt x="3725" y="9"/>
                  </a:cubicBezTo>
                  <a:cubicBezTo>
                    <a:pt x="3201" y="162"/>
                    <a:pt x="2655" y="241"/>
                    <a:pt x="2110" y="241"/>
                  </a:cubicBezTo>
                  <a:cubicBezTo>
                    <a:pt x="1562" y="241"/>
                    <a:pt x="1014" y="161"/>
                    <a:pt x="49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2484528" y="3170561"/>
              <a:ext cx="284373" cy="54830"/>
            </a:xfrm>
            <a:custGeom>
              <a:avLst/>
              <a:gdLst/>
              <a:ahLst/>
              <a:cxnLst/>
              <a:rect l="l" t="t" r="r" b="b"/>
              <a:pathLst>
                <a:path w="7873" h="1518" extrusionOk="0">
                  <a:moveTo>
                    <a:pt x="7872" y="0"/>
                  </a:moveTo>
                  <a:cubicBezTo>
                    <a:pt x="6885" y="386"/>
                    <a:pt x="5825" y="603"/>
                    <a:pt x="4764" y="670"/>
                  </a:cubicBezTo>
                  <a:cubicBezTo>
                    <a:pt x="4490" y="687"/>
                    <a:pt x="4216" y="696"/>
                    <a:pt x="3943" y="696"/>
                  </a:cubicBezTo>
                  <a:cubicBezTo>
                    <a:pt x="2621" y="696"/>
                    <a:pt x="1302" y="507"/>
                    <a:pt x="1" y="245"/>
                  </a:cubicBezTo>
                  <a:lnTo>
                    <a:pt x="1" y="245"/>
                  </a:lnTo>
                  <a:cubicBezTo>
                    <a:pt x="142" y="554"/>
                    <a:pt x="321" y="844"/>
                    <a:pt x="532" y="1110"/>
                  </a:cubicBezTo>
                  <a:cubicBezTo>
                    <a:pt x="1604" y="1382"/>
                    <a:pt x="2709" y="1518"/>
                    <a:pt x="3815" y="1518"/>
                  </a:cubicBezTo>
                  <a:cubicBezTo>
                    <a:pt x="4980" y="1518"/>
                    <a:pt x="6146" y="1367"/>
                    <a:pt x="7274" y="1066"/>
                  </a:cubicBezTo>
                  <a:cubicBezTo>
                    <a:pt x="7523" y="741"/>
                    <a:pt x="7724" y="382"/>
                    <a:pt x="7872"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2470622" y="3061153"/>
              <a:ext cx="305828" cy="59309"/>
            </a:xfrm>
            <a:custGeom>
              <a:avLst/>
              <a:gdLst/>
              <a:ahLst/>
              <a:cxnLst/>
              <a:rect l="l" t="t" r="r" b="b"/>
              <a:pathLst>
                <a:path w="8467" h="1642" extrusionOk="0">
                  <a:moveTo>
                    <a:pt x="8276" y="0"/>
                  </a:moveTo>
                  <a:cubicBezTo>
                    <a:pt x="7034" y="555"/>
                    <a:pt x="5660" y="813"/>
                    <a:pt x="4296" y="863"/>
                  </a:cubicBezTo>
                  <a:cubicBezTo>
                    <a:pt x="4109" y="870"/>
                    <a:pt x="3922" y="873"/>
                    <a:pt x="3736" y="873"/>
                  </a:cubicBezTo>
                  <a:cubicBezTo>
                    <a:pt x="2520" y="873"/>
                    <a:pt x="1308" y="734"/>
                    <a:pt x="102" y="559"/>
                  </a:cubicBezTo>
                  <a:cubicBezTo>
                    <a:pt x="42" y="824"/>
                    <a:pt x="8" y="1094"/>
                    <a:pt x="1" y="1366"/>
                  </a:cubicBezTo>
                  <a:cubicBezTo>
                    <a:pt x="1107" y="1535"/>
                    <a:pt x="2223" y="1641"/>
                    <a:pt x="3339" y="1641"/>
                  </a:cubicBezTo>
                  <a:cubicBezTo>
                    <a:pt x="3737" y="1641"/>
                    <a:pt x="4136" y="1628"/>
                    <a:pt x="4534" y="1598"/>
                  </a:cubicBezTo>
                  <a:cubicBezTo>
                    <a:pt x="5880" y="1499"/>
                    <a:pt x="7221" y="1212"/>
                    <a:pt x="8466" y="700"/>
                  </a:cubicBezTo>
                  <a:cubicBezTo>
                    <a:pt x="8423" y="462"/>
                    <a:pt x="8358" y="228"/>
                    <a:pt x="8276"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2525055" y="3231748"/>
              <a:ext cx="200683" cy="37745"/>
            </a:xfrm>
            <a:custGeom>
              <a:avLst/>
              <a:gdLst/>
              <a:ahLst/>
              <a:cxnLst/>
              <a:rect l="l" t="t" r="r" b="b"/>
              <a:pathLst>
                <a:path w="5556" h="1045" extrusionOk="0">
                  <a:moveTo>
                    <a:pt x="5556" y="0"/>
                  </a:moveTo>
                  <a:cubicBezTo>
                    <a:pt x="4736" y="258"/>
                    <a:pt x="3867" y="364"/>
                    <a:pt x="2983" y="364"/>
                  </a:cubicBezTo>
                  <a:cubicBezTo>
                    <a:pt x="1990" y="364"/>
                    <a:pt x="979" y="230"/>
                    <a:pt x="1" y="27"/>
                  </a:cubicBezTo>
                  <a:lnTo>
                    <a:pt x="1" y="27"/>
                  </a:lnTo>
                  <a:cubicBezTo>
                    <a:pt x="749" y="661"/>
                    <a:pt x="1712" y="1044"/>
                    <a:pt x="2758" y="1044"/>
                  </a:cubicBezTo>
                  <a:cubicBezTo>
                    <a:pt x="2826" y="1044"/>
                    <a:pt x="2896" y="1042"/>
                    <a:pt x="2965" y="1039"/>
                  </a:cubicBezTo>
                  <a:cubicBezTo>
                    <a:pt x="3922" y="994"/>
                    <a:pt x="4834" y="628"/>
                    <a:pt x="5556"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503708" y="3209029"/>
              <a:ext cx="243557" cy="35903"/>
            </a:xfrm>
            <a:custGeom>
              <a:avLst/>
              <a:gdLst/>
              <a:ahLst/>
              <a:cxnLst/>
              <a:rect l="l" t="t" r="r" b="b"/>
              <a:pathLst>
                <a:path w="6743" h="994" extrusionOk="0">
                  <a:moveTo>
                    <a:pt x="6743" y="0"/>
                  </a:moveTo>
                  <a:lnTo>
                    <a:pt x="6743" y="0"/>
                  </a:lnTo>
                  <a:cubicBezTo>
                    <a:pt x="5615" y="301"/>
                    <a:pt x="4448" y="452"/>
                    <a:pt x="3282" y="452"/>
                  </a:cubicBezTo>
                  <a:cubicBezTo>
                    <a:pt x="2177" y="452"/>
                    <a:pt x="1073" y="317"/>
                    <a:pt x="1" y="45"/>
                  </a:cubicBezTo>
                  <a:lnTo>
                    <a:pt x="1" y="45"/>
                  </a:lnTo>
                  <a:cubicBezTo>
                    <a:pt x="177" y="268"/>
                    <a:pt x="375" y="472"/>
                    <a:pt x="592" y="656"/>
                  </a:cubicBezTo>
                  <a:cubicBezTo>
                    <a:pt x="1570" y="859"/>
                    <a:pt x="2581" y="993"/>
                    <a:pt x="3574" y="993"/>
                  </a:cubicBezTo>
                  <a:cubicBezTo>
                    <a:pt x="4458" y="993"/>
                    <a:pt x="5328" y="887"/>
                    <a:pt x="6148" y="629"/>
                  </a:cubicBezTo>
                  <a:cubicBezTo>
                    <a:pt x="6366" y="440"/>
                    <a:pt x="6565" y="229"/>
                    <a:pt x="674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477665" y="3134441"/>
              <a:ext cx="300229" cy="61260"/>
            </a:xfrm>
            <a:custGeom>
              <a:avLst/>
              <a:gdLst/>
              <a:ahLst/>
              <a:cxnLst/>
              <a:rect l="l" t="t" r="r" b="b"/>
              <a:pathLst>
                <a:path w="8312" h="1696" extrusionOk="0">
                  <a:moveTo>
                    <a:pt x="8311" y="0"/>
                  </a:moveTo>
                  <a:lnTo>
                    <a:pt x="8311" y="0"/>
                  </a:lnTo>
                  <a:cubicBezTo>
                    <a:pt x="6721" y="789"/>
                    <a:pt x="4942" y="1197"/>
                    <a:pt x="3166" y="1197"/>
                  </a:cubicBezTo>
                  <a:cubicBezTo>
                    <a:pt x="2096" y="1197"/>
                    <a:pt x="1027" y="1049"/>
                    <a:pt x="1" y="747"/>
                  </a:cubicBezTo>
                  <a:lnTo>
                    <a:pt x="1" y="747"/>
                  </a:lnTo>
                  <a:cubicBezTo>
                    <a:pt x="54" y="916"/>
                    <a:pt x="117" y="1083"/>
                    <a:pt x="191" y="1245"/>
                  </a:cubicBezTo>
                  <a:cubicBezTo>
                    <a:pt x="1492" y="1507"/>
                    <a:pt x="2811" y="1696"/>
                    <a:pt x="4133" y="1696"/>
                  </a:cubicBezTo>
                  <a:cubicBezTo>
                    <a:pt x="4406" y="1696"/>
                    <a:pt x="4680" y="1687"/>
                    <a:pt x="4954" y="1670"/>
                  </a:cubicBezTo>
                  <a:cubicBezTo>
                    <a:pt x="6015" y="1603"/>
                    <a:pt x="7075" y="1386"/>
                    <a:pt x="8062" y="999"/>
                  </a:cubicBezTo>
                  <a:cubicBezTo>
                    <a:pt x="8186" y="678"/>
                    <a:pt x="8270" y="342"/>
                    <a:pt x="831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470405" y="3086401"/>
              <a:ext cx="308790" cy="53349"/>
            </a:xfrm>
            <a:custGeom>
              <a:avLst/>
              <a:gdLst/>
              <a:ahLst/>
              <a:cxnLst/>
              <a:rect l="l" t="t" r="r" b="b"/>
              <a:pathLst>
                <a:path w="8549" h="1477" extrusionOk="0">
                  <a:moveTo>
                    <a:pt x="8472" y="1"/>
                  </a:moveTo>
                  <a:cubicBezTo>
                    <a:pt x="7226" y="512"/>
                    <a:pt x="5886" y="799"/>
                    <a:pt x="4540" y="898"/>
                  </a:cubicBezTo>
                  <a:cubicBezTo>
                    <a:pt x="4140" y="928"/>
                    <a:pt x="3739" y="942"/>
                    <a:pt x="3338" y="942"/>
                  </a:cubicBezTo>
                  <a:cubicBezTo>
                    <a:pt x="2224" y="942"/>
                    <a:pt x="1111" y="835"/>
                    <a:pt x="6" y="666"/>
                  </a:cubicBezTo>
                  <a:cubicBezTo>
                    <a:pt x="2" y="775"/>
                    <a:pt x="0" y="885"/>
                    <a:pt x="6" y="996"/>
                  </a:cubicBezTo>
                  <a:cubicBezTo>
                    <a:pt x="8" y="1055"/>
                    <a:pt x="18" y="1112"/>
                    <a:pt x="22" y="1169"/>
                  </a:cubicBezTo>
                  <a:cubicBezTo>
                    <a:pt x="1342" y="1334"/>
                    <a:pt x="2667" y="1476"/>
                    <a:pt x="3994" y="1476"/>
                  </a:cubicBezTo>
                  <a:cubicBezTo>
                    <a:pt x="4179" y="1476"/>
                    <a:pt x="4365" y="1473"/>
                    <a:pt x="4551" y="1467"/>
                  </a:cubicBezTo>
                  <a:cubicBezTo>
                    <a:pt x="5910" y="1425"/>
                    <a:pt x="7281" y="1208"/>
                    <a:pt x="8545" y="725"/>
                  </a:cubicBezTo>
                  <a:cubicBezTo>
                    <a:pt x="8545" y="680"/>
                    <a:pt x="8548" y="635"/>
                    <a:pt x="8545" y="589"/>
                  </a:cubicBezTo>
                  <a:cubicBezTo>
                    <a:pt x="8534" y="391"/>
                    <a:pt x="8510" y="194"/>
                    <a:pt x="847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2471200" y="3112588"/>
              <a:ext cx="307995" cy="65088"/>
            </a:xfrm>
            <a:custGeom>
              <a:avLst/>
              <a:gdLst/>
              <a:ahLst/>
              <a:cxnLst/>
              <a:rect l="l" t="t" r="r" b="b"/>
              <a:pathLst>
                <a:path w="8527" h="1802" extrusionOk="0">
                  <a:moveTo>
                    <a:pt x="8523" y="0"/>
                  </a:moveTo>
                  <a:cubicBezTo>
                    <a:pt x="7259" y="483"/>
                    <a:pt x="5888" y="700"/>
                    <a:pt x="4530" y="743"/>
                  </a:cubicBezTo>
                  <a:cubicBezTo>
                    <a:pt x="4344" y="749"/>
                    <a:pt x="4158" y="752"/>
                    <a:pt x="3972" y="752"/>
                  </a:cubicBezTo>
                  <a:cubicBezTo>
                    <a:pt x="2645" y="752"/>
                    <a:pt x="1321" y="610"/>
                    <a:pt x="0" y="445"/>
                  </a:cubicBezTo>
                  <a:lnTo>
                    <a:pt x="0" y="445"/>
                  </a:lnTo>
                  <a:cubicBezTo>
                    <a:pt x="27" y="753"/>
                    <a:pt x="87" y="1057"/>
                    <a:pt x="181" y="1352"/>
                  </a:cubicBezTo>
                  <a:cubicBezTo>
                    <a:pt x="1207" y="1654"/>
                    <a:pt x="2275" y="1802"/>
                    <a:pt x="3345" y="1802"/>
                  </a:cubicBezTo>
                  <a:cubicBezTo>
                    <a:pt x="5121" y="1802"/>
                    <a:pt x="6900" y="1394"/>
                    <a:pt x="8491" y="605"/>
                  </a:cubicBezTo>
                  <a:cubicBezTo>
                    <a:pt x="8515" y="404"/>
                    <a:pt x="8526" y="203"/>
                    <a:pt x="8523"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2529353" y="2849454"/>
              <a:ext cx="182406" cy="517202"/>
            </a:xfrm>
            <a:custGeom>
              <a:avLst/>
              <a:gdLst/>
              <a:ahLst/>
              <a:cxnLst/>
              <a:rect l="l" t="t" r="r" b="b"/>
              <a:pathLst>
                <a:path w="5050" h="14319" extrusionOk="0">
                  <a:moveTo>
                    <a:pt x="4512" y="1"/>
                  </a:moveTo>
                  <a:cubicBezTo>
                    <a:pt x="4339" y="1"/>
                    <a:pt x="3996" y="216"/>
                    <a:pt x="3248" y="1975"/>
                  </a:cubicBezTo>
                  <a:cubicBezTo>
                    <a:pt x="3103" y="2316"/>
                    <a:pt x="2954" y="2689"/>
                    <a:pt x="2804" y="3087"/>
                  </a:cubicBezTo>
                  <a:cubicBezTo>
                    <a:pt x="2896" y="3090"/>
                    <a:pt x="2987" y="3098"/>
                    <a:pt x="3078" y="3108"/>
                  </a:cubicBezTo>
                  <a:cubicBezTo>
                    <a:pt x="3768" y="1290"/>
                    <a:pt x="4313" y="295"/>
                    <a:pt x="4512" y="266"/>
                  </a:cubicBezTo>
                  <a:lnTo>
                    <a:pt x="4512" y="266"/>
                  </a:lnTo>
                  <a:cubicBezTo>
                    <a:pt x="4671" y="399"/>
                    <a:pt x="4600" y="1512"/>
                    <a:pt x="4213" y="3384"/>
                  </a:cubicBezTo>
                  <a:cubicBezTo>
                    <a:pt x="3987" y="4470"/>
                    <a:pt x="3657" y="5810"/>
                    <a:pt x="3201" y="7367"/>
                  </a:cubicBezTo>
                  <a:cubicBezTo>
                    <a:pt x="2704" y="9065"/>
                    <a:pt x="2222" y="10463"/>
                    <a:pt x="1801" y="11539"/>
                  </a:cubicBezTo>
                  <a:cubicBezTo>
                    <a:pt x="1170" y="13150"/>
                    <a:pt x="678" y="14032"/>
                    <a:pt x="492" y="14059"/>
                  </a:cubicBezTo>
                  <a:cubicBezTo>
                    <a:pt x="339" y="13932"/>
                    <a:pt x="398" y="12905"/>
                    <a:pt x="743" y="11176"/>
                  </a:cubicBezTo>
                  <a:cubicBezTo>
                    <a:pt x="662" y="11135"/>
                    <a:pt x="580" y="11094"/>
                    <a:pt x="503" y="11049"/>
                  </a:cubicBezTo>
                  <a:cubicBezTo>
                    <a:pt x="158" y="12741"/>
                    <a:pt x="0" y="14191"/>
                    <a:pt x="410" y="14310"/>
                  </a:cubicBezTo>
                  <a:cubicBezTo>
                    <a:pt x="428" y="14316"/>
                    <a:pt x="446" y="14318"/>
                    <a:pt x="463" y="14318"/>
                  </a:cubicBezTo>
                  <a:cubicBezTo>
                    <a:pt x="467" y="14318"/>
                    <a:pt x="470" y="14318"/>
                    <a:pt x="473" y="14318"/>
                  </a:cubicBezTo>
                  <a:cubicBezTo>
                    <a:pt x="878" y="14298"/>
                    <a:pt x="1479" y="13084"/>
                    <a:pt x="2062" y="11587"/>
                  </a:cubicBezTo>
                  <a:cubicBezTo>
                    <a:pt x="2598" y="10210"/>
                    <a:pt x="3119" y="8594"/>
                    <a:pt x="3457" y="7442"/>
                  </a:cubicBezTo>
                  <a:cubicBezTo>
                    <a:pt x="3869" y="6032"/>
                    <a:pt x="4214" y="4671"/>
                    <a:pt x="4460" y="3498"/>
                  </a:cubicBezTo>
                  <a:cubicBezTo>
                    <a:pt x="4541" y="3107"/>
                    <a:pt x="4612" y="2737"/>
                    <a:pt x="4670" y="2392"/>
                  </a:cubicBezTo>
                  <a:cubicBezTo>
                    <a:pt x="5049" y="149"/>
                    <a:pt x="4729" y="55"/>
                    <a:pt x="4593" y="15"/>
                  </a:cubicBezTo>
                  <a:cubicBezTo>
                    <a:pt x="4571" y="8"/>
                    <a:pt x="4545" y="1"/>
                    <a:pt x="4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799061" y="1843693"/>
              <a:ext cx="342851" cy="102834"/>
            </a:xfrm>
            <a:custGeom>
              <a:avLst/>
              <a:gdLst/>
              <a:ahLst/>
              <a:cxnLst/>
              <a:rect l="l" t="t" r="r" b="b"/>
              <a:pathLst>
                <a:path w="9492" h="2847" extrusionOk="0">
                  <a:moveTo>
                    <a:pt x="3133" y="0"/>
                  </a:moveTo>
                  <a:cubicBezTo>
                    <a:pt x="2082" y="0"/>
                    <a:pt x="1030" y="247"/>
                    <a:pt x="87" y="713"/>
                  </a:cubicBezTo>
                  <a:cubicBezTo>
                    <a:pt x="1" y="1239"/>
                    <a:pt x="11" y="1776"/>
                    <a:pt x="114" y="2300"/>
                  </a:cubicBezTo>
                  <a:cubicBezTo>
                    <a:pt x="1499" y="1776"/>
                    <a:pt x="2929" y="1362"/>
                    <a:pt x="4353" y="1362"/>
                  </a:cubicBezTo>
                  <a:cubicBezTo>
                    <a:pt x="4883" y="1362"/>
                    <a:pt x="5413" y="1420"/>
                    <a:pt x="5939" y="1550"/>
                  </a:cubicBezTo>
                  <a:cubicBezTo>
                    <a:pt x="7097" y="1838"/>
                    <a:pt x="8157" y="2467"/>
                    <a:pt x="9282" y="2847"/>
                  </a:cubicBezTo>
                  <a:cubicBezTo>
                    <a:pt x="9404" y="2454"/>
                    <a:pt x="9475" y="2048"/>
                    <a:pt x="9492" y="1638"/>
                  </a:cubicBezTo>
                  <a:cubicBezTo>
                    <a:pt x="7790" y="1514"/>
                    <a:pt x="6179" y="493"/>
                    <a:pt x="4467" y="137"/>
                  </a:cubicBezTo>
                  <a:cubicBezTo>
                    <a:pt x="4028" y="45"/>
                    <a:pt x="3581" y="0"/>
                    <a:pt x="3133" y="0"/>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851254" y="1723774"/>
              <a:ext cx="182587" cy="60068"/>
            </a:xfrm>
            <a:custGeom>
              <a:avLst/>
              <a:gdLst/>
              <a:ahLst/>
              <a:cxnLst/>
              <a:rect l="l" t="t" r="r" b="b"/>
              <a:pathLst>
                <a:path w="5055" h="1663" extrusionOk="0">
                  <a:moveTo>
                    <a:pt x="3317" y="1"/>
                  </a:moveTo>
                  <a:cubicBezTo>
                    <a:pt x="2098" y="1"/>
                    <a:pt x="900" y="473"/>
                    <a:pt x="1" y="1360"/>
                  </a:cubicBezTo>
                  <a:cubicBezTo>
                    <a:pt x="528" y="1546"/>
                    <a:pt x="1067" y="1663"/>
                    <a:pt x="1611" y="1663"/>
                  </a:cubicBezTo>
                  <a:cubicBezTo>
                    <a:pt x="1852" y="1663"/>
                    <a:pt x="2095" y="1639"/>
                    <a:pt x="2337" y="1589"/>
                  </a:cubicBezTo>
                  <a:cubicBezTo>
                    <a:pt x="3306" y="1384"/>
                    <a:pt x="4162" y="762"/>
                    <a:pt x="5054" y="332"/>
                  </a:cubicBezTo>
                  <a:cubicBezTo>
                    <a:pt x="4490" y="109"/>
                    <a:pt x="3901" y="1"/>
                    <a:pt x="3317" y="1"/>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2826476" y="1735766"/>
              <a:ext cx="287118" cy="81198"/>
            </a:xfrm>
            <a:custGeom>
              <a:avLst/>
              <a:gdLst/>
              <a:ahLst/>
              <a:cxnLst/>
              <a:rect l="l" t="t" r="r" b="b"/>
              <a:pathLst>
                <a:path w="7949" h="2248" extrusionOk="0">
                  <a:moveTo>
                    <a:pt x="5739" y="0"/>
                  </a:moveTo>
                  <a:cubicBezTo>
                    <a:pt x="4848" y="430"/>
                    <a:pt x="3992" y="1052"/>
                    <a:pt x="3022" y="1257"/>
                  </a:cubicBezTo>
                  <a:cubicBezTo>
                    <a:pt x="2780" y="1307"/>
                    <a:pt x="2538" y="1331"/>
                    <a:pt x="2296" y="1331"/>
                  </a:cubicBezTo>
                  <a:cubicBezTo>
                    <a:pt x="1753" y="1331"/>
                    <a:pt x="1214" y="1214"/>
                    <a:pt x="687" y="1028"/>
                  </a:cubicBezTo>
                  <a:cubicBezTo>
                    <a:pt x="425" y="1287"/>
                    <a:pt x="195" y="1575"/>
                    <a:pt x="0" y="1886"/>
                  </a:cubicBezTo>
                  <a:cubicBezTo>
                    <a:pt x="794" y="2124"/>
                    <a:pt x="1623" y="2247"/>
                    <a:pt x="2451" y="2247"/>
                  </a:cubicBezTo>
                  <a:cubicBezTo>
                    <a:pt x="2951" y="2247"/>
                    <a:pt x="3452" y="2202"/>
                    <a:pt x="3944" y="2110"/>
                  </a:cubicBezTo>
                  <a:cubicBezTo>
                    <a:pt x="4704" y="1966"/>
                    <a:pt x="5446" y="1717"/>
                    <a:pt x="6217" y="1650"/>
                  </a:cubicBezTo>
                  <a:cubicBezTo>
                    <a:pt x="6364" y="1637"/>
                    <a:pt x="6512" y="1630"/>
                    <a:pt x="6660" y="1630"/>
                  </a:cubicBezTo>
                  <a:cubicBezTo>
                    <a:pt x="7093" y="1630"/>
                    <a:pt x="7524" y="1684"/>
                    <a:pt x="7949" y="1778"/>
                  </a:cubicBezTo>
                  <a:cubicBezTo>
                    <a:pt x="7411" y="974"/>
                    <a:pt x="6640" y="353"/>
                    <a:pt x="5739" y="0"/>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2802167" y="1794642"/>
              <a:ext cx="340178" cy="108252"/>
            </a:xfrm>
            <a:custGeom>
              <a:avLst/>
              <a:gdLst/>
              <a:ahLst/>
              <a:cxnLst/>
              <a:rect l="l" t="t" r="r" b="b"/>
              <a:pathLst>
                <a:path w="9418" h="2997" extrusionOk="0">
                  <a:moveTo>
                    <a:pt x="7334" y="0"/>
                  </a:moveTo>
                  <a:cubicBezTo>
                    <a:pt x="7186" y="0"/>
                    <a:pt x="7038" y="7"/>
                    <a:pt x="6891" y="20"/>
                  </a:cubicBezTo>
                  <a:cubicBezTo>
                    <a:pt x="6119" y="87"/>
                    <a:pt x="5377" y="336"/>
                    <a:pt x="4617" y="480"/>
                  </a:cubicBezTo>
                  <a:cubicBezTo>
                    <a:pt x="4125" y="572"/>
                    <a:pt x="3624" y="617"/>
                    <a:pt x="3124" y="617"/>
                  </a:cubicBezTo>
                  <a:cubicBezTo>
                    <a:pt x="2296" y="617"/>
                    <a:pt x="1467" y="494"/>
                    <a:pt x="673" y="256"/>
                  </a:cubicBezTo>
                  <a:cubicBezTo>
                    <a:pt x="326" y="807"/>
                    <a:pt x="96" y="1426"/>
                    <a:pt x="1" y="2071"/>
                  </a:cubicBezTo>
                  <a:cubicBezTo>
                    <a:pt x="944" y="1605"/>
                    <a:pt x="1996" y="1359"/>
                    <a:pt x="3047" y="1359"/>
                  </a:cubicBezTo>
                  <a:cubicBezTo>
                    <a:pt x="3495" y="1359"/>
                    <a:pt x="3942" y="1404"/>
                    <a:pt x="4381" y="1495"/>
                  </a:cubicBezTo>
                  <a:cubicBezTo>
                    <a:pt x="6093" y="1852"/>
                    <a:pt x="7704" y="2872"/>
                    <a:pt x="9406" y="2996"/>
                  </a:cubicBezTo>
                  <a:cubicBezTo>
                    <a:pt x="9409" y="2922"/>
                    <a:pt x="9417" y="2849"/>
                    <a:pt x="9417" y="2774"/>
                  </a:cubicBezTo>
                  <a:cubicBezTo>
                    <a:pt x="9418" y="1840"/>
                    <a:pt x="9142" y="926"/>
                    <a:pt x="8622" y="148"/>
                  </a:cubicBezTo>
                  <a:cubicBezTo>
                    <a:pt x="8197" y="54"/>
                    <a:pt x="7766" y="0"/>
                    <a:pt x="7334"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813437" y="1956820"/>
              <a:ext cx="301169" cy="71951"/>
            </a:xfrm>
            <a:custGeom>
              <a:avLst/>
              <a:gdLst/>
              <a:ahLst/>
              <a:cxnLst/>
              <a:rect l="l" t="t" r="r" b="b"/>
              <a:pathLst>
                <a:path w="8338" h="1992" extrusionOk="0">
                  <a:moveTo>
                    <a:pt x="806" y="0"/>
                  </a:moveTo>
                  <a:cubicBezTo>
                    <a:pt x="530" y="0"/>
                    <a:pt x="258" y="32"/>
                    <a:pt x="1" y="104"/>
                  </a:cubicBezTo>
                  <a:cubicBezTo>
                    <a:pt x="190" y="570"/>
                    <a:pt x="459" y="1001"/>
                    <a:pt x="793" y="1377"/>
                  </a:cubicBezTo>
                  <a:cubicBezTo>
                    <a:pt x="807" y="1372"/>
                    <a:pt x="818" y="1363"/>
                    <a:pt x="831" y="1358"/>
                  </a:cubicBezTo>
                  <a:cubicBezTo>
                    <a:pt x="1109" y="1254"/>
                    <a:pt x="1408" y="1229"/>
                    <a:pt x="1705" y="1229"/>
                  </a:cubicBezTo>
                  <a:cubicBezTo>
                    <a:pt x="1766" y="1229"/>
                    <a:pt x="1828" y="1230"/>
                    <a:pt x="1889" y="1231"/>
                  </a:cubicBezTo>
                  <a:cubicBezTo>
                    <a:pt x="2291" y="1241"/>
                    <a:pt x="2696" y="1275"/>
                    <a:pt x="3085" y="1379"/>
                  </a:cubicBezTo>
                  <a:cubicBezTo>
                    <a:pt x="3400" y="1463"/>
                    <a:pt x="3699" y="1592"/>
                    <a:pt x="4008" y="1693"/>
                  </a:cubicBezTo>
                  <a:cubicBezTo>
                    <a:pt x="4681" y="1911"/>
                    <a:pt x="5378" y="1992"/>
                    <a:pt x="6084" y="1992"/>
                  </a:cubicBezTo>
                  <a:cubicBezTo>
                    <a:pt x="6522" y="1992"/>
                    <a:pt x="6965" y="1961"/>
                    <a:pt x="7407" y="1913"/>
                  </a:cubicBezTo>
                  <a:cubicBezTo>
                    <a:pt x="7767" y="1610"/>
                    <a:pt x="8081" y="1257"/>
                    <a:pt x="8338" y="862"/>
                  </a:cubicBezTo>
                  <a:cubicBezTo>
                    <a:pt x="8262" y="859"/>
                    <a:pt x="8187" y="858"/>
                    <a:pt x="8111" y="858"/>
                  </a:cubicBezTo>
                  <a:cubicBezTo>
                    <a:pt x="7229" y="858"/>
                    <a:pt x="6326" y="1008"/>
                    <a:pt x="5436" y="1008"/>
                  </a:cubicBezTo>
                  <a:cubicBezTo>
                    <a:pt x="5120" y="1008"/>
                    <a:pt x="4806" y="989"/>
                    <a:pt x="4495" y="938"/>
                  </a:cubicBezTo>
                  <a:cubicBezTo>
                    <a:pt x="3568" y="785"/>
                    <a:pt x="2711" y="350"/>
                    <a:pt x="1798" y="126"/>
                  </a:cubicBezTo>
                  <a:cubicBezTo>
                    <a:pt x="1479" y="47"/>
                    <a:pt x="1140" y="0"/>
                    <a:pt x="806" y="0"/>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2842044" y="2001176"/>
              <a:ext cx="238934" cy="64799"/>
            </a:xfrm>
            <a:custGeom>
              <a:avLst/>
              <a:gdLst/>
              <a:ahLst/>
              <a:cxnLst/>
              <a:rect l="l" t="t" r="r" b="b"/>
              <a:pathLst>
                <a:path w="6615" h="1794" extrusionOk="0">
                  <a:moveTo>
                    <a:pt x="925" y="0"/>
                  </a:moveTo>
                  <a:cubicBezTo>
                    <a:pt x="623" y="0"/>
                    <a:pt x="320" y="25"/>
                    <a:pt x="39" y="130"/>
                  </a:cubicBezTo>
                  <a:cubicBezTo>
                    <a:pt x="26" y="134"/>
                    <a:pt x="14" y="143"/>
                    <a:pt x="1" y="148"/>
                  </a:cubicBezTo>
                  <a:cubicBezTo>
                    <a:pt x="869" y="1152"/>
                    <a:pt x="2144" y="1793"/>
                    <a:pt x="3576" y="1793"/>
                  </a:cubicBezTo>
                  <a:cubicBezTo>
                    <a:pt x="3615" y="1793"/>
                    <a:pt x="3653" y="1789"/>
                    <a:pt x="3692" y="1788"/>
                  </a:cubicBezTo>
                  <a:cubicBezTo>
                    <a:pt x="4764" y="1762"/>
                    <a:pt x="5794" y="1372"/>
                    <a:pt x="6615" y="683"/>
                  </a:cubicBezTo>
                  <a:lnTo>
                    <a:pt x="6615" y="683"/>
                  </a:lnTo>
                  <a:cubicBezTo>
                    <a:pt x="6173" y="732"/>
                    <a:pt x="5731" y="763"/>
                    <a:pt x="5292" y="763"/>
                  </a:cubicBezTo>
                  <a:cubicBezTo>
                    <a:pt x="4587" y="763"/>
                    <a:pt x="3889" y="682"/>
                    <a:pt x="3216" y="464"/>
                  </a:cubicBezTo>
                  <a:cubicBezTo>
                    <a:pt x="2907" y="364"/>
                    <a:pt x="2608" y="235"/>
                    <a:pt x="2293" y="150"/>
                  </a:cubicBezTo>
                  <a:cubicBezTo>
                    <a:pt x="1904" y="47"/>
                    <a:pt x="1499" y="12"/>
                    <a:pt x="1097" y="2"/>
                  </a:cubicBezTo>
                  <a:cubicBezTo>
                    <a:pt x="1039" y="1"/>
                    <a:pt x="982" y="0"/>
                    <a:pt x="925"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2803142" y="1892888"/>
              <a:ext cx="331184" cy="100341"/>
            </a:xfrm>
            <a:custGeom>
              <a:avLst/>
              <a:gdLst/>
              <a:ahLst/>
              <a:cxnLst/>
              <a:rect l="l" t="t" r="r" b="b"/>
              <a:pathLst>
                <a:path w="9169" h="2778" extrusionOk="0">
                  <a:moveTo>
                    <a:pt x="4099" y="364"/>
                  </a:moveTo>
                  <a:cubicBezTo>
                    <a:pt x="4353" y="364"/>
                    <a:pt x="4607" y="379"/>
                    <a:pt x="4859" y="409"/>
                  </a:cubicBezTo>
                  <a:cubicBezTo>
                    <a:pt x="5200" y="449"/>
                    <a:pt x="5603" y="575"/>
                    <a:pt x="5685" y="908"/>
                  </a:cubicBezTo>
                  <a:cubicBezTo>
                    <a:pt x="5742" y="1140"/>
                    <a:pt x="5602" y="1388"/>
                    <a:pt x="5400" y="1516"/>
                  </a:cubicBezTo>
                  <a:cubicBezTo>
                    <a:pt x="5383" y="1527"/>
                    <a:pt x="5362" y="1534"/>
                    <a:pt x="5344" y="1544"/>
                  </a:cubicBezTo>
                  <a:cubicBezTo>
                    <a:pt x="5205" y="1635"/>
                    <a:pt x="5010" y="1670"/>
                    <a:pt x="4838" y="1675"/>
                  </a:cubicBezTo>
                  <a:cubicBezTo>
                    <a:pt x="4794" y="1677"/>
                    <a:pt x="4751" y="1677"/>
                    <a:pt x="4708" y="1677"/>
                  </a:cubicBezTo>
                  <a:cubicBezTo>
                    <a:pt x="4346" y="1677"/>
                    <a:pt x="3985" y="1629"/>
                    <a:pt x="3637" y="1533"/>
                  </a:cubicBezTo>
                  <a:cubicBezTo>
                    <a:pt x="3327" y="1448"/>
                    <a:pt x="2974" y="1251"/>
                    <a:pt x="2978" y="930"/>
                  </a:cubicBezTo>
                  <a:cubicBezTo>
                    <a:pt x="2979" y="736"/>
                    <a:pt x="3122" y="566"/>
                    <a:pt x="3295" y="480"/>
                  </a:cubicBezTo>
                  <a:cubicBezTo>
                    <a:pt x="3469" y="393"/>
                    <a:pt x="3667" y="376"/>
                    <a:pt x="3861" y="369"/>
                  </a:cubicBezTo>
                  <a:cubicBezTo>
                    <a:pt x="3940" y="366"/>
                    <a:pt x="4019" y="364"/>
                    <a:pt x="4099" y="364"/>
                  </a:cubicBezTo>
                  <a:close/>
                  <a:moveTo>
                    <a:pt x="4239" y="0"/>
                  </a:moveTo>
                  <a:cubicBezTo>
                    <a:pt x="2816" y="0"/>
                    <a:pt x="1386" y="414"/>
                    <a:pt x="1" y="937"/>
                  </a:cubicBezTo>
                  <a:cubicBezTo>
                    <a:pt x="63" y="1259"/>
                    <a:pt x="159" y="1572"/>
                    <a:pt x="286" y="1873"/>
                  </a:cubicBezTo>
                  <a:cubicBezTo>
                    <a:pt x="542" y="1802"/>
                    <a:pt x="814" y="1770"/>
                    <a:pt x="1089" y="1770"/>
                  </a:cubicBezTo>
                  <a:cubicBezTo>
                    <a:pt x="1424" y="1770"/>
                    <a:pt x="1763" y="1817"/>
                    <a:pt x="2083" y="1896"/>
                  </a:cubicBezTo>
                  <a:cubicBezTo>
                    <a:pt x="2996" y="2120"/>
                    <a:pt x="3853" y="2554"/>
                    <a:pt x="4780" y="2708"/>
                  </a:cubicBezTo>
                  <a:cubicBezTo>
                    <a:pt x="5090" y="2759"/>
                    <a:pt x="5404" y="2778"/>
                    <a:pt x="5719" y="2778"/>
                  </a:cubicBezTo>
                  <a:cubicBezTo>
                    <a:pt x="6607" y="2778"/>
                    <a:pt x="7510" y="2628"/>
                    <a:pt x="8391" y="2628"/>
                  </a:cubicBezTo>
                  <a:cubicBezTo>
                    <a:pt x="8468" y="2628"/>
                    <a:pt x="8546" y="2629"/>
                    <a:pt x="8623" y="2632"/>
                  </a:cubicBezTo>
                  <a:cubicBezTo>
                    <a:pt x="8856" y="2276"/>
                    <a:pt x="9039" y="1890"/>
                    <a:pt x="9169" y="1485"/>
                  </a:cubicBezTo>
                  <a:cubicBezTo>
                    <a:pt x="8044" y="1105"/>
                    <a:pt x="6984" y="475"/>
                    <a:pt x="5826" y="188"/>
                  </a:cubicBezTo>
                  <a:cubicBezTo>
                    <a:pt x="5300" y="58"/>
                    <a:pt x="4770" y="0"/>
                    <a:pt x="4239" y="0"/>
                  </a:cubicBezTo>
                  <a:close/>
                </a:path>
              </a:pathLst>
            </a:custGeom>
            <a:solidFill>
              <a:srgbClr val="ACE146"/>
            </a:solidFill>
            <a:ln w="9525" cap="flat" cmpd="sng">
              <a:solidFill>
                <a:srgbClr val="ACE1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2910563" y="1906000"/>
              <a:ext cx="99980" cy="47462"/>
            </a:xfrm>
            <a:custGeom>
              <a:avLst/>
              <a:gdLst/>
              <a:ahLst/>
              <a:cxnLst/>
              <a:rect l="l" t="t" r="r" b="b"/>
              <a:pathLst>
                <a:path w="2768" h="1314" extrusionOk="0">
                  <a:moveTo>
                    <a:pt x="1117" y="0"/>
                  </a:moveTo>
                  <a:cubicBezTo>
                    <a:pt x="1040" y="0"/>
                    <a:pt x="964" y="2"/>
                    <a:pt x="887" y="5"/>
                  </a:cubicBezTo>
                  <a:cubicBezTo>
                    <a:pt x="693" y="12"/>
                    <a:pt x="494" y="30"/>
                    <a:pt x="321" y="116"/>
                  </a:cubicBezTo>
                  <a:cubicBezTo>
                    <a:pt x="148" y="203"/>
                    <a:pt x="5" y="372"/>
                    <a:pt x="4" y="566"/>
                  </a:cubicBezTo>
                  <a:cubicBezTo>
                    <a:pt x="0" y="888"/>
                    <a:pt x="353" y="1084"/>
                    <a:pt x="663" y="1170"/>
                  </a:cubicBezTo>
                  <a:cubicBezTo>
                    <a:pt x="1009" y="1265"/>
                    <a:pt x="1367" y="1314"/>
                    <a:pt x="1725" y="1314"/>
                  </a:cubicBezTo>
                  <a:cubicBezTo>
                    <a:pt x="1771" y="1314"/>
                    <a:pt x="1818" y="1313"/>
                    <a:pt x="1864" y="1311"/>
                  </a:cubicBezTo>
                  <a:cubicBezTo>
                    <a:pt x="2036" y="1306"/>
                    <a:pt x="2231" y="1271"/>
                    <a:pt x="2370" y="1181"/>
                  </a:cubicBezTo>
                  <a:cubicBezTo>
                    <a:pt x="2388" y="1171"/>
                    <a:pt x="2409" y="1164"/>
                    <a:pt x="2426" y="1152"/>
                  </a:cubicBezTo>
                  <a:cubicBezTo>
                    <a:pt x="2628" y="1024"/>
                    <a:pt x="2768" y="777"/>
                    <a:pt x="2711" y="545"/>
                  </a:cubicBezTo>
                  <a:cubicBezTo>
                    <a:pt x="2630" y="211"/>
                    <a:pt x="2226" y="86"/>
                    <a:pt x="1885" y="46"/>
                  </a:cubicBezTo>
                  <a:cubicBezTo>
                    <a:pt x="1630" y="16"/>
                    <a:pt x="1373" y="0"/>
                    <a:pt x="1117" y="0"/>
                  </a:cubicBezTo>
                  <a:close/>
                </a:path>
              </a:pathLst>
            </a:cu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3276965" y="2223422"/>
              <a:ext cx="85135" cy="55372"/>
            </a:xfrm>
            <a:custGeom>
              <a:avLst/>
              <a:gdLst/>
              <a:ahLst/>
              <a:cxnLst/>
              <a:rect l="l" t="t" r="r" b="b"/>
              <a:pathLst>
                <a:path w="2357" h="1533" extrusionOk="0">
                  <a:moveTo>
                    <a:pt x="1863" y="1"/>
                  </a:moveTo>
                  <a:cubicBezTo>
                    <a:pt x="971" y="1"/>
                    <a:pt x="225" y="608"/>
                    <a:pt x="0" y="1428"/>
                  </a:cubicBezTo>
                  <a:cubicBezTo>
                    <a:pt x="156" y="1491"/>
                    <a:pt x="321" y="1532"/>
                    <a:pt x="490" y="1532"/>
                  </a:cubicBezTo>
                  <a:cubicBezTo>
                    <a:pt x="511" y="1532"/>
                    <a:pt x="532" y="1532"/>
                    <a:pt x="553" y="1530"/>
                  </a:cubicBezTo>
                  <a:cubicBezTo>
                    <a:pt x="965" y="1504"/>
                    <a:pt x="1346" y="1303"/>
                    <a:pt x="1691" y="1075"/>
                  </a:cubicBezTo>
                  <a:cubicBezTo>
                    <a:pt x="1771" y="1023"/>
                    <a:pt x="1852" y="967"/>
                    <a:pt x="1902" y="885"/>
                  </a:cubicBezTo>
                  <a:cubicBezTo>
                    <a:pt x="1989" y="739"/>
                    <a:pt x="1958" y="546"/>
                    <a:pt x="2045" y="399"/>
                  </a:cubicBezTo>
                  <a:cubicBezTo>
                    <a:pt x="2107" y="297"/>
                    <a:pt x="2217" y="235"/>
                    <a:pt x="2301" y="149"/>
                  </a:cubicBezTo>
                  <a:cubicBezTo>
                    <a:pt x="2323" y="126"/>
                    <a:pt x="2341" y="100"/>
                    <a:pt x="2357" y="72"/>
                  </a:cubicBezTo>
                  <a:cubicBezTo>
                    <a:pt x="2199" y="30"/>
                    <a:pt x="2035" y="1"/>
                    <a:pt x="186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3292352" y="2317262"/>
              <a:ext cx="68303" cy="46378"/>
            </a:xfrm>
            <a:custGeom>
              <a:avLst/>
              <a:gdLst/>
              <a:ahLst/>
              <a:cxnLst/>
              <a:rect l="l" t="t" r="r" b="b"/>
              <a:pathLst>
                <a:path w="1891" h="1284" extrusionOk="0">
                  <a:moveTo>
                    <a:pt x="1270" y="1"/>
                  </a:moveTo>
                  <a:cubicBezTo>
                    <a:pt x="1253" y="1"/>
                    <a:pt x="1235" y="2"/>
                    <a:pt x="1218" y="3"/>
                  </a:cubicBezTo>
                  <a:cubicBezTo>
                    <a:pt x="941" y="21"/>
                    <a:pt x="653" y="65"/>
                    <a:pt x="426" y="224"/>
                  </a:cubicBezTo>
                  <a:cubicBezTo>
                    <a:pt x="265" y="336"/>
                    <a:pt x="139" y="497"/>
                    <a:pt x="1" y="638"/>
                  </a:cubicBezTo>
                  <a:cubicBezTo>
                    <a:pt x="356" y="1031"/>
                    <a:pt x="866" y="1283"/>
                    <a:pt x="1437" y="1283"/>
                  </a:cubicBezTo>
                  <a:cubicBezTo>
                    <a:pt x="1590" y="1282"/>
                    <a:pt x="1741" y="1262"/>
                    <a:pt x="1890" y="1225"/>
                  </a:cubicBezTo>
                  <a:cubicBezTo>
                    <a:pt x="1881" y="1207"/>
                    <a:pt x="1874" y="1188"/>
                    <a:pt x="1864" y="1170"/>
                  </a:cubicBezTo>
                  <a:cubicBezTo>
                    <a:pt x="1730" y="956"/>
                    <a:pt x="1526" y="767"/>
                    <a:pt x="1500" y="514"/>
                  </a:cubicBezTo>
                  <a:cubicBezTo>
                    <a:pt x="1491" y="423"/>
                    <a:pt x="1506" y="330"/>
                    <a:pt x="1498" y="238"/>
                  </a:cubicBezTo>
                  <a:cubicBezTo>
                    <a:pt x="1488" y="146"/>
                    <a:pt x="1444" y="48"/>
                    <a:pt x="1358" y="15"/>
                  </a:cubicBezTo>
                  <a:cubicBezTo>
                    <a:pt x="1330" y="4"/>
                    <a:pt x="1300" y="1"/>
                    <a:pt x="1270" y="1"/>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370226" y="2240001"/>
              <a:ext cx="44139" cy="70434"/>
            </a:xfrm>
            <a:custGeom>
              <a:avLst/>
              <a:gdLst/>
              <a:ahLst/>
              <a:cxnLst/>
              <a:rect l="l" t="t" r="r" b="b"/>
              <a:pathLst>
                <a:path w="1222" h="1950" extrusionOk="0">
                  <a:moveTo>
                    <a:pt x="519" y="1"/>
                  </a:moveTo>
                  <a:cubicBezTo>
                    <a:pt x="332" y="161"/>
                    <a:pt x="197" y="388"/>
                    <a:pt x="74" y="609"/>
                  </a:cubicBezTo>
                  <a:cubicBezTo>
                    <a:pt x="47" y="657"/>
                    <a:pt x="19" y="706"/>
                    <a:pt x="13" y="760"/>
                  </a:cubicBezTo>
                  <a:cubicBezTo>
                    <a:pt x="1" y="854"/>
                    <a:pt x="52" y="943"/>
                    <a:pt x="100" y="1023"/>
                  </a:cubicBezTo>
                  <a:cubicBezTo>
                    <a:pt x="188" y="1169"/>
                    <a:pt x="282" y="1320"/>
                    <a:pt x="427" y="1407"/>
                  </a:cubicBezTo>
                  <a:cubicBezTo>
                    <a:pt x="529" y="1467"/>
                    <a:pt x="648" y="1491"/>
                    <a:pt x="751" y="1550"/>
                  </a:cubicBezTo>
                  <a:cubicBezTo>
                    <a:pt x="916" y="1645"/>
                    <a:pt x="1020" y="1816"/>
                    <a:pt x="1158" y="1949"/>
                  </a:cubicBezTo>
                  <a:cubicBezTo>
                    <a:pt x="1198" y="1797"/>
                    <a:pt x="1219" y="1640"/>
                    <a:pt x="1222" y="1482"/>
                  </a:cubicBezTo>
                  <a:cubicBezTo>
                    <a:pt x="1222" y="884"/>
                    <a:pt x="944" y="356"/>
                    <a:pt x="51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3274147" y="2225987"/>
              <a:ext cx="137942" cy="100739"/>
            </a:xfrm>
            <a:custGeom>
              <a:avLst/>
              <a:gdLst/>
              <a:ahLst/>
              <a:cxnLst/>
              <a:rect l="l" t="t" r="r" b="b"/>
              <a:pathLst>
                <a:path w="3819" h="2789" extrusionOk="0">
                  <a:moveTo>
                    <a:pt x="2435" y="0"/>
                  </a:moveTo>
                  <a:cubicBezTo>
                    <a:pt x="2419" y="29"/>
                    <a:pt x="2401" y="54"/>
                    <a:pt x="2379" y="76"/>
                  </a:cubicBezTo>
                  <a:cubicBezTo>
                    <a:pt x="2295" y="162"/>
                    <a:pt x="2185" y="226"/>
                    <a:pt x="2123" y="328"/>
                  </a:cubicBezTo>
                  <a:cubicBezTo>
                    <a:pt x="2036" y="474"/>
                    <a:pt x="2067" y="667"/>
                    <a:pt x="1980" y="814"/>
                  </a:cubicBezTo>
                  <a:cubicBezTo>
                    <a:pt x="1930" y="896"/>
                    <a:pt x="1849" y="952"/>
                    <a:pt x="1769" y="1004"/>
                  </a:cubicBezTo>
                  <a:cubicBezTo>
                    <a:pt x="1424" y="1232"/>
                    <a:pt x="1043" y="1433"/>
                    <a:pt x="631" y="1458"/>
                  </a:cubicBezTo>
                  <a:cubicBezTo>
                    <a:pt x="610" y="1459"/>
                    <a:pt x="589" y="1460"/>
                    <a:pt x="568" y="1460"/>
                  </a:cubicBezTo>
                  <a:cubicBezTo>
                    <a:pt x="399" y="1460"/>
                    <a:pt x="234" y="1419"/>
                    <a:pt x="78" y="1356"/>
                  </a:cubicBezTo>
                  <a:cubicBezTo>
                    <a:pt x="32" y="1520"/>
                    <a:pt x="1" y="1690"/>
                    <a:pt x="1" y="1869"/>
                  </a:cubicBezTo>
                  <a:cubicBezTo>
                    <a:pt x="1" y="1901"/>
                    <a:pt x="9" y="1930"/>
                    <a:pt x="10" y="1962"/>
                  </a:cubicBezTo>
                  <a:cubicBezTo>
                    <a:pt x="147" y="1993"/>
                    <a:pt x="289" y="2009"/>
                    <a:pt x="430" y="2009"/>
                  </a:cubicBezTo>
                  <a:cubicBezTo>
                    <a:pt x="758" y="2009"/>
                    <a:pt x="1086" y="1924"/>
                    <a:pt x="1366" y="1754"/>
                  </a:cubicBezTo>
                  <a:cubicBezTo>
                    <a:pt x="1500" y="1672"/>
                    <a:pt x="1630" y="1571"/>
                    <a:pt x="1785" y="1550"/>
                  </a:cubicBezTo>
                  <a:cubicBezTo>
                    <a:pt x="1807" y="1547"/>
                    <a:pt x="1828" y="1545"/>
                    <a:pt x="1849" y="1545"/>
                  </a:cubicBezTo>
                  <a:cubicBezTo>
                    <a:pt x="2211" y="1545"/>
                    <a:pt x="2454" y="1971"/>
                    <a:pt x="2786" y="2156"/>
                  </a:cubicBezTo>
                  <a:cubicBezTo>
                    <a:pt x="2962" y="2253"/>
                    <a:pt x="3173" y="2285"/>
                    <a:pt x="3337" y="2404"/>
                  </a:cubicBezTo>
                  <a:cubicBezTo>
                    <a:pt x="3470" y="2502"/>
                    <a:pt x="3555" y="2644"/>
                    <a:pt x="3639" y="2789"/>
                  </a:cubicBezTo>
                  <a:cubicBezTo>
                    <a:pt x="3718" y="2646"/>
                    <a:pt x="3778" y="2494"/>
                    <a:pt x="3818" y="2336"/>
                  </a:cubicBezTo>
                  <a:cubicBezTo>
                    <a:pt x="3680" y="2204"/>
                    <a:pt x="3576" y="2033"/>
                    <a:pt x="3411" y="1937"/>
                  </a:cubicBezTo>
                  <a:cubicBezTo>
                    <a:pt x="3308" y="1878"/>
                    <a:pt x="3189" y="1854"/>
                    <a:pt x="3087" y="1794"/>
                  </a:cubicBezTo>
                  <a:cubicBezTo>
                    <a:pt x="2942" y="1708"/>
                    <a:pt x="2848" y="1556"/>
                    <a:pt x="2760" y="1410"/>
                  </a:cubicBezTo>
                  <a:cubicBezTo>
                    <a:pt x="2712" y="1330"/>
                    <a:pt x="2661" y="1242"/>
                    <a:pt x="2673" y="1148"/>
                  </a:cubicBezTo>
                  <a:cubicBezTo>
                    <a:pt x="2679" y="1094"/>
                    <a:pt x="2707" y="1044"/>
                    <a:pt x="2734" y="996"/>
                  </a:cubicBezTo>
                  <a:cubicBezTo>
                    <a:pt x="2857" y="776"/>
                    <a:pt x="2992" y="549"/>
                    <a:pt x="3180" y="388"/>
                  </a:cubicBezTo>
                  <a:cubicBezTo>
                    <a:pt x="2962" y="205"/>
                    <a:pt x="2709" y="73"/>
                    <a:pt x="2435" y="0"/>
                  </a:cubicBezTo>
                  <a:close/>
                </a:path>
              </a:pathLst>
            </a:cu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3274472" y="2281828"/>
              <a:ext cx="131116" cy="79717"/>
            </a:xfrm>
            <a:custGeom>
              <a:avLst/>
              <a:gdLst/>
              <a:ahLst/>
              <a:cxnLst/>
              <a:rect l="l" t="t" r="r" b="b"/>
              <a:pathLst>
                <a:path w="3630" h="2207" extrusionOk="0">
                  <a:moveTo>
                    <a:pt x="1840" y="0"/>
                  </a:moveTo>
                  <a:cubicBezTo>
                    <a:pt x="1819" y="0"/>
                    <a:pt x="1798" y="2"/>
                    <a:pt x="1776" y="5"/>
                  </a:cubicBezTo>
                  <a:cubicBezTo>
                    <a:pt x="1621" y="25"/>
                    <a:pt x="1491" y="126"/>
                    <a:pt x="1357" y="208"/>
                  </a:cubicBezTo>
                  <a:cubicBezTo>
                    <a:pt x="1077" y="379"/>
                    <a:pt x="749" y="464"/>
                    <a:pt x="420" y="464"/>
                  </a:cubicBezTo>
                  <a:cubicBezTo>
                    <a:pt x="279" y="464"/>
                    <a:pt x="138" y="448"/>
                    <a:pt x="1" y="417"/>
                  </a:cubicBezTo>
                  <a:lnTo>
                    <a:pt x="1" y="417"/>
                  </a:lnTo>
                  <a:cubicBezTo>
                    <a:pt x="21" y="863"/>
                    <a:pt x="196" y="1288"/>
                    <a:pt x="496" y="1619"/>
                  </a:cubicBezTo>
                  <a:cubicBezTo>
                    <a:pt x="634" y="1479"/>
                    <a:pt x="760" y="1318"/>
                    <a:pt x="921" y="1206"/>
                  </a:cubicBezTo>
                  <a:cubicBezTo>
                    <a:pt x="1148" y="1047"/>
                    <a:pt x="1436" y="1002"/>
                    <a:pt x="1713" y="985"/>
                  </a:cubicBezTo>
                  <a:cubicBezTo>
                    <a:pt x="1730" y="984"/>
                    <a:pt x="1748" y="983"/>
                    <a:pt x="1765" y="983"/>
                  </a:cubicBezTo>
                  <a:cubicBezTo>
                    <a:pt x="1795" y="983"/>
                    <a:pt x="1825" y="986"/>
                    <a:pt x="1853" y="997"/>
                  </a:cubicBezTo>
                  <a:cubicBezTo>
                    <a:pt x="1939" y="1029"/>
                    <a:pt x="1983" y="1127"/>
                    <a:pt x="1993" y="1220"/>
                  </a:cubicBezTo>
                  <a:cubicBezTo>
                    <a:pt x="2001" y="1311"/>
                    <a:pt x="1986" y="1404"/>
                    <a:pt x="1995" y="1496"/>
                  </a:cubicBezTo>
                  <a:cubicBezTo>
                    <a:pt x="2021" y="1748"/>
                    <a:pt x="2225" y="1937"/>
                    <a:pt x="2359" y="2152"/>
                  </a:cubicBezTo>
                  <a:cubicBezTo>
                    <a:pt x="2369" y="2170"/>
                    <a:pt x="2376" y="2189"/>
                    <a:pt x="2384" y="2207"/>
                  </a:cubicBezTo>
                  <a:cubicBezTo>
                    <a:pt x="2917" y="2077"/>
                    <a:pt x="3370" y="1728"/>
                    <a:pt x="3630" y="1245"/>
                  </a:cubicBezTo>
                  <a:cubicBezTo>
                    <a:pt x="3546" y="1100"/>
                    <a:pt x="3461" y="958"/>
                    <a:pt x="3328" y="860"/>
                  </a:cubicBezTo>
                  <a:cubicBezTo>
                    <a:pt x="3164" y="739"/>
                    <a:pt x="2953" y="709"/>
                    <a:pt x="2777" y="611"/>
                  </a:cubicBezTo>
                  <a:cubicBezTo>
                    <a:pt x="2445" y="427"/>
                    <a:pt x="2202" y="0"/>
                    <a:pt x="1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5" name="Google Shape;285;p26"/>
          <p:cNvCxnSpPr/>
          <p:nvPr/>
        </p:nvCxnSpPr>
        <p:spPr>
          <a:xfrm>
            <a:off x="5678534" y="2997329"/>
            <a:ext cx="1349400" cy="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Cronograma de Actividades</a:t>
            </a:r>
            <a:endParaRPr dirty="0"/>
          </a:p>
        </p:txBody>
      </p:sp>
      <p:grpSp>
        <p:nvGrpSpPr>
          <p:cNvPr id="411" name="Google Shape;411;p32"/>
          <p:cNvGrpSpPr/>
          <p:nvPr/>
        </p:nvGrpSpPr>
        <p:grpSpPr>
          <a:xfrm rot="-1821123">
            <a:off x="3091638" y="2150265"/>
            <a:ext cx="6153633" cy="3260051"/>
            <a:chOff x="251750" y="1287825"/>
            <a:chExt cx="7133525" cy="3779175"/>
          </a:xfrm>
        </p:grpSpPr>
        <p:sp>
          <p:nvSpPr>
            <p:cNvPr id="412" name="Google Shape;412;p32"/>
            <p:cNvSpPr/>
            <p:nvPr/>
          </p:nvSpPr>
          <p:spPr>
            <a:xfrm>
              <a:off x="251750" y="2193000"/>
              <a:ext cx="6871125" cy="2874000"/>
            </a:xfrm>
            <a:custGeom>
              <a:avLst/>
              <a:gdLst/>
              <a:ahLst/>
              <a:cxnLst/>
              <a:rect l="l" t="t" r="r" b="b"/>
              <a:pathLst>
                <a:path w="274845" h="114960" fill="none" extrusionOk="0">
                  <a:moveTo>
                    <a:pt x="0" y="55826"/>
                  </a:moveTo>
                  <a:cubicBezTo>
                    <a:pt x="0" y="55826"/>
                    <a:pt x="46859" y="7437"/>
                    <a:pt x="83813" y="38069"/>
                  </a:cubicBezTo>
                  <a:cubicBezTo>
                    <a:pt x="120768" y="68702"/>
                    <a:pt x="143509" y="114960"/>
                    <a:pt x="202207" y="101670"/>
                  </a:cubicBezTo>
                  <a:cubicBezTo>
                    <a:pt x="260905" y="88378"/>
                    <a:pt x="274844" y="25319"/>
                    <a:pt x="261692" y="1"/>
                  </a:cubicBezTo>
                </a:path>
              </a:pathLst>
            </a:custGeom>
            <a:noFill/>
            <a:ln w="37900" cap="flat" cmpd="sng">
              <a:solidFill>
                <a:schemeClr val="l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262675" y="1695775"/>
              <a:ext cx="785550" cy="659325"/>
            </a:xfrm>
            <a:custGeom>
              <a:avLst/>
              <a:gdLst/>
              <a:ahLst/>
              <a:cxnLst/>
              <a:rect l="l" t="t" r="r" b="b"/>
              <a:pathLst>
                <a:path w="31422" h="26373" extrusionOk="0">
                  <a:moveTo>
                    <a:pt x="8190" y="1"/>
                  </a:moveTo>
                  <a:cubicBezTo>
                    <a:pt x="6878" y="1"/>
                    <a:pt x="5597" y="659"/>
                    <a:pt x="4854" y="1857"/>
                  </a:cubicBezTo>
                  <a:lnTo>
                    <a:pt x="1145" y="7831"/>
                  </a:lnTo>
                  <a:cubicBezTo>
                    <a:pt x="1" y="9675"/>
                    <a:pt x="570" y="12093"/>
                    <a:pt x="2410" y="13236"/>
                  </a:cubicBezTo>
                  <a:lnTo>
                    <a:pt x="23572" y="26373"/>
                  </a:lnTo>
                  <a:lnTo>
                    <a:pt x="31421" y="13728"/>
                  </a:lnTo>
                  <a:lnTo>
                    <a:pt x="10257" y="593"/>
                  </a:lnTo>
                  <a:cubicBezTo>
                    <a:pt x="9612" y="192"/>
                    <a:pt x="8897" y="1"/>
                    <a:pt x="8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283375" y="1695775"/>
              <a:ext cx="764850" cy="392500"/>
            </a:xfrm>
            <a:custGeom>
              <a:avLst/>
              <a:gdLst/>
              <a:ahLst/>
              <a:cxnLst/>
              <a:rect l="l" t="t" r="r" b="b"/>
              <a:pathLst>
                <a:path w="30594" h="15700" extrusionOk="0">
                  <a:moveTo>
                    <a:pt x="7362" y="1"/>
                  </a:moveTo>
                  <a:cubicBezTo>
                    <a:pt x="6050" y="1"/>
                    <a:pt x="4769" y="659"/>
                    <a:pt x="4026" y="1857"/>
                  </a:cubicBezTo>
                  <a:lnTo>
                    <a:pt x="317" y="7831"/>
                  </a:lnTo>
                  <a:cubicBezTo>
                    <a:pt x="192" y="8037"/>
                    <a:pt x="86" y="8253"/>
                    <a:pt x="1" y="8478"/>
                  </a:cubicBezTo>
                  <a:lnTo>
                    <a:pt x="2864" y="3867"/>
                  </a:lnTo>
                  <a:cubicBezTo>
                    <a:pt x="3607" y="2669"/>
                    <a:pt x="4888" y="2010"/>
                    <a:pt x="6200" y="2010"/>
                  </a:cubicBezTo>
                  <a:cubicBezTo>
                    <a:pt x="6907" y="2010"/>
                    <a:pt x="7622" y="2201"/>
                    <a:pt x="8267" y="2602"/>
                  </a:cubicBezTo>
                  <a:lnTo>
                    <a:pt x="29370" y="15699"/>
                  </a:lnTo>
                  <a:lnTo>
                    <a:pt x="30593" y="13728"/>
                  </a:lnTo>
                  <a:lnTo>
                    <a:pt x="9429" y="593"/>
                  </a:lnTo>
                  <a:cubicBezTo>
                    <a:pt x="8784" y="192"/>
                    <a:pt x="8069" y="1"/>
                    <a:pt x="7362" y="1"/>
                  </a:cubicBez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851975" y="2038950"/>
              <a:ext cx="305950" cy="351575"/>
            </a:xfrm>
            <a:custGeom>
              <a:avLst/>
              <a:gdLst/>
              <a:ahLst/>
              <a:cxnLst/>
              <a:rect l="l" t="t" r="r" b="b"/>
              <a:pathLst>
                <a:path w="12238" h="14063" extrusionOk="0">
                  <a:moveTo>
                    <a:pt x="7849" y="1"/>
                  </a:moveTo>
                  <a:lnTo>
                    <a:pt x="3818" y="6495"/>
                  </a:lnTo>
                  <a:lnTo>
                    <a:pt x="3816" y="6496"/>
                  </a:lnTo>
                  <a:lnTo>
                    <a:pt x="0" y="12644"/>
                  </a:lnTo>
                  <a:lnTo>
                    <a:pt x="7512" y="14062"/>
                  </a:lnTo>
                  <a:lnTo>
                    <a:pt x="9874" y="10256"/>
                  </a:lnTo>
                  <a:lnTo>
                    <a:pt x="12237" y="6449"/>
                  </a:lnTo>
                  <a:lnTo>
                    <a:pt x="7849"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39775" y="2200400"/>
              <a:ext cx="166675" cy="220350"/>
            </a:xfrm>
            <a:custGeom>
              <a:avLst/>
              <a:gdLst/>
              <a:ahLst/>
              <a:cxnLst/>
              <a:rect l="l" t="t" r="r" b="b"/>
              <a:pathLst>
                <a:path w="6667" h="8814" extrusionOk="0">
                  <a:moveTo>
                    <a:pt x="4719" y="0"/>
                  </a:moveTo>
                  <a:lnTo>
                    <a:pt x="0" y="7604"/>
                  </a:lnTo>
                  <a:lnTo>
                    <a:pt x="1948" y="8814"/>
                  </a:lnTo>
                  <a:lnTo>
                    <a:pt x="6667" y="1211"/>
                  </a:lnTo>
                  <a:lnTo>
                    <a:pt x="4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8450" y="2230550"/>
              <a:ext cx="251700" cy="297700"/>
            </a:xfrm>
            <a:custGeom>
              <a:avLst/>
              <a:gdLst/>
              <a:ahLst/>
              <a:cxnLst/>
              <a:rect l="l" t="t" r="r" b="b"/>
              <a:pathLst>
                <a:path w="10068" h="11908" extrusionOk="0">
                  <a:moveTo>
                    <a:pt x="4723" y="1"/>
                  </a:moveTo>
                  <a:lnTo>
                    <a:pt x="2477" y="3619"/>
                  </a:lnTo>
                  <a:lnTo>
                    <a:pt x="2363" y="3801"/>
                  </a:lnTo>
                  <a:lnTo>
                    <a:pt x="1" y="7608"/>
                  </a:lnTo>
                  <a:lnTo>
                    <a:pt x="3359" y="11907"/>
                  </a:lnTo>
                  <a:lnTo>
                    <a:pt x="6712" y="6507"/>
                  </a:lnTo>
                  <a:lnTo>
                    <a:pt x="6598" y="6428"/>
                  </a:lnTo>
                  <a:lnTo>
                    <a:pt x="6713" y="6501"/>
                  </a:lnTo>
                  <a:lnTo>
                    <a:pt x="10068" y="1099"/>
                  </a:lnTo>
                  <a:lnTo>
                    <a:pt x="4723"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51975" y="2038950"/>
              <a:ext cx="488175" cy="316125"/>
            </a:xfrm>
            <a:custGeom>
              <a:avLst/>
              <a:gdLst/>
              <a:ahLst/>
              <a:cxnLst/>
              <a:rect l="l" t="t" r="r" b="b"/>
              <a:pathLst>
                <a:path w="19527" h="12645" extrusionOk="0">
                  <a:moveTo>
                    <a:pt x="7849" y="1"/>
                  </a:moveTo>
                  <a:lnTo>
                    <a:pt x="3818" y="6495"/>
                  </a:lnTo>
                  <a:lnTo>
                    <a:pt x="3816" y="6496"/>
                  </a:lnTo>
                  <a:lnTo>
                    <a:pt x="0" y="12644"/>
                  </a:lnTo>
                  <a:lnTo>
                    <a:pt x="7" y="12644"/>
                  </a:lnTo>
                  <a:lnTo>
                    <a:pt x="2604" y="8463"/>
                  </a:lnTo>
                  <a:lnTo>
                    <a:pt x="6637" y="1967"/>
                  </a:lnTo>
                  <a:lnTo>
                    <a:pt x="10987" y="8362"/>
                  </a:lnTo>
                  <a:lnTo>
                    <a:pt x="12966" y="9636"/>
                  </a:lnTo>
                  <a:lnTo>
                    <a:pt x="12968" y="9631"/>
                  </a:lnTo>
                  <a:lnTo>
                    <a:pt x="18306" y="10728"/>
                  </a:lnTo>
                  <a:lnTo>
                    <a:pt x="19527" y="8763"/>
                  </a:lnTo>
                  <a:lnTo>
                    <a:pt x="14182" y="7665"/>
                  </a:lnTo>
                  <a:lnTo>
                    <a:pt x="14179" y="7668"/>
                  </a:lnTo>
                  <a:lnTo>
                    <a:pt x="12200" y="6395"/>
                  </a:lnTo>
                  <a:lnTo>
                    <a:pt x="7849" y="1"/>
                  </a:ln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23075" y="2440450"/>
              <a:ext cx="2775" cy="1850"/>
            </a:xfrm>
            <a:custGeom>
              <a:avLst/>
              <a:gdLst/>
              <a:ahLst/>
              <a:cxnLst/>
              <a:rect l="l" t="t" r="r" b="b"/>
              <a:pathLst>
                <a:path w="111" h="74" extrusionOk="0">
                  <a:moveTo>
                    <a:pt x="0" y="0"/>
                  </a:moveTo>
                  <a:lnTo>
                    <a:pt x="106" y="73"/>
                  </a:lnTo>
                  <a:lnTo>
                    <a:pt x="111" y="68"/>
                  </a:lnTo>
                  <a:lnTo>
                    <a:pt x="0" y="0"/>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54375" y="1717675"/>
              <a:ext cx="264925" cy="385100"/>
            </a:xfrm>
            <a:custGeom>
              <a:avLst/>
              <a:gdLst/>
              <a:ahLst/>
              <a:cxnLst/>
              <a:rect l="l" t="t" r="r" b="b"/>
              <a:pathLst>
                <a:path w="10597" h="15404" extrusionOk="0">
                  <a:moveTo>
                    <a:pt x="9462" y="1"/>
                  </a:moveTo>
                  <a:cubicBezTo>
                    <a:pt x="9129" y="1"/>
                    <a:pt x="8804" y="167"/>
                    <a:pt x="8616" y="471"/>
                  </a:cubicBezTo>
                  <a:lnTo>
                    <a:pt x="289" y="13882"/>
                  </a:lnTo>
                  <a:cubicBezTo>
                    <a:pt x="0" y="14350"/>
                    <a:pt x="144" y="14964"/>
                    <a:pt x="612" y="15253"/>
                  </a:cubicBezTo>
                  <a:cubicBezTo>
                    <a:pt x="775" y="15355"/>
                    <a:pt x="957" y="15404"/>
                    <a:pt x="1136" y="15404"/>
                  </a:cubicBezTo>
                  <a:cubicBezTo>
                    <a:pt x="1468" y="15404"/>
                    <a:pt x="1793" y="15237"/>
                    <a:pt x="1981" y="14934"/>
                  </a:cubicBezTo>
                  <a:lnTo>
                    <a:pt x="10307" y="1520"/>
                  </a:lnTo>
                  <a:cubicBezTo>
                    <a:pt x="10596" y="1054"/>
                    <a:pt x="10453" y="439"/>
                    <a:pt x="9985" y="150"/>
                  </a:cubicBezTo>
                  <a:cubicBezTo>
                    <a:pt x="9822" y="49"/>
                    <a:pt x="9641" y="1"/>
                    <a:pt x="9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376250" y="1717825"/>
              <a:ext cx="243050" cy="384600"/>
            </a:xfrm>
            <a:custGeom>
              <a:avLst/>
              <a:gdLst/>
              <a:ahLst/>
              <a:cxnLst/>
              <a:rect l="l" t="t" r="r" b="b"/>
              <a:pathLst>
                <a:path w="9722" h="15384" extrusionOk="0">
                  <a:moveTo>
                    <a:pt x="8606" y="1"/>
                  </a:moveTo>
                  <a:cubicBezTo>
                    <a:pt x="8429" y="1"/>
                    <a:pt x="8253" y="49"/>
                    <a:pt x="8098" y="138"/>
                  </a:cubicBezTo>
                  <a:cubicBezTo>
                    <a:pt x="8188" y="163"/>
                    <a:pt x="8280" y="185"/>
                    <a:pt x="8363" y="237"/>
                  </a:cubicBezTo>
                  <a:cubicBezTo>
                    <a:pt x="8830" y="526"/>
                    <a:pt x="8974" y="1140"/>
                    <a:pt x="8683" y="1608"/>
                  </a:cubicBezTo>
                  <a:lnTo>
                    <a:pt x="358" y="15019"/>
                  </a:lnTo>
                  <a:cubicBezTo>
                    <a:pt x="268" y="15165"/>
                    <a:pt x="142" y="15266"/>
                    <a:pt x="1" y="15347"/>
                  </a:cubicBezTo>
                  <a:cubicBezTo>
                    <a:pt x="91" y="15372"/>
                    <a:pt x="184" y="15384"/>
                    <a:pt x="275" y="15384"/>
                  </a:cubicBezTo>
                  <a:cubicBezTo>
                    <a:pt x="603" y="15384"/>
                    <a:pt x="921" y="15227"/>
                    <a:pt x="1106" y="14928"/>
                  </a:cubicBezTo>
                  <a:lnTo>
                    <a:pt x="9432" y="1514"/>
                  </a:lnTo>
                  <a:cubicBezTo>
                    <a:pt x="9721" y="1048"/>
                    <a:pt x="9578" y="433"/>
                    <a:pt x="9110" y="144"/>
                  </a:cubicBezTo>
                  <a:cubicBezTo>
                    <a:pt x="8952" y="46"/>
                    <a:pt x="8778" y="1"/>
                    <a:pt x="86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140650" y="2180125"/>
              <a:ext cx="611250" cy="644400"/>
            </a:xfrm>
            <a:custGeom>
              <a:avLst/>
              <a:gdLst/>
              <a:ahLst/>
              <a:cxnLst/>
              <a:rect l="l" t="t" r="r" b="b"/>
              <a:pathLst>
                <a:path w="24450" h="25776" fill="none" extrusionOk="0">
                  <a:moveTo>
                    <a:pt x="24206" y="8287"/>
                  </a:moveTo>
                  <a:cubicBezTo>
                    <a:pt x="24381" y="8395"/>
                    <a:pt x="24449" y="8600"/>
                    <a:pt x="24357" y="8747"/>
                  </a:cubicBezTo>
                  <a:lnTo>
                    <a:pt x="13897" y="25600"/>
                  </a:lnTo>
                  <a:cubicBezTo>
                    <a:pt x="13807" y="25746"/>
                    <a:pt x="13594" y="25776"/>
                    <a:pt x="13418" y="25668"/>
                  </a:cubicBezTo>
                  <a:lnTo>
                    <a:pt x="243" y="17492"/>
                  </a:lnTo>
                  <a:cubicBezTo>
                    <a:pt x="68" y="17383"/>
                    <a:pt x="0" y="17178"/>
                    <a:pt x="90" y="17031"/>
                  </a:cubicBezTo>
                  <a:lnTo>
                    <a:pt x="10552" y="179"/>
                  </a:lnTo>
                  <a:cubicBezTo>
                    <a:pt x="10642" y="31"/>
                    <a:pt x="10857" y="0"/>
                    <a:pt x="11033" y="111"/>
                  </a:cubicBezTo>
                  <a:close/>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00750" y="2216375"/>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269200" y="2258900"/>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337650" y="2301375"/>
              <a:ext cx="269800" cy="434550"/>
            </a:xfrm>
            <a:custGeom>
              <a:avLst/>
              <a:gdLst/>
              <a:ahLst/>
              <a:cxnLst/>
              <a:rect l="l" t="t" r="r" b="b"/>
              <a:pathLst>
                <a:path w="10792" h="17382" fill="none" extrusionOk="0">
                  <a:moveTo>
                    <a:pt x="0" y="17382"/>
                  </a:moveTo>
                  <a:lnTo>
                    <a:pt x="10791"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406150" y="2343850"/>
              <a:ext cx="269750" cy="434550"/>
            </a:xfrm>
            <a:custGeom>
              <a:avLst/>
              <a:gdLst/>
              <a:ahLst/>
              <a:cxnLst/>
              <a:rect l="l" t="t" r="r" b="b"/>
              <a:pathLst>
                <a:path w="10790" h="17382" fill="none" extrusionOk="0">
                  <a:moveTo>
                    <a:pt x="0" y="17382"/>
                  </a:moveTo>
                  <a:lnTo>
                    <a:pt x="10789" y="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184625" y="253862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6229525" y="2466325"/>
              <a:ext cx="345200" cy="214275"/>
            </a:xfrm>
            <a:custGeom>
              <a:avLst/>
              <a:gdLst/>
              <a:ahLst/>
              <a:cxnLst/>
              <a:rect l="l" t="t" r="r" b="b"/>
              <a:pathLst>
                <a:path w="13808" h="8571" fill="none" extrusionOk="0">
                  <a:moveTo>
                    <a:pt x="0" y="1"/>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274375" y="2394000"/>
              <a:ext cx="345250" cy="214275"/>
            </a:xfrm>
            <a:custGeom>
              <a:avLst/>
              <a:gdLst/>
              <a:ahLst/>
              <a:cxnLst/>
              <a:rect l="l" t="t" r="r" b="b"/>
              <a:pathLst>
                <a:path w="13810" h="8571" fill="none" extrusionOk="0">
                  <a:moveTo>
                    <a:pt x="1" y="1"/>
                  </a:moveTo>
                  <a:lnTo>
                    <a:pt x="13809" y="857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19275" y="2321675"/>
              <a:ext cx="345225" cy="214325"/>
            </a:xfrm>
            <a:custGeom>
              <a:avLst/>
              <a:gdLst/>
              <a:ahLst/>
              <a:cxnLst/>
              <a:rect l="l" t="t" r="r" b="b"/>
              <a:pathLst>
                <a:path w="13809" h="8573" fill="none" extrusionOk="0">
                  <a:moveTo>
                    <a:pt x="0" y="1"/>
                  </a:moveTo>
                  <a:lnTo>
                    <a:pt x="13809" y="8572"/>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364175" y="2249400"/>
              <a:ext cx="345225" cy="214225"/>
            </a:xfrm>
            <a:custGeom>
              <a:avLst/>
              <a:gdLst/>
              <a:ahLst/>
              <a:cxnLst/>
              <a:rect l="l" t="t" r="r" b="b"/>
              <a:pathLst>
                <a:path w="13809" h="8569" fill="none" extrusionOk="0">
                  <a:moveTo>
                    <a:pt x="0" y="1"/>
                  </a:moveTo>
                  <a:lnTo>
                    <a:pt x="13809" y="8569"/>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565600" y="2204550"/>
              <a:ext cx="44025" cy="70925"/>
            </a:xfrm>
            <a:custGeom>
              <a:avLst/>
              <a:gdLst/>
              <a:ahLst/>
              <a:cxnLst/>
              <a:rect l="l" t="t" r="r" b="b"/>
              <a:pathLst>
                <a:path w="1761" h="2837" fill="none" extrusionOk="0">
                  <a:moveTo>
                    <a:pt x="1" y="2836"/>
                  </a:moveTo>
                  <a:lnTo>
                    <a:pt x="176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694475" y="1287825"/>
              <a:ext cx="611300" cy="644400"/>
            </a:xfrm>
            <a:custGeom>
              <a:avLst/>
              <a:gdLst/>
              <a:ahLst/>
              <a:cxnLst/>
              <a:rect l="l" t="t" r="r" b="b"/>
              <a:pathLst>
                <a:path w="24452" h="25776" fill="none" extrusionOk="0">
                  <a:moveTo>
                    <a:pt x="13419" y="25668"/>
                  </a:moveTo>
                  <a:cubicBezTo>
                    <a:pt x="13593" y="25776"/>
                    <a:pt x="13809" y="25746"/>
                    <a:pt x="13899" y="25599"/>
                  </a:cubicBezTo>
                  <a:lnTo>
                    <a:pt x="24361" y="8744"/>
                  </a:lnTo>
                  <a:cubicBezTo>
                    <a:pt x="24451" y="8600"/>
                    <a:pt x="24382" y="8393"/>
                    <a:pt x="24208" y="8287"/>
                  </a:cubicBezTo>
                  <a:lnTo>
                    <a:pt x="11033" y="108"/>
                  </a:lnTo>
                  <a:cubicBezTo>
                    <a:pt x="10858" y="1"/>
                    <a:pt x="10644" y="31"/>
                    <a:pt x="10553" y="175"/>
                  </a:cubicBezTo>
                  <a:lnTo>
                    <a:pt x="92" y="17029"/>
                  </a:lnTo>
                  <a:cubicBezTo>
                    <a:pt x="1" y="17176"/>
                    <a:pt x="69" y="17382"/>
                    <a:pt x="244" y="17491"/>
                  </a:cubicBezTo>
                  <a:close/>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754600" y="1324075"/>
              <a:ext cx="269750" cy="434550"/>
            </a:xfrm>
            <a:custGeom>
              <a:avLst/>
              <a:gdLst/>
              <a:ahLst/>
              <a:cxnLst/>
              <a:rect l="l" t="t" r="r" b="b"/>
              <a:pathLst>
                <a:path w="10790" h="17382" fill="none" extrusionOk="0">
                  <a:moveTo>
                    <a:pt x="10789" y="0"/>
                  </a:moveTo>
                  <a:lnTo>
                    <a:pt x="0" y="1738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823075" y="1366525"/>
              <a:ext cx="269675" cy="434575"/>
            </a:xfrm>
            <a:custGeom>
              <a:avLst/>
              <a:gdLst/>
              <a:ahLst/>
              <a:cxnLst/>
              <a:rect l="l" t="t" r="r" b="b"/>
              <a:pathLst>
                <a:path w="10787" h="17383" fill="none" extrusionOk="0">
                  <a:moveTo>
                    <a:pt x="10787" y="0"/>
                  </a:moveTo>
                  <a:lnTo>
                    <a:pt x="1" y="1738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91525" y="1409075"/>
              <a:ext cx="269750" cy="434525"/>
            </a:xfrm>
            <a:custGeom>
              <a:avLst/>
              <a:gdLst/>
              <a:ahLst/>
              <a:cxnLst/>
              <a:rect l="l" t="t" r="r" b="b"/>
              <a:pathLst>
                <a:path w="10790" h="17381" fill="none" extrusionOk="0">
                  <a:moveTo>
                    <a:pt x="10790" y="1"/>
                  </a:moveTo>
                  <a:lnTo>
                    <a:pt x="1" y="1738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959975" y="1451550"/>
              <a:ext cx="269750" cy="434575"/>
            </a:xfrm>
            <a:custGeom>
              <a:avLst/>
              <a:gdLst/>
              <a:ahLst/>
              <a:cxnLst/>
              <a:rect l="l" t="t" r="r" b="b"/>
              <a:pathLst>
                <a:path w="10790" h="17383" fill="none" extrusionOk="0">
                  <a:moveTo>
                    <a:pt x="10790" y="1"/>
                  </a:moveTo>
                  <a:lnTo>
                    <a:pt x="1" y="17382"/>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916550" y="1359450"/>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6871700" y="143177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26750" y="1504075"/>
              <a:ext cx="345250" cy="214225"/>
            </a:xfrm>
            <a:custGeom>
              <a:avLst/>
              <a:gdLst/>
              <a:ahLst/>
              <a:cxnLst/>
              <a:rect l="l" t="t" r="r" b="b"/>
              <a:pathLst>
                <a:path w="13810" h="8569" fill="none" extrusionOk="0">
                  <a:moveTo>
                    <a:pt x="1" y="1"/>
                  </a:moveTo>
                  <a:lnTo>
                    <a:pt x="13809" y="8569"/>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81900" y="1576375"/>
              <a:ext cx="345200" cy="214300"/>
            </a:xfrm>
            <a:custGeom>
              <a:avLst/>
              <a:gdLst/>
              <a:ahLst/>
              <a:cxnLst/>
              <a:rect l="l" t="t" r="r" b="b"/>
              <a:pathLst>
                <a:path w="13808" h="8572" fill="none" extrusionOk="0">
                  <a:moveTo>
                    <a:pt x="1" y="0"/>
                  </a:moveTo>
                  <a:lnTo>
                    <a:pt x="13807" y="857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7050" y="1648700"/>
              <a:ext cx="345150" cy="214250"/>
            </a:xfrm>
            <a:custGeom>
              <a:avLst/>
              <a:gdLst/>
              <a:ahLst/>
              <a:cxnLst/>
              <a:rect l="l" t="t" r="r" b="b"/>
              <a:pathLst>
                <a:path w="13806" h="8570" fill="none" extrusionOk="0">
                  <a:moveTo>
                    <a:pt x="0" y="0"/>
                  </a:moveTo>
                  <a:lnTo>
                    <a:pt x="13806"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805775" y="1817650"/>
              <a:ext cx="44000" cy="70825"/>
            </a:xfrm>
            <a:custGeom>
              <a:avLst/>
              <a:gdLst/>
              <a:ahLst/>
              <a:cxnLst/>
              <a:rect l="l" t="t" r="r" b="b"/>
              <a:pathLst>
                <a:path w="1760" h="2833" fill="none" extrusionOk="0">
                  <a:moveTo>
                    <a:pt x="1760" y="0"/>
                  </a:moveTo>
                  <a:lnTo>
                    <a:pt x="0" y="283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56275" y="2393050"/>
              <a:ext cx="102725" cy="63750"/>
            </a:xfrm>
            <a:custGeom>
              <a:avLst/>
              <a:gdLst/>
              <a:ahLst/>
              <a:cxnLst/>
              <a:rect l="l" t="t" r="r" b="b"/>
              <a:pathLst>
                <a:path w="4109" h="2550" fill="none" extrusionOk="0">
                  <a:moveTo>
                    <a:pt x="0" y="1"/>
                  </a:moveTo>
                  <a:lnTo>
                    <a:pt x="4109" y="2549"/>
                  </a:lnTo>
                </a:path>
              </a:pathLst>
            </a:custGeom>
            <a:noFill/>
            <a:ln w="18975" cap="flat" cmpd="sng">
              <a:solidFill>
                <a:srgbClr val="72727C"/>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316225" y="2419000"/>
              <a:ext cx="66800" cy="63150"/>
            </a:xfrm>
            <a:custGeom>
              <a:avLst/>
              <a:gdLst/>
              <a:ahLst/>
              <a:cxnLst/>
              <a:rect l="l" t="t" r="r" b="b"/>
              <a:pathLst>
                <a:path w="2672" h="2526" extrusionOk="0">
                  <a:moveTo>
                    <a:pt x="1344" y="1"/>
                  </a:moveTo>
                  <a:cubicBezTo>
                    <a:pt x="921" y="1"/>
                    <a:pt x="509" y="212"/>
                    <a:pt x="271" y="598"/>
                  </a:cubicBezTo>
                  <a:cubicBezTo>
                    <a:pt x="0" y="1031"/>
                    <a:pt x="19" y="1584"/>
                    <a:pt x="316" y="2000"/>
                  </a:cubicBezTo>
                  <a:cubicBezTo>
                    <a:pt x="558" y="2335"/>
                    <a:pt x="942" y="2526"/>
                    <a:pt x="1344" y="2526"/>
                  </a:cubicBezTo>
                  <a:cubicBezTo>
                    <a:pt x="1439" y="2526"/>
                    <a:pt x="1535" y="2515"/>
                    <a:pt x="1630" y="2493"/>
                  </a:cubicBezTo>
                  <a:cubicBezTo>
                    <a:pt x="2128" y="2376"/>
                    <a:pt x="2506" y="1971"/>
                    <a:pt x="2588" y="1469"/>
                  </a:cubicBezTo>
                  <a:cubicBezTo>
                    <a:pt x="2672" y="964"/>
                    <a:pt x="2443" y="460"/>
                    <a:pt x="2009" y="191"/>
                  </a:cubicBezTo>
                  <a:cubicBezTo>
                    <a:pt x="1802" y="62"/>
                    <a:pt x="1571"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38350" y="2419075"/>
              <a:ext cx="46925" cy="63025"/>
            </a:xfrm>
            <a:custGeom>
              <a:avLst/>
              <a:gdLst/>
              <a:ahLst/>
              <a:cxnLst/>
              <a:rect l="l" t="t" r="r" b="b"/>
              <a:pathLst>
                <a:path w="1877" h="2521" extrusionOk="0">
                  <a:moveTo>
                    <a:pt x="463" y="0"/>
                  </a:moveTo>
                  <a:cubicBezTo>
                    <a:pt x="348" y="0"/>
                    <a:pt x="234" y="16"/>
                    <a:pt x="122" y="48"/>
                  </a:cubicBezTo>
                  <a:cubicBezTo>
                    <a:pt x="195" y="74"/>
                    <a:pt x="265" y="108"/>
                    <a:pt x="331" y="149"/>
                  </a:cubicBezTo>
                  <a:cubicBezTo>
                    <a:pt x="759" y="413"/>
                    <a:pt x="989" y="904"/>
                    <a:pt x="917" y="1401"/>
                  </a:cubicBezTo>
                  <a:cubicBezTo>
                    <a:pt x="845" y="1897"/>
                    <a:pt x="486" y="2303"/>
                    <a:pt x="1" y="2435"/>
                  </a:cubicBezTo>
                  <a:cubicBezTo>
                    <a:pt x="150" y="2493"/>
                    <a:pt x="304" y="2520"/>
                    <a:pt x="456" y="2520"/>
                  </a:cubicBezTo>
                  <a:cubicBezTo>
                    <a:pt x="922" y="2520"/>
                    <a:pt x="1367" y="2261"/>
                    <a:pt x="1586" y="1823"/>
                  </a:cubicBezTo>
                  <a:cubicBezTo>
                    <a:pt x="1877" y="1240"/>
                    <a:pt x="1676" y="531"/>
                    <a:pt x="1124" y="188"/>
                  </a:cubicBezTo>
                  <a:cubicBezTo>
                    <a:pt x="923" y="64"/>
                    <a:pt x="694" y="0"/>
                    <a:pt x="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476375" y="2058575"/>
              <a:ext cx="205125" cy="133550"/>
            </a:xfrm>
            <a:custGeom>
              <a:avLst/>
              <a:gdLst/>
              <a:ahLst/>
              <a:cxnLst/>
              <a:rect l="l" t="t" r="r" b="b"/>
              <a:pathLst>
                <a:path w="8205" h="5342" extrusionOk="0">
                  <a:moveTo>
                    <a:pt x="486" y="1"/>
                  </a:moveTo>
                  <a:cubicBezTo>
                    <a:pt x="344" y="1"/>
                    <a:pt x="205" y="72"/>
                    <a:pt x="125" y="202"/>
                  </a:cubicBezTo>
                  <a:cubicBezTo>
                    <a:pt x="0" y="403"/>
                    <a:pt x="62" y="667"/>
                    <a:pt x="263" y="790"/>
                  </a:cubicBezTo>
                  <a:lnTo>
                    <a:pt x="7492" y="5277"/>
                  </a:lnTo>
                  <a:cubicBezTo>
                    <a:pt x="7562" y="5320"/>
                    <a:pt x="7640" y="5341"/>
                    <a:pt x="7717" y="5341"/>
                  </a:cubicBezTo>
                  <a:cubicBezTo>
                    <a:pt x="7860" y="5341"/>
                    <a:pt x="7999" y="5270"/>
                    <a:pt x="8080" y="5141"/>
                  </a:cubicBezTo>
                  <a:cubicBezTo>
                    <a:pt x="8205" y="4940"/>
                    <a:pt x="8143" y="4676"/>
                    <a:pt x="7941" y="4553"/>
                  </a:cubicBezTo>
                  <a:lnTo>
                    <a:pt x="712" y="66"/>
                  </a:lnTo>
                  <a:cubicBezTo>
                    <a:pt x="641" y="22"/>
                    <a:pt x="563"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217;p17">
            <a:extLst>
              <a:ext uri="{FF2B5EF4-FFF2-40B4-BE49-F238E27FC236}">
                <a16:creationId xmlns:a16="http://schemas.microsoft.com/office/drawing/2014/main" id="{80DC3C91-3866-4CDE-B17A-82F1C10AD91C}"/>
              </a:ext>
            </a:extLst>
          </p:cNvPr>
          <p:cNvGrpSpPr/>
          <p:nvPr/>
        </p:nvGrpSpPr>
        <p:grpSpPr>
          <a:xfrm>
            <a:off x="936968" y="1289058"/>
            <a:ext cx="1412709" cy="1923461"/>
            <a:chOff x="1036275" y="1121000"/>
            <a:chExt cx="1412709" cy="1923461"/>
          </a:xfrm>
        </p:grpSpPr>
        <p:sp>
          <p:nvSpPr>
            <p:cNvPr id="84" name="Google Shape;218;p17">
              <a:extLst>
                <a:ext uri="{FF2B5EF4-FFF2-40B4-BE49-F238E27FC236}">
                  <a16:creationId xmlns:a16="http://schemas.microsoft.com/office/drawing/2014/main" id="{78E83399-4C63-427A-98DA-9E4AF1338FBC}"/>
                </a:ext>
              </a:extLst>
            </p:cNvPr>
            <p:cNvSpPr/>
            <p:nvPr/>
          </p:nvSpPr>
          <p:spPr>
            <a:xfrm>
              <a:off x="1812795" y="2639054"/>
              <a:ext cx="534944" cy="218918"/>
            </a:xfrm>
            <a:custGeom>
              <a:avLst/>
              <a:gdLst/>
              <a:ahLst/>
              <a:cxnLst/>
              <a:rect l="l" t="t" r="r" b="b"/>
              <a:pathLst>
                <a:path w="17110" h="7002" extrusionOk="0">
                  <a:moveTo>
                    <a:pt x="0" y="1"/>
                  </a:moveTo>
                  <a:lnTo>
                    <a:pt x="2810" y="3501"/>
                  </a:lnTo>
                  <a:lnTo>
                    <a:pt x="0" y="7002"/>
                  </a:lnTo>
                  <a:lnTo>
                    <a:pt x="14300" y="7002"/>
                  </a:lnTo>
                  <a:lnTo>
                    <a:pt x="17110" y="3501"/>
                  </a:lnTo>
                  <a:lnTo>
                    <a:pt x="14300" y="1"/>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85" name="Google Shape;219;p17">
              <a:extLst>
                <a:ext uri="{FF2B5EF4-FFF2-40B4-BE49-F238E27FC236}">
                  <a16:creationId xmlns:a16="http://schemas.microsoft.com/office/drawing/2014/main" id="{6B219637-349D-4C00-95EB-A4F18666B669}"/>
                </a:ext>
              </a:extLst>
            </p:cNvPr>
            <p:cNvSpPr/>
            <p:nvPr/>
          </p:nvSpPr>
          <p:spPr>
            <a:xfrm>
              <a:off x="1742447"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86" name="Google Shape;220;p17">
              <a:extLst>
                <a:ext uri="{FF2B5EF4-FFF2-40B4-BE49-F238E27FC236}">
                  <a16:creationId xmlns:a16="http://schemas.microsoft.com/office/drawing/2014/main" id="{26FE63DC-04DF-4065-95ED-96F816AA58FD}"/>
                </a:ext>
              </a:extLst>
            </p:cNvPr>
            <p:cNvSpPr/>
            <p:nvPr/>
          </p:nvSpPr>
          <p:spPr>
            <a:xfrm>
              <a:off x="1036275" y="1121000"/>
              <a:ext cx="1412709" cy="987693"/>
            </a:xfrm>
            <a:custGeom>
              <a:avLst/>
              <a:gdLst/>
              <a:ahLst/>
              <a:cxnLst/>
              <a:rect l="l" t="t" r="r" b="b"/>
              <a:pathLst>
                <a:path w="45185" h="31591" extrusionOk="0">
                  <a:moveTo>
                    <a:pt x="2858" y="0"/>
                  </a:moveTo>
                  <a:cubicBezTo>
                    <a:pt x="1274" y="0"/>
                    <a:pt x="0" y="1274"/>
                    <a:pt x="0" y="2846"/>
                  </a:cubicBezTo>
                  <a:lnTo>
                    <a:pt x="0" y="21669"/>
                  </a:lnTo>
                  <a:cubicBezTo>
                    <a:pt x="0" y="25753"/>
                    <a:pt x="3310" y="29063"/>
                    <a:pt x="7394" y="29063"/>
                  </a:cubicBezTo>
                  <a:lnTo>
                    <a:pt x="18121" y="29063"/>
                  </a:lnTo>
                  <a:cubicBezTo>
                    <a:pt x="18157" y="29111"/>
                    <a:pt x="18193" y="29170"/>
                    <a:pt x="18240" y="29206"/>
                  </a:cubicBezTo>
                  <a:lnTo>
                    <a:pt x="19241" y="30206"/>
                  </a:lnTo>
                  <a:cubicBezTo>
                    <a:pt x="20163" y="31129"/>
                    <a:pt x="21375" y="31590"/>
                    <a:pt x="22586" y="31590"/>
                  </a:cubicBezTo>
                  <a:cubicBezTo>
                    <a:pt x="23798" y="31590"/>
                    <a:pt x="25009" y="31129"/>
                    <a:pt x="25932" y="30206"/>
                  </a:cubicBezTo>
                  <a:lnTo>
                    <a:pt x="26932" y="29206"/>
                  </a:lnTo>
                  <a:cubicBezTo>
                    <a:pt x="26980" y="29170"/>
                    <a:pt x="27003" y="29111"/>
                    <a:pt x="27051" y="29063"/>
                  </a:cubicBezTo>
                  <a:lnTo>
                    <a:pt x="37779" y="29063"/>
                  </a:lnTo>
                  <a:cubicBezTo>
                    <a:pt x="41874" y="29063"/>
                    <a:pt x="45184" y="25753"/>
                    <a:pt x="45184" y="21669"/>
                  </a:cubicBezTo>
                  <a:lnTo>
                    <a:pt x="45184" y="2846"/>
                  </a:lnTo>
                  <a:cubicBezTo>
                    <a:pt x="45184" y="1274"/>
                    <a:pt x="43898"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200">
                <a:latin typeface="Fira Sans Extra Condensed"/>
                <a:ea typeface="Fira Sans Extra Condensed"/>
                <a:cs typeface="Fira Sans Extra Condensed"/>
                <a:sym typeface="Fira Sans Extra Condensed"/>
              </a:endParaRPr>
            </a:p>
            <a:p>
              <a:pPr marL="0" lvl="0" indent="0" algn="ctr" rtl="0">
                <a:spcBef>
                  <a:spcPts val="0"/>
                </a:spcBef>
                <a:spcAft>
                  <a:spcPts val="0"/>
                </a:spcAft>
                <a:buClr>
                  <a:schemeClr val="dk1"/>
                </a:buClr>
                <a:buSzPts val="1100"/>
                <a:buFont typeface="Arial"/>
                <a:buNone/>
              </a:pPr>
              <a:endParaRPr sz="1200">
                <a:latin typeface="Fira Sans Extra Condensed"/>
                <a:ea typeface="Fira Sans Extra Condensed"/>
                <a:cs typeface="Fira Sans Extra Condensed"/>
                <a:sym typeface="Fira Sans Extra Condensed"/>
              </a:endParaRPr>
            </a:p>
          </p:txBody>
        </p:sp>
        <p:sp>
          <p:nvSpPr>
            <p:cNvPr id="87" name="Google Shape;221;p17">
              <a:extLst>
                <a:ext uri="{FF2B5EF4-FFF2-40B4-BE49-F238E27FC236}">
                  <a16:creationId xmlns:a16="http://schemas.microsoft.com/office/drawing/2014/main" id="{2AE400B3-57D2-4FAB-AB38-4405FE3D25D2}"/>
                </a:ext>
              </a:extLst>
            </p:cNvPr>
            <p:cNvSpPr/>
            <p:nvPr/>
          </p:nvSpPr>
          <p:spPr>
            <a:xfrm>
              <a:off x="1036275" y="1121000"/>
              <a:ext cx="1412709" cy="336536"/>
            </a:xfrm>
            <a:custGeom>
              <a:avLst/>
              <a:gdLst/>
              <a:ahLst/>
              <a:cxnLst/>
              <a:rect l="l" t="t" r="r" b="b"/>
              <a:pathLst>
                <a:path w="45185" h="10764" extrusionOk="0">
                  <a:moveTo>
                    <a:pt x="2846" y="0"/>
                  </a:moveTo>
                  <a:cubicBezTo>
                    <a:pt x="1274" y="0"/>
                    <a:pt x="0" y="1274"/>
                    <a:pt x="0" y="2846"/>
                  </a:cubicBezTo>
                  <a:lnTo>
                    <a:pt x="0" y="10763"/>
                  </a:lnTo>
                  <a:lnTo>
                    <a:pt x="45184" y="10763"/>
                  </a:lnTo>
                  <a:lnTo>
                    <a:pt x="45184" y="2846"/>
                  </a:lnTo>
                  <a:cubicBezTo>
                    <a:pt x="45184" y="1274"/>
                    <a:pt x="43910" y="0"/>
                    <a:pt x="42339"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Fira Sans Extra Condensed Medium"/>
                  <a:ea typeface="Fira Sans Extra Condensed Medium"/>
                  <a:cs typeface="Fira Sans Extra Condensed Medium"/>
                  <a:sym typeface="Fira Sans Extra Condensed Medium"/>
                </a:rPr>
                <a:t>Febrero – Sem 1</a:t>
              </a:r>
              <a:endParaRPr sz="12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8" name="Google Shape;222;p17">
              <a:extLst>
                <a:ext uri="{FF2B5EF4-FFF2-40B4-BE49-F238E27FC236}">
                  <a16:creationId xmlns:a16="http://schemas.microsoft.com/office/drawing/2014/main" id="{01190B17-3586-47E7-A55A-87636D6987B2}"/>
                </a:ext>
              </a:extLst>
            </p:cNvPr>
            <p:cNvSpPr/>
            <p:nvPr/>
          </p:nvSpPr>
          <p:spPr>
            <a:xfrm>
              <a:off x="1449454" y="2458524"/>
              <a:ext cx="585969" cy="585937"/>
            </a:xfrm>
            <a:custGeom>
              <a:avLst/>
              <a:gdLst/>
              <a:ahLst/>
              <a:cxnLst/>
              <a:rect l="l" t="t" r="r" b="b"/>
              <a:pathLst>
                <a:path w="18742" h="18741" extrusionOk="0">
                  <a:moveTo>
                    <a:pt x="9371" y="0"/>
                  </a:moveTo>
                  <a:cubicBezTo>
                    <a:pt x="4204" y="0"/>
                    <a:pt x="1" y="4191"/>
                    <a:pt x="1" y="9370"/>
                  </a:cubicBezTo>
                  <a:cubicBezTo>
                    <a:pt x="1" y="14538"/>
                    <a:pt x="4204" y="18741"/>
                    <a:pt x="9371" y="18741"/>
                  </a:cubicBezTo>
                  <a:cubicBezTo>
                    <a:pt x="14550" y="18741"/>
                    <a:pt x="18741" y="14538"/>
                    <a:pt x="18741" y="9370"/>
                  </a:cubicBezTo>
                  <a:cubicBezTo>
                    <a:pt x="18741" y="4191"/>
                    <a:pt x="14550" y="0"/>
                    <a:pt x="9371"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89" name="Google Shape;223;p17">
              <a:extLst>
                <a:ext uri="{FF2B5EF4-FFF2-40B4-BE49-F238E27FC236}">
                  <a16:creationId xmlns:a16="http://schemas.microsoft.com/office/drawing/2014/main" id="{1A459932-B590-4359-8D14-E9E17162F557}"/>
                </a:ext>
              </a:extLst>
            </p:cNvPr>
            <p:cNvSpPr/>
            <p:nvPr/>
          </p:nvSpPr>
          <p:spPr>
            <a:xfrm>
              <a:off x="1524680" y="2533344"/>
              <a:ext cx="435928" cy="436303"/>
            </a:xfrm>
            <a:custGeom>
              <a:avLst/>
              <a:gdLst/>
              <a:ahLst/>
              <a:cxnLst/>
              <a:rect l="l" t="t" r="r" b="b"/>
              <a:pathLst>
                <a:path w="13943" h="13955" extrusionOk="0">
                  <a:moveTo>
                    <a:pt x="6965" y="0"/>
                  </a:moveTo>
                  <a:cubicBezTo>
                    <a:pt x="3119" y="0"/>
                    <a:pt x="0" y="3120"/>
                    <a:pt x="0" y="6977"/>
                  </a:cubicBezTo>
                  <a:cubicBezTo>
                    <a:pt x="0" y="10823"/>
                    <a:pt x="3119" y="13954"/>
                    <a:pt x="6965" y="13954"/>
                  </a:cubicBezTo>
                  <a:cubicBezTo>
                    <a:pt x="10823" y="13954"/>
                    <a:pt x="13942" y="10823"/>
                    <a:pt x="13942" y="6977"/>
                  </a:cubicBezTo>
                  <a:cubicBezTo>
                    <a:pt x="13942"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91" name="Google Shape;225;p17">
              <a:extLst>
                <a:ext uri="{FF2B5EF4-FFF2-40B4-BE49-F238E27FC236}">
                  <a16:creationId xmlns:a16="http://schemas.microsoft.com/office/drawing/2014/main" id="{1CA698B7-BEE8-44ED-80DB-1A2C0A123279}"/>
                </a:ext>
              </a:extLst>
            </p:cNvPr>
            <p:cNvSpPr txBox="1"/>
            <p:nvPr/>
          </p:nvSpPr>
          <p:spPr>
            <a:xfrm>
              <a:off x="1130650" y="1457525"/>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Traducción del modelo</a:t>
              </a:r>
              <a:endParaRPr sz="1200" dirty="0">
                <a:solidFill>
                  <a:srgbClr val="434343"/>
                </a:solidFill>
                <a:latin typeface="Roboto"/>
                <a:ea typeface="Roboto"/>
                <a:cs typeface="Roboto"/>
                <a:sym typeface="Roboto"/>
              </a:endParaRPr>
            </a:p>
          </p:txBody>
        </p:sp>
      </p:grpSp>
      <p:grpSp>
        <p:nvGrpSpPr>
          <p:cNvPr id="92" name="Google Shape;226;p17">
            <a:extLst>
              <a:ext uri="{FF2B5EF4-FFF2-40B4-BE49-F238E27FC236}">
                <a16:creationId xmlns:a16="http://schemas.microsoft.com/office/drawing/2014/main" id="{0BD9D0EC-ED9D-43B4-8000-432052798F44}"/>
              </a:ext>
            </a:extLst>
          </p:cNvPr>
          <p:cNvGrpSpPr/>
          <p:nvPr/>
        </p:nvGrpSpPr>
        <p:grpSpPr>
          <a:xfrm>
            <a:off x="3191741" y="1289058"/>
            <a:ext cx="1412334" cy="1923461"/>
            <a:chOff x="3291048" y="1121000"/>
            <a:chExt cx="1412334" cy="1923461"/>
          </a:xfrm>
        </p:grpSpPr>
        <p:sp>
          <p:nvSpPr>
            <p:cNvPr id="93" name="Google Shape;227;p17">
              <a:extLst>
                <a:ext uri="{FF2B5EF4-FFF2-40B4-BE49-F238E27FC236}">
                  <a16:creationId xmlns:a16="http://schemas.microsoft.com/office/drawing/2014/main" id="{77448B53-810F-4765-A87C-53ED8D7118D8}"/>
                </a:ext>
              </a:extLst>
            </p:cNvPr>
            <p:cNvSpPr/>
            <p:nvPr/>
          </p:nvSpPr>
          <p:spPr>
            <a:xfrm>
              <a:off x="3997219"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4" name="Google Shape;228;p17">
              <a:extLst>
                <a:ext uri="{FF2B5EF4-FFF2-40B4-BE49-F238E27FC236}">
                  <a16:creationId xmlns:a16="http://schemas.microsoft.com/office/drawing/2014/main" id="{C7A57CC2-DA3A-4803-BF66-3AFFB5B9E2F0}"/>
                </a:ext>
              </a:extLst>
            </p:cNvPr>
            <p:cNvSpPr/>
            <p:nvPr/>
          </p:nvSpPr>
          <p:spPr>
            <a:xfrm>
              <a:off x="3291048" y="1121000"/>
              <a:ext cx="1412334" cy="987693"/>
            </a:xfrm>
            <a:custGeom>
              <a:avLst/>
              <a:gdLst/>
              <a:ahLst/>
              <a:cxnLst/>
              <a:rect l="l" t="t" r="r" b="b"/>
              <a:pathLst>
                <a:path w="45173" h="31591" extrusionOk="0">
                  <a:moveTo>
                    <a:pt x="2846" y="0"/>
                  </a:moveTo>
                  <a:cubicBezTo>
                    <a:pt x="1274" y="0"/>
                    <a:pt x="0" y="1274"/>
                    <a:pt x="0" y="2846"/>
                  </a:cubicBezTo>
                  <a:lnTo>
                    <a:pt x="0" y="21669"/>
                  </a:lnTo>
                  <a:cubicBezTo>
                    <a:pt x="0" y="25753"/>
                    <a:pt x="3310" y="29063"/>
                    <a:pt x="7394" y="29063"/>
                  </a:cubicBezTo>
                  <a:lnTo>
                    <a:pt x="18121" y="29063"/>
                  </a:lnTo>
                  <a:cubicBezTo>
                    <a:pt x="18157" y="29111"/>
                    <a:pt x="18193" y="29170"/>
                    <a:pt x="18241" y="29206"/>
                  </a:cubicBezTo>
                  <a:lnTo>
                    <a:pt x="19229" y="30206"/>
                  </a:lnTo>
                  <a:cubicBezTo>
                    <a:pt x="20157" y="31129"/>
                    <a:pt x="21369" y="31590"/>
                    <a:pt x="22580" y="31590"/>
                  </a:cubicBezTo>
                  <a:cubicBezTo>
                    <a:pt x="23792" y="31590"/>
                    <a:pt x="25003" y="31129"/>
                    <a:pt x="25932" y="30206"/>
                  </a:cubicBezTo>
                  <a:lnTo>
                    <a:pt x="26920" y="29206"/>
                  </a:lnTo>
                  <a:cubicBezTo>
                    <a:pt x="26968" y="29170"/>
                    <a:pt x="27004" y="29111"/>
                    <a:pt x="27039" y="29063"/>
                  </a:cubicBezTo>
                  <a:lnTo>
                    <a:pt x="37779" y="29063"/>
                  </a:lnTo>
                  <a:cubicBezTo>
                    <a:pt x="41863" y="29063"/>
                    <a:pt x="45172" y="25753"/>
                    <a:pt x="45172" y="21669"/>
                  </a:cubicBezTo>
                  <a:lnTo>
                    <a:pt x="45172" y="2846"/>
                  </a:lnTo>
                  <a:cubicBezTo>
                    <a:pt x="45172" y="1274"/>
                    <a:pt x="43899"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5" name="Google Shape;229;p17">
              <a:extLst>
                <a:ext uri="{FF2B5EF4-FFF2-40B4-BE49-F238E27FC236}">
                  <a16:creationId xmlns:a16="http://schemas.microsoft.com/office/drawing/2014/main" id="{6F59B20C-30E4-4A9D-B2A0-8C339DCC60B7}"/>
                </a:ext>
              </a:extLst>
            </p:cNvPr>
            <p:cNvSpPr txBox="1"/>
            <p:nvPr/>
          </p:nvSpPr>
          <p:spPr>
            <a:xfrm>
              <a:off x="3374732" y="1457525"/>
              <a:ext cx="1320065"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100" dirty="0">
                  <a:solidFill>
                    <a:srgbClr val="434343"/>
                  </a:solidFill>
                  <a:latin typeface="Roboto"/>
                  <a:ea typeface="Roboto"/>
                  <a:cs typeface="Roboto"/>
                  <a:sym typeface="Roboto"/>
                </a:rPr>
                <a:t>Diseño experimental y análisis</a:t>
              </a:r>
              <a:endParaRPr sz="1100" dirty="0">
                <a:solidFill>
                  <a:srgbClr val="434343"/>
                </a:solidFill>
                <a:latin typeface="Roboto"/>
                <a:ea typeface="Roboto"/>
                <a:cs typeface="Roboto"/>
                <a:sym typeface="Roboto"/>
              </a:endParaRPr>
            </a:p>
          </p:txBody>
        </p:sp>
        <p:sp>
          <p:nvSpPr>
            <p:cNvPr id="96" name="Google Shape;230;p17">
              <a:extLst>
                <a:ext uri="{FF2B5EF4-FFF2-40B4-BE49-F238E27FC236}">
                  <a16:creationId xmlns:a16="http://schemas.microsoft.com/office/drawing/2014/main" id="{23E36BA6-21D9-45A9-9DFF-AAAEF2CE8AA1}"/>
                </a:ext>
              </a:extLst>
            </p:cNvPr>
            <p:cNvSpPr/>
            <p:nvPr/>
          </p:nvSpPr>
          <p:spPr>
            <a:xfrm>
              <a:off x="3291048" y="1121000"/>
              <a:ext cx="1412334" cy="336536"/>
            </a:xfrm>
            <a:custGeom>
              <a:avLst/>
              <a:gdLst/>
              <a:ahLst/>
              <a:cxnLst/>
              <a:rect l="l" t="t" r="r" b="b"/>
              <a:pathLst>
                <a:path w="45173" h="10764" extrusionOk="0">
                  <a:moveTo>
                    <a:pt x="2846" y="0"/>
                  </a:moveTo>
                  <a:cubicBezTo>
                    <a:pt x="1274" y="0"/>
                    <a:pt x="0" y="1274"/>
                    <a:pt x="0" y="2846"/>
                  </a:cubicBezTo>
                  <a:lnTo>
                    <a:pt x="0" y="10763"/>
                  </a:lnTo>
                  <a:lnTo>
                    <a:pt x="45172" y="10763"/>
                  </a:lnTo>
                  <a:lnTo>
                    <a:pt x="45172" y="2846"/>
                  </a:lnTo>
                  <a:cubicBezTo>
                    <a:pt x="45172" y="1274"/>
                    <a:pt x="43899" y="0"/>
                    <a:pt x="42327" y="0"/>
                  </a:cubicBezTo>
                  <a:close/>
                </a:path>
              </a:pathLst>
            </a:custGeom>
            <a:solidFill>
              <a:srgbClr val="869FB2"/>
            </a:solidFill>
            <a:ln>
              <a:noFill/>
            </a:ln>
          </p:spPr>
          <p:txBody>
            <a:bodyPr spcFirstLastPara="1" wrap="square" lIns="91425" tIns="91425" rIns="91425" bIns="91425" anchor="ctr" anchorCtr="0">
              <a:noAutofit/>
            </a:bodyPr>
            <a:lstStyle/>
            <a:p>
              <a:pPr algn="ctr"/>
              <a:r>
                <a:rPr lang="es-CO" sz="1200" dirty="0">
                  <a:solidFill>
                    <a:srgbClr val="FFFFFF"/>
                  </a:solidFill>
                  <a:latin typeface="Fira Sans Extra Condensed Medium"/>
                  <a:ea typeface="Fira Sans Extra Condensed Medium"/>
                  <a:cs typeface="Fira Sans Extra Condensed Medium"/>
                  <a:sym typeface="Fira Sans Extra Condensed Medium"/>
                </a:rPr>
                <a:t>Febrero  – </a:t>
              </a:r>
              <a:r>
                <a:rPr lang="es-CO" sz="1200" dirty="0" err="1">
                  <a:solidFill>
                    <a:srgbClr val="FFFFFF"/>
                  </a:solidFill>
                  <a:latin typeface="Fira Sans Extra Condensed Medium"/>
                  <a:ea typeface="Fira Sans Extra Condensed Medium"/>
                  <a:cs typeface="Fira Sans Extra Condensed Medium"/>
                  <a:sym typeface="Fira Sans Extra Condensed Medium"/>
                </a:rPr>
                <a:t>Sem</a:t>
              </a:r>
              <a:r>
                <a:rPr lang="es-CO" sz="1200" dirty="0">
                  <a:solidFill>
                    <a:srgbClr val="FFFFFF"/>
                  </a:solidFill>
                  <a:latin typeface="Fira Sans Extra Condensed Medium"/>
                  <a:ea typeface="Fira Sans Extra Condensed Medium"/>
                  <a:cs typeface="Fira Sans Extra Condensed Medium"/>
                  <a:sym typeface="Fira Sans Extra Condensed Medium"/>
                </a:rPr>
                <a:t> 3</a:t>
              </a:r>
            </a:p>
          </p:txBody>
        </p:sp>
        <p:sp>
          <p:nvSpPr>
            <p:cNvPr id="97" name="Google Shape;231;p17">
              <a:extLst>
                <a:ext uri="{FF2B5EF4-FFF2-40B4-BE49-F238E27FC236}">
                  <a16:creationId xmlns:a16="http://schemas.microsoft.com/office/drawing/2014/main" id="{83E4B89A-7C60-4BA1-AE0E-5EB18ABAA685}"/>
                </a:ext>
              </a:extLst>
            </p:cNvPr>
            <p:cNvSpPr/>
            <p:nvPr/>
          </p:nvSpPr>
          <p:spPr>
            <a:xfrm>
              <a:off x="3390067"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8" name="Google Shape;232;p17">
              <a:extLst>
                <a:ext uri="{FF2B5EF4-FFF2-40B4-BE49-F238E27FC236}">
                  <a16:creationId xmlns:a16="http://schemas.microsoft.com/office/drawing/2014/main" id="{64FAFA46-0C48-4871-AB64-4BD99DDB0076}"/>
                </a:ext>
              </a:extLst>
            </p:cNvPr>
            <p:cNvSpPr/>
            <p:nvPr/>
          </p:nvSpPr>
          <p:spPr>
            <a:xfrm>
              <a:off x="4072789"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9" name="Google Shape;233;p17">
              <a:extLst>
                <a:ext uri="{FF2B5EF4-FFF2-40B4-BE49-F238E27FC236}">
                  <a16:creationId xmlns:a16="http://schemas.microsoft.com/office/drawing/2014/main" id="{844D3855-A63E-416B-8777-87850F86FDDA}"/>
                </a:ext>
              </a:extLst>
            </p:cNvPr>
            <p:cNvSpPr/>
            <p:nvPr/>
          </p:nvSpPr>
          <p:spPr>
            <a:xfrm>
              <a:off x="3704258" y="245852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50" y="18741"/>
                    <a:pt x="18741" y="14538"/>
                    <a:pt x="18741" y="9370"/>
                  </a:cubicBezTo>
                  <a:cubicBezTo>
                    <a:pt x="18741" y="4191"/>
                    <a:pt x="14550" y="0"/>
                    <a:pt x="9370" y="0"/>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0" name="Google Shape;234;p17">
              <a:extLst>
                <a:ext uri="{FF2B5EF4-FFF2-40B4-BE49-F238E27FC236}">
                  <a16:creationId xmlns:a16="http://schemas.microsoft.com/office/drawing/2014/main" id="{A340EECD-4E7C-4867-A029-0CB64FD255E4}"/>
                </a:ext>
              </a:extLst>
            </p:cNvPr>
            <p:cNvSpPr/>
            <p:nvPr/>
          </p:nvSpPr>
          <p:spPr>
            <a:xfrm>
              <a:off x="3779077" y="2533344"/>
              <a:ext cx="436303" cy="436303"/>
            </a:xfrm>
            <a:custGeom>
              <a:avLst/>
              <a:gdLst/>
              <a:ahLst/>
              <a:cxnLst/>
              <a:rect l="l" t="t" r="r" b="b"/>
              <a:pathLst>
                <a:path w="13955" h="13955" extrusionOk="0">
                  <a:moveTo>
                    <a:pt x="6977" y="0"/>
                  </a:moveTo>
                  <a:cubicBezTo>
                    <a:pt x="3120" y="0"/>
                    <a:pt x="0" y="3120"/>
                    <a:pt x="0" y="6977"/>
                  </a:cubicBezTo>
                  <a:cubicBezTo>
                    <a:pt x="0" y="10823"/>
                    <a:pt x="3120" y="13954"/>
                    <a:pt x="6977" y="13954"/>
                  </a:cubicBezTo>
                  <a:cubicBezTo>
                    <a:pt x="10823" y="13954"/>
                    <a:pt x="13954" y="10823"/>
                    <a:pt x="13954" y="6977"/>
                  </a:cubicBezTo>
                  <a:cubicBezTo>
                    <a:pt x="13954"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grpSp>
      <p:grpSp>
        <p:nvGrpSpPr>
          <p:cNvPr id="102" name="Google Shape;236;p17">
            <a:extLst>
              <a:ext uri="{FF2B5EF4-FFF2-40B4-BE49-F238E27FC236}">
                <a16:creationId xmlns:a16="http://schemas.microsoft.com/office/drawing/2014/main" id="{F3C9295C-B81A-43E1-B7C0-5FF7022E204E}"/>
              </a:ext>
            </a:extLst>
          </p:cNvPr>
          <p:cNvGrpSpPr/>
          <p:nvPr/>
        </p:nvGrpSpPr>
        <p:grpSpPr>
          <a:xfrm>
            <a:off x="5446138" y="1289058"/>
            <a:ext cx="1412709" cy="1923461"/>
            <a:chOff x="5545445" y="1121000"/>
            <a:chExt cx="1412709" cy="1923461"/>
          </a:xfrm>
        </p:grpSpPr>
        <p:sp>
          <p:nvSpPr>
            <p:cNvPr id="103" name="Google Shape;237;p17">
              <a:extLst>
                <a:ext uri="{FF2B5EF4-FFF2-40B4-BE49-F238E27FC236}">
                  <a16:creationId xmlns:a16="http://schemas.microsoft.com/office/drawing/2014/main" id="{3ECB446E-0D35-48A6-AC2C-1A7F84A663A3}"/>
                </a:ext>
              </a:extLst>
            </p:cNvPr>
            <p:cNvSpPr/>
            <p:nvPr/>
          </p:nvSpPr>
          <p:spPr>
            <a:xfrm>
              <a:off x="5649310"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4" name="Google Shape;238;p17">
              <a:extLst>
                <a:ext uri="{FF2B5EF4-FFF2-40B4-BE49-F238E27FC236}">
                  <a16:creationId xmlns:a16="http://schemas.microsoft.com/office/drawing/2014/main" id="{0C4CE3FE-A7B9-44E0-B56B-61B9B2A610F2}"/>
                </a:ext>
              </a:extLst>
            </p:cNvPr>
            <p:cNvSpPr/>
            <p:nvPr/>
          </p:nvSpPr>
          <p:spPr>
            <a:xfrm>
              <a:off x="6324591"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5" name="Google Shape;239;p17">
              <a:extLst>
                <a:ext uri="{FF2B5EF4-FFF2-40B4-BE49-F238E27FC236}">
                  <a16:creationId xmlns:a16="http://schemas.microsoft.com/office/drawing/2014/main" id="{213847CB-962A-4ADD-8DE9-D02724ADD8AC}"/>
                </a:ext>
              </a:extLst>
            </p:cNvPr>
            <p:cNvSpPr/>
            <p:nvPr/>
          </p:nvSpPr>
          <p:spPr>
            <a:xfrm>
              <a:off x="6251992"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6" name="Google Shape;240;p17">
              <a:extLst>
                <a:ext uri="{FF2B5EF4-FFF2-40B4-BE49-F238E27FC236}">
                  <a16:creationId xmlns:a16="http://schemas.microsoft.com/office/drawing/2014/main" id="{9DDAE052-0689-41A4-9E69-A8087429951A}"/>
                </a:ext>
              </a:extLst>
            </p:cNvPr>
            <p:cNvSpPr/>
            <p:nvPr/>
          </p:nvSpPr>
          <p:spPr>
            <a:xfrm>
              <a:off x="5545445" y="1121000"/>
              <a:ext cx="1412709" cy="987693"/>
            </a:xfrm>
            <a:custGeom>
              <a:avLst/>
              <a:gdLst/>
              <a:ahLst/>
              <a:cxnLst/>
              <a:rect l="l" t="t" r="r" b="b"/>
              <a:pathLst>
                <a:path w="45185" h="31591" extrusionOk="0">
                  <a:moveTo>
                    <a:pt x="2858" y="0"/>
                  </a:moveTo>
                  <a:cubicBezTo>
                    <a:pt x="1286" y="0"/>
                    <a:pt x="0" y="1274"/>
                    <a:pt x="0" y="2846"/>
                  </a:cubicBezTo>
                  <a:lnTo>
                    <a:pt x="0" y="21669"/>
                  </a:lnTo>
                  <a:cubicBezTo>
                    <a:pt x="0" y="25753"/>
                    <a:pt x="3310" y="29063"/>
                    <a:pt x="7406" y="29063"/>
                  </a:cubicBezTo>
                  <a:lnTo>
                    <a:pt x="18122" y="29063"/>
                  </a:lnTo>
                  <a:cubicBezTo>
                    <a:pt x="18169" y="29111"/>
                    <a:pt x="18193" y="29170"/>
                    <a:pt x="18241" y="29206"/>
                  </a:cubicBezTo>
                  <a:lnTo>
                    <a:pt x="19241" y="30206"/>
                  </a:lnTo>
                  <a:cubicBezTo>
                    <a:pt x="20164" y="31129"/>
                    <a:pt x="21375" y="31590"/>
                    <a:pt x="22587" y="31590"/>
                  </a:cubicBezTo>
                  <a:cubicBezTo>
                    <a:pt x="23798" y="31590"/>
                    <a:pt x="25009" y="31129"/>
                    <a:pt x="25932" y="30206"/>
                  </a:cubicBezTo>
                  <a:lnTo>
                    <a:pt x="26932" y="29206"/>
                  </a:lnTo>
                  <a:cubicBezTo>
                    <a:pt x="26980" y="29170"/>
                    <a:pt x="27016" y="29111"/>
                    <a:pt x="27051" y="29063"/>
                  </a:cubicBezTo>
                  <a:lnTo>
                    <a:pt x="37791" y="29063"/>
                  </a:lnTo>
                  <a:cubicBezTo>
                    <a:pt x="41875" y="29063"/>
                    <a:pt x="45185" y="25753"/>
                    <a:pt x="45185" y="21669"/>
                  </a:cubicBezTo>
                  <a:lnTo>
                    <a:pt x="45185" y="2846"/>
                  </a:lnTo>
                  <a:cubicBezTo>
                    <a:pt x="45185" y="1274"/>
                    <a:pt x="43911"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7" name="Google Shape;241;p17">
              <a:extLst>
                <a:ext uri="{FF2B5EF4-FFF2-40B4-BE49-F238E27FC236}">
                  <a16:creationId xmlns:a16="http://schemas.microsoft.com/office/drawing/2014/main" id="{40277B90-9A20-42BB-9A05-ABE06038F668}"/>
                </a:ext>
              </a:extLst>
            </p:cNvPr>
            <p:cNvSpPr/>
            <p:nvPr/>
          </p:nvSpPr>
          <p:spPr>
            <a:xfrm>
              <a:off x="5545445" y="1121000"/>
              <a:ext cx="1412709" cy="336536"/>
            </a:xfrm>
            <a:custGeom>
              <a:avLst/>
              <a:gdLst/>
              <a:ahLst/>
              <a:cxnLst/>
              <a:rect l="l" t="t" r="r" b="b"/>
              <a:pathLst>
                <a:path w="45185" h="10764" extrusionOk="0">
                  <a:moveTo>
                    <a:pt x="2846" y="0"/>
                  </a:moveTo>
                  <a:cubicBezTo>
                    <a:pt x="1274" y="0"/>
                    <a:pt x="0" y="1274"/>
                    <a:pt x="0" y="2846"/>
                  </a:cubicBezTo>
                  <a:lnTo>
                    <a:pt x="0" y="10763"/>
                  </a:lnTo>
                  <a:lnTo>
                    <a:pt x="45185" y="10763"/>
                  </a:lnTo>
                  <a:lnTo>
                    <a:pt x="45185" y="2846"/>
                  </a:lnTo>
                  <a:cubicBezTo>
                    <a:pt x="45185" y="1274"/>
                    <a:pt x="43911" y="0"/>
                    <a:pt x="42339"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Fira Sans Extra Condensed Medium"/>
                  <a:ea typeface="Fira Sans Extra Condensed Medium"/>
                  <a:cs typeface="Fira Sans Extra Condensed Medium"/>
                  <a:sym typeface="Fira Sans Extra Condensed Medium"/>
                </a:rPr>
                <a:t>Marzo – Sem 1</a:t>
              </a:r>
              <a:endParaRPr sz="12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08" name="Google Shape;242;p17">
              <a:extLst>
                <a:ext uri="{FF2B5EF4-FFF2-40B4-BE49-F238E27FC236}">
                  <a16:creationId xmlns:a16="http://schemas.microsoft.com/office/drawing/2014/main" id="{270E5997-5867-4C2B-B9BC-DDBF2D8E2F8C}"/>
                </a:ext>
              </a:extLst>
            </p:cNvPr>
            <p:cNvSpPr/>
            <p:nvPr/>
          </p:nvSpPr>
          <p:spPr>
            <a:xfrm>
              <a:off x="5959030" y="245852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38" y="18741"/>
                    <a:pt x="18741" y="14538"/>
                    <a:pt x="18741" y="9370"/>
                  </a:cubicBezTo>
                  <a:cubicBezTo>
                    <a:pt x="18741" y="4191"/>
                    <a:pt x="14538" y="0"/>
                    <a:pt x="9370"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9" name="Google Shape;243;p17">
              <a:extLst>
                <a:ext uri="{FF2B5EF4-FFF2-40B4-BE49-F238E27FC236}">
                  <a16:creationId xmlns:a16="http://schemas.microsoft.com/office/drawing/2014/main" id="{FB84EA78-52FE-412D-B281-FE43E8F27010}"/>
                </a:ext>
              </a:extLst>
            </p:cNvPr>
            <p:cNvSpPr/>
            <p:nvPr/>
          </p:nvSpPr>
          <p:spPr>
            <a:xfrm>
              <a:off x="6033850" y="2533344"/>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3" y="10823"/>
                    <a:pt x="13943" y="6977"/>
                  </a:cubicBezTo>
                  <a:cubicBezTo>
                    <a:pt x="13943"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114" name="Google Shape;248;p17">
              <a:extLst>
                <a:ext uri="{FF2B5EF4-FFF2-40B4-BE49-F238E27FC236}">
                  <a16:creationId xmlns:a16="http://schemas.microsoft.com/office/drawing/2014/main" id="{036726F6-9506-467D-91A9-984041D1C754}"/>
                </a:ext>
              </a:extLst>
            </p:cNvPr>
            <p:cNvSpPr txBox="1"/>
            <p:nvPr/>
          </p:nvSpPr>
          <p:spPr>
            <a:xfrm>
              <a:off x="5639763" y="1457525"/>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Entrega final</a:t>
              </a:r>
              <a:endParaRPr sz="1100" dirty="0">
                <a:solidFill>
                  <a:srgbClr val="434343"/>
                </a:solidFill>
                <a:latin typeface="Roboto"/>
                <a:ea typeface="Roboto"/>
                <a:cs typeface="Roboto"/>
                <a:sym typeface="Roboto"/>
              </a:endParaRPr>
            </a:p>
          </p:txBody>
        </p:sp>
      </p:grpSp>
      <p:grpSp>
        <p:nvGrpSpPr>
          <p:cNvPr id="115" name="Google Shape;249;p17">
            <a:extLst>
              <a:ext uri="{FF2B5EF4-FFF2-40B4-BE49-F238E27FC236}">
                <a16:creationId xmlns:a16="http://schemas.microsoft.com/office/drawing/2014/main" id="{E9160B8F-FDB0-4EB6-8277-1E61B9DE4341}"/>
              </a:ext>
            </a:extLst>
          </p:cNvPr>
          <p:cNvGrpSpPr/>
          <p:nvPr/>
        </p:nvGrpSpPr>
        <p:grpSpPr>
          <a:xfrm>
            <a:off x="2064166" y="2626583"/>
            <a:ext cx="1412710" cy="1929066"/>
            <a:chOff x="2163473" y="2458524"/>
            <a:chExt cx="1412710" cy="1929066"/>
          </a:xfrm>
        </p:grpSpPr>
        <p:sp>
          <p:nvSpPr>
            <p:cNvPr id="116" name="Google Shape;250;p17">
              <a:extLst>
                <a:ext uri="{FF2B5EF4-FFF2-40B4-BE49-F238E27FC236}">
                  <a16:creationId xmlns:a16="http://schemas.microsoft.com/office/drawing/2014/main" id="{5A4645E0-A12D-485A-804A-7677E999F16E}"/>
                </a:ext>
              </a:extLst>
            </p:cNvPr>
            <p:cNvSpPr/>
            <p:nvPr/>
          </p:nvSpPr>
          <p:spPr>
            <a:xfrm>
              <a:off x="2260242" y="2639054"/>
              <a:ext cx="534944" cy="218918"/>
            </a:xfrm>
            <a:custGeom>
              <a:avLst/>
              <a:gdLst/>
              <a:ahLst/>
              <a:cxnLst/>
              <a:rect l="l" t="t" r="r" b="b"/>
              <a:pathLst>
                <a:path w="17110" h="7002" extrusionOk="0">
                  <a:moveTo>
                    <a:pt x="1" y="1"/>
                  </a:moveTo>
                  <a:lnTo>
                    <a:pt x="2811" y="3501"/>
                  </a:lnTo>
                  <a:lnTo>
                    <a:pt x="1" y="7002"/>
                  </a:lnTo>
                  <a:lnTo>
                    <a:pt x="14300" y="7002"/>
                  </a:lnTo>
                  <a:lnTo>
                    <a:pt x="17110" y="3501"/>
                  </a:lnTo>
                  <a:lnTo>
                    <a:pt x="14300"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7" name="Google Shape;251;p17">
              <a:extLst>
                <a:ext uri="{FF2B5EF4-FFF2-40B4-BE49-F238E27FC236}">
                  <a16:creationId xmlns:a16="http://schemas.microsoft.com/office/drawing/2014/main" id="{7C64ACA3-37FC-4013-9AE4-7EC8DF940E2C}"/>
                </a:ext>
              </a:extLst>
            </p:cNvPr>
            <p:cNvSpPr/>
            <p:nvPr/>
          </p:nvSpPr>
          <p:spPr>
            <a:xfrm>
              <a:off x="2942589" y="263905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8" name="Google Shape;252;p17">
              <a:extLst>
                <a:ext uri="{FF2B5EF4-FFF2-40B4-BE49-F238E27FC236}">
                  <a16:creationId xmlns:a16="http://schemas.microsoft.com/office/drawing/2014/main" id="{1DF3A3DC-FC49-4759-8F7D-19164A74E3D9}"/>
                </a:ext>
              </a:extLst>
            </p:cNvPr>
            <p:cNvSpPr/>
            <p:nvPr/>
          </p:nvSpPr>
          <p:spPr>
            <a:xfrm>
              <a:off x="2870021" y="2757051"/>
              <a:ext cx="31" cy="754206"/>
            </a:xfrm>
            <a:custGeom>
              <a:avLst/>
              <a:gdLst/>
              <a:ahLst/>
              <a:cxnLst/>
              <a:rect l="l" t="t" r="r" b="b"/>
              <a:pathLst>
                <a:path w="1" h="24123" fill="none" extrusionOk="0">
                  <a:moveTo>
                    <a:pt x="0" y="1"/>
                  </a:moveTo>
                  <a:lnTo>
                    <a:pt x="0"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9" name="Google Shape;253;p17">
              <a:extLst>
                <a:ext uri="{FF2B5EF4-FFF2-40B4-BE49-F238E27FC236}">
                  <a16:creationId xmlns:a16="http://schemas.microsoft.com/office/drawing/2014/main" id="{90330AE4-FA71-43C4-B817-053B7A97D3E3}"/>
                </a:ext>
              </a:extLst>
            </p:cNvPr>
            <p:cNvSpPr/>
            <p:nvPr/>
          </p:nvSpPr>
          <p:spPr>
            <a:xfrm>
              <a:off x="2163474" y="3399597"/>
              <a:ext cx="1412709" cy="987974"/>
            </a:xfrm>
            <a:custGeom>
              <a:avLst/>
              <a:gdLst/>
              <a:ahLst/>
              <a:cxnLst/>
              <a:rect l="l" t="t" r="r" b="b"/>
              <a:pathLst>
                <a:path w="45185" h="31600" extrusionOk="0">
                  <a:moveTo>
                    <a:pt x="22598" y="0"/>
                  </a:moveTo>
                  <a:cubicBezTo>
                    <a:pt x="21387" y="0"/>
                    <a:pt x="20175" y="464"/>
                    <a:pt x="19253" y="1393"/>
                  </a:cubicBezTo>
                  <a:lnTo>
                    <a:pt x="18252" y="2381"/>
                  </a:lnTo>
                  <a:cubicBezTo>
                    <a:pt x="18205" y="2429"/>
                    <a:pt x="18181" y="2477"/>
                    <a:pt x="18133" y="2524"/>
                  </a:cubicBezTo>
                  <a:lnTo>
                    <a:pt x="7406" y="2524"/>
                  </a:lnTo>
                  <a:cubicBezTo>
                    <a:pt x="3310" y="2524"/>
                    <a:pt x="0" y="5846"/>
                    <a:pt x="0" y="9930"/>
                  </a:cubicBezTo>
                  <a:lnTo>
                    <a:pt x="0" y="28742"/>
                  </a:lnTo>
                  <a:cubicBezTo>
                    <a:pt x="0" y="30325"/>
                    <a:pt x="1286" y="31599"/>
                    <a:pt x="2858" y="31599"/>
                  </a:cubicBezTo>
                  <a:lnTo>
                    <a:pt x="42327" y="31599"/>
                  </a:lnTo>
                  <a:cubicBezTo>
                    <a:pt x="43910" y="31599"/>
                    <a:pt x="45184" y="30325"/>
                    <a:pt x="45184" y="28742"/>
                  </a:cubicBezTo>
                  <a:lnTo>
                    <a:pt x="45184" y="9930"/>
                  </a:lnTo>
                  <a:cubicBezTo>
                    <a:pt x="45184" y="5846"/>
                    <a:pt x="41874" y="2524"/>
                    <a:pt x="37791" y="2524"/>
                  </a:cubicBezTo>
                  <a:lnTo>
                    <a:pt x="27063" y="2524"/>
                  </a:lnTo>
                  <a:cubicBezTo>
                    <a:pt x="27027" y="2477"/>
                    <a:pt x="26992" y="2429"/>
                    <a:pt x="26944" y="2381"/>
                  </a:cubicBezTo>
                  <a:lnTo>
                    <a:pt x="25944" y="1393"/>
                  </a:lnTo>
                  <a:cubicBezTo>
                    <a:pt x="25021" y="464"/>
                    <a:pt x="23810" y="0"/>
                    <a:pt x="22598"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0" name="Google Shape;254;p17">
              <a:extLst>
                <a:ext uri="{FF2B5EF4-FFF2-40B4-BE49-F238E27FC236}">
                  <a16:creationId xmlns:a16="http://schemas.microsoft.com/office/drawing/2014/main" id="{FFF6A2CA-78D1-4AF7-A329-2DD54F9418B8}"/>
                </a:ext>
              </a:extLst>
            </p:cNvPr>
            <p:cNvSpPr/>
            <p:nvPr/>
          </p:nvSpPr>
          <p:spPr>
            <a:xfrm>
              <a:off x="2163474" y="4051022"/>
              <a:ext cx="1412709" cy="336568"/>
            </a:xfrm>
            <a:custGeom>
              <a:avLst/>
              <a:gdLst/>
              <a:ahLst/>
              <a:cxnLst/>
              <a:rect l="l" t="t" r="r" b="b"/>
              <a:pathLst>
                <a:path w="45185" h="10765" extrusionOk="0">
                  <a:moveTo>
                    <a:pt x="0" y="1"/>
                  </a:moveTo>
                  <a:lnTo>
                    <a:pt x="0" y="7919"/>
                  </a:lnTo>
                  <a:cubicBezTo>
                    <a:pt x="0" y="9490"/>
                    <a:pt x="1274" y="10764"/>
                    <a:pt x="2846" y="10764"/>
                  </a:cubicBezTo>
                  <a:lnTo>
                    <a:pt x="42339" y="10764"/>
                  </a:lnTo>
                  <a:cubicBezTo>
                    <a:pt x="43910" y="10764"/>
                    <a:pt x="45184" y="9490"/>
                    <a:pt x="45184" y="7919"/>
                  </a:cubicBezTo>
                  <a:lnTo>
                    <a:pt x="45184"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200" dirty="0">
                  <a:solidFill>
                    <a:srgbClr val="FFFFFF"/>
                  </a:solidFill>
                  <a:latin typeface="Fira Sans Extra Condensed Medium"/>
                  <a:ea typeface="Fira Sans Extra Condensed Medium"/>
                  <a:cs typeface="Fira Sans Extra Condensed Medium"/>
                  <a:sym typeface="Fira Sans Extra Condensed Medium"/>
                </a:rPr>
                <a:t>F</a:t>
              </a:r>
              <a:r>
                <a:rPr lang="es-CO" sz="1200" dirty="0" err="1">
                  <a:solidFill>
                    <a:srgbClr val="FFFFFF"/>
                  </a:solidFill>
                  <a:latin typeface="Fira Sans Extra Condensed Medium"/>
                  <a:ea typeface="Fira Sans Extra Condensed Medium"/>
                  <a:cs typeface="Fira Sans Extra Condensed Medium"/>
                  <a:sym typeface="Fira Sans Extra Condensed Medium"/>
                </a:rPr>
                <a:t>ebrero</a:t>
              </a:r>
              <a:r>
                <a:rPr lang="es-CO" sz="1200" dirty="0">
                  <a:solidFill>
                    <a:srgbClr val="FFFFFF"/>
                  </a:solidFill>
                  <a:latin typeface="Fira Sans Extra Condensed Medium"/>
                  <a:ea typeface="Fira Sans Extra Condensed Medium"/>
                  <a:cs typeface="Fira Sans Extra Condensed Medium"/>
                  <a:sym typeface="Fira Sans Extra Condensed Medium"/>
                </a:rPr>
                <a:t> – </a:t>
              </a:r>
              <a:r>
                <a:rPr lang="es-CO" sz="1200" dirty="0" err="1">
                  <a:solidFill>
                    <a:srgbClr val="FFFFFF"/>
                  </a:solidFill>
                  <a:latin typeface="Fira Sans Extra Condensed Medium"/>
                  <a:ea typeface="Fira Sans Extra Condensed Medium"/>
                  <a:cs typeface="Fira Sans Extra Condensed Medium"/>
                  <a:sym typeface="Fira Sans Extra Condensed Medium"/>
                </a:rPr>
                <a:t>Sem</a:t>
              </a:r>
              <a:r>
                <a:rPr lang="es-CO" sz="1200" dirty="0">
                  <a:solidFill>
                    <a:srgbClr val="FFFFFF"/>
                  </a:solidFill>
                  <a:latin typeface="Fira Sans Extra Condensed Medium"/>
                  <a:ea typeface="Fira Sans Extra Condensed Medium"/>
                  <a:cs typeface="Fira Sans Extra Condensed Medium"/>
                  <a:sym typeface="Fira Sans Extra Condensed Medium"/>
                </a:rPr>
                <a:t> 2</a:t>
              </a:r>
            </a:p>
          </p:txBody>
        </p:sp>
        <p:sp>
          <p:nvSpPr>
            <p:cNvPr id="121" name="Google Shape;255;p17">
              <a:extLst>
                <a:ext uri="{FF2B5EF4-FFF2-40B4-BE49-F238E27FC236}">
                  <a16:creationId xmlns:a16="http://schemas.microsoft.com/office/drawing/2014/main" id="{23424AA4-1CFE-46EF-854C-B29112AF1DEC}"/>
                </a:ext>
              </a:extLst>
            </p:cNvPr>
            <p:cNvSpPr/>
            <p:nvPr/>
          </p:nvSpPr>
          <p:spPr>
            <a:xfrm>
              <a:off x="2577028" y="2458524"/>
              <a:ext cx="585969" cy="585937"/>
            </a:xfrm>
            <a:custGeom>
              <a:avLst/>
              <a:gdLst/>
              <a:ahLst/>
              <a:cxnLst/>
              <a:rect l="l" t="t" r="r" b="b"/>
              <a:pathLst>
                <a:path w="18742" h="18741" extrusionOk="0">
                  <a:moveTo>
                    <a:pt x="9371" y="0"/>
                  </a:moveTo>
                  <a:cubicBezTo>
                    <a:pt x="4192" y="0"/>
                    <a:pt x="1" y="4191"/>
                    <a:pt x="1" y="9370"/>
                  </a:cubicBezTo>
                  <a:cubicBezTo>
                    <a:pt x="1" y="14538"/>
                    <a:pt x="4192" y="18741"/>
                    <a:pt x="9371" y="18741"/>
                  </a:cubicBezTo>
                  <a:cubicBezTo>
                    <a:pt x="14539" y="18741"/>
                    <a:pt x="18741" y="14538"/>
                    <a:pt x="18741" y="9370"/>
                  </a:cubicBezTo>
                  <a:cubicBezTo>
                    <a:pt x="18741" y="4191"/>
                    <a:pt x="14539" y="0"/>
                    <a:pt x="9371" y="0"/>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2" name="Google Shape;256;p17">
              <a:extLst>
                <a:ext uri="{FF2B5EF4-FFF2-40B4-BE49-F238E27FC236}">
                  <a16:creationId xmlns:a16="http://schemas.microsoft.com/office/drawing/2014/main" id="{7FFA1103-6E1B-4D97-BF83-DD87D45267D0}"/>
                </a:ext>
              </a:extLst>
            </p:cNvPr>
            <p:cNvSpPr/>
            <p:nvPr/>
          </p:nvSpPr>
          <p:spPr>
            <a:xfrm>
              <a:off x="2651878" y="2533344"/>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2" y="10823"/>
                    <a:pt x="13942" y="6977"/>
                  </a:cubicBezTo>
                  <a:cubicBezTo>
                    <a:pt x="13942"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124" name="Google Shape;258;p17">
              <a:extLst>
                <a:ext uri="{FF2B5EF4-FFF2-40B4-BE49-F238E27FC236}">
                  <a16:creationId xmlns:a16="http://schemas.microsoft.com/office/drawing/2014/main" id="{E2D462D6-6C32-40DC-870F-23246983FB56}"/>
                </a:ext>
              </a:extLst>
            </p:cNvPr>
            <p:cNvSpPr/>
            <p:nvPr/>
          </p:nvSpPr>
          <p:spPr>
            <a:xfrm>
              <a:off x="2859953" y="2666974"/>
              <a:ext cx="13819" cy="23480"/>
            </a:xfrm>
            <a:custGeom>
              <a:avLst/>
              <a:gdLst/>
              <a:ahLst/>
              <a:cxnLst/>
              <a:rect l="l" t="t" r="r" b="b"/>
              <a:pathLst>
                <a:path w="442" h="751" extrusionOk="0">
                  <a:moveTo>
                    <a:pt x="227" y="1"/>
                  </a:moveTo>
                  <a:cubicBezTo>
                    <a:pt x="96" y="1"/>
                    <a:pt x="1" y="96"/>
                    <a:pt x="1" y="227"/>
                  </a:cubicBezTo>
                  <a:lnTo>
                    <a:pt x="1" y="524"/>
                  </a:lnTo>
                  <a:cubicBezTo>
                    <a:pt x="1" y="644"/>
                    <a:pt x="96" y="751"/>
                    <a:pt x="227" y="751"/>
                  </a:cubicBezTo>
                  <a:cubicBezTo>
                    <a:pt x="346" y="751"/>
                    <a:pt x="441" y="644"/>
                    <a:pt x="441" y="524"/>
                  </a:cubicBezTo>
                  <a:lnTo>
                    <a:pt x="441" y="227"/>
                  </a:lnTo>
                  <a:cubicBezTo>
                    <a:pt x="441" y="96"/>
                    <a:pt x="346" y="1"/>
                    <a:pt x="22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125" name="Google Shape;259;p17">
              <a:extLst>
                <a:ext uri="{FF2B5EF4-FFF2-40B4-BE49-F238E27FC236}">
                  <a16:creationId xmlns:a16="http://schemas.microsoft.com/office/drawing/2014/main" id="{6BB92E02-AEC8-4600-8AF9-34068EFD1AD6}"/>
                </a:ext>
              </a:extLst>
            </p:cNvPr>
            <p:cNvSpPr/>
            <p:nvPr/>
          </p:nvSpPr>
          <p:spPr>
            <a:xfrm>
              <a:off x="2859953" y="2815894"/>
              <a:ext cx="13819" cy="23480"/>
            </a:xfrm>
            <a:custGeom>
              <a:avLst/>
              <a:gdLst/>
              <a:ahLst/>
              <a:cxnLst/>
              <a:rect l="l" t="t" r="r" b="b"/>
              <a:pathLst>
                <a:path w="442" h="751" extrusionOk="0">
                  <a:moveTo>
                    <a:pt x="227" y="0"/>
                  </a:moveTo>
                  <a:cubicBezTo>
                    <a:pt x="96" y="0"/>
                    <a:pt x="1" y="95"/>
                    <a:pt x="1" y="226"/>
                  </a:cubicBezTo>
                  <a:lnTo>
                    <a:pt x="1" y="524"/>
                  </a:lnTo>
                  <a:cubicBezTo>
                    <a:pt x="1" y="643"/>
                    <a:pt x="96" y="750"/>
                    <a:pt x="227" y="750"/>
                  </a:cubicBezTo>
                  <a:cubicBezTo>
                    <a:pt x="346" y="750"/>
                    <a:pt x="441" y="643"/>
                    <a:pt x="441" y="524"/>
                  </a:cubicBezTo>
                  <a:lnTo>
                    <a:pt x="441" y="226"/>
                  </a:lnTo>
                  <a:cubicBezTo>
                    <a:pt x="441" y="95"/>
                    <a:pt x="346" y="0"/>
                    <a:pt x="227" y="0"/>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6" name="Google Shape;260;p17">
              <a:extLst>
                <a:ext uri="{FF2B5EF4-FFF2-40B4-BE49-F238E27FC236}">
                  <a16:creationId xmlns:a16="http://schemas.microsoft.com/office/drawing/2014/main" id="{9271EDB6-C2DF-49C6-B1FB-75139734E73D}"/>
                </a:ext>
              </a:extLst>
            </p:cNvPr>
            <p:cNvSpPr/>
            <p:nvPr/>
          </p:nvSpPr>
          <p:spPr>
            <a:xfrm>
              <a:off x="2933303" y="2741418"/>
              <a:ext cx="23105" cy="18665"/>
            </a:xfrm>
            <a:custGeom>
              <a:avLst/>
              <a:gdLst/>
              <a:ahLst/>
              <a:cxnLst/>
              <a:rect l="l" t="t" r="r" b="b"/>
              <a:pathLst>
                <a:path w="739" h="597" extrusionOk="0">
                  <a:moveTo>
                    <a:pt x="262" y="1"/>
                  </a:moveTo>
                  <a:cubicBezTo>
                    <a:pt x="119" y="1"/>
                    <a:pt x="0" y="156"/>
                    <a:pt x="0" y="299"/>
                  </a:cubicBezTo>
                  <a:cubicBezTo>
                    <a:pt x="0" y="441"/>
                    <a:pt x="119" y="596"/>
                    <a:pt x="262" y="596"/>
                  </a:cubicBezTo>
                  <a:lnTo>
                    <a:pt x="488" y="596"/>
                  </a:lnTo>
                  <a:cubicBezTo>
                    <a:pt x="631" y="596"/>
                    <a:pt x="738" y="441"/>
                    <a:pt x="738" y="299"/>
                  </a:cubicBezTo>
                  <a:cubicBezTo>
                    <a:pt x="738" y="156"/>
                    <a:pt x="631" y="1"/>
                    <a:pt x="488"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7" name="Google Shape;261;p17">
              <a:extLst>
                <a:ext uri="{FF2B5EF4-FFF2-40B4-BE49-F238E27FC236}">
                  <a16:creationId xmlns:a16="http://schemas.microsoft.com/office/drawing/2014/main" id="{3594B94B-DB6D-4222-901B-9A4E53386FEA}"/>
                </a:ext>
              </a:extLst>
            </p:cNvPr>
            <p:cNvSpPr/>
            <p:nvPr/>
          </p:nvSpPr>
          <p:spPr>
            <a:xfrm>
              <a:off x="2783633" y="2741418"/>
              <a:ext cx="23136" cy="18665"/>
            </a:xfrm>
            <a:custGeom>
              <a:avLst/>
              <a:gdLst/>
              <a:ahLst/>
              <a:cxnLst/>
              <a:rect l="l" t="t" r="r" b="b"/>
              <a:pathLst>
                <a:path w="740" h="597" extrusionOk="0">
                  <a:moveTo>
                    <a:pt x="251" y="1"/>
                  </a:moveTo>
                  <a:cubicBezTo>
                    <a:pt x="108" y="1"/>
                    <a:pt x="1" y="156"/>
                    <a:pt x="1" y="299"/>
                  </a:cubicBezTo>
                  <a:cubicBezTo>
                    <a:pt x="1" y="441"/>
                    <a:pt x="108" y="596"/>
                    <a:pt x="251" y="596"/>
                  </a:cubicBezTo>
                  <a:lnTo>
                    <a:pt x="477" y="596"/>
                  </a:lnTo>
                  <a:cubicBezTo>
                    <a:pt x="620" y="596"/>
                    <a:pt x="739" y="441"/>
                    <a:pt x="739" y="299"/>
                  </a:cubicBezTo>
                  <a:cubicBezTo>
                    <a:pt x="739" y="156"/>
                    <a:pt x="620" y="1"/>
                    <a:pt x="47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9" name="Google Shape;263;p17">
              <a:extLst>
                <a:ext uri="{FF2B5EF4-FFF2-40B4-BE49-F238E27FC236}">
                  <a16:creationId xmlns:a16="http://schemas.microsoft.com/office/drawing/2014/main" id="{003F8531-69A5-42D3-BA8B-4E08D110C947}"/>
                </a:ext>
              </a:extLst>
            </p:cNvPr>
            <p:cNvSpPr txBox="1"/>
            <p:nvPr/>
          </p:nvSpPr>
          <p:spPr>
            <a:xfrm>
              <a:off x="2163473" y="3504600"/>
              <a:ext cx="1412709"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Verificación y validación del modelo</a:t>
              </a:r>
              <a:endParaRPr sz="1100" dirty="0">
                <a:solidFill>
                  <a:srgbClr val="434343"/>
                </a:solidFill>
                <a:latin typeface="Roboto"/>
                <a:ea typeface="Roboto"/>
                <a:cs typeface="Roboto"/>
                <a:sym typeface="Roboto"/>
              </a:endParaRPr>
            </a:p>
          </p:txBody>
        </p:sp>
      </p:grpSp>
      <p:grpSp>
        <p:nvGrpSpPr>
          <p:cNvPr id="130" name="Google Shape;264;p17">
            <a:extLst>
              <a:ext uri="{FF2B5EF4-FFF2-40B4-BE49-F238E27FC236}">
                <a16:creationId xmlns:a16="http://schemas.microsoft.com/office/drawing/2014/main" id="{81FEC892-EDD7-4E03-863E-695B934F8052}"/>
              </a:ext>
            </a:extLst>
          </p:cNvPr>
          <p:cNvGrpSpPr/>
          <p:nvPr/>
        </p:nvGrpSpPr>
        <p:grpSpPr>
          <a:xfrm>
            <a:off x="4265814" y="2626583"/>
            <a:ext cx="1551473" cy="1929066"/>
            <a:chOff x="4365121" y="2458524"/>
            <a:chExt cx="1551473" cy="1929066"/>
          </a:xfrm>
        </p:grpSpPr>
        <p:sp>
          <p:nvSpPr>
            <p:cNvPr id="131" name="Google Shape;265;p17">
              <a:extLst>
                <a:ext uri="{FF2B5EF4-FFF2-40B4-BE49-F238E27FC236}">
                  <a16:creationId xmlns:a16="http://schemas.microsoft.com/office/drawing/2014/main" id="{29FE5170-6D34-4192-A8C2-10D3C7F08E62}"/>
                </a:ext>
              </a:extLst>
            </p:cNvPr>
            <p:cNvSpPr/>
            <p:nvPr/>
          </p:nvSpPr>
          <p:spPr>
            <a:xfrm>
              <a:off x="4520236" y="2639054"/>
              <a:ext cx="534569" cy="218918"/>
            </a:xfrm>
            <a:custGeom>
              <a:avLst/>
              <a:gdLst/>
              <a:ahLst/>
              <a:cxnLst/>
              <a:rect l="l" t="t" r="r" b="b"/>
              <a:pathLst>
                <a:path w="17098" h="7002" extrusionOk="0">
                  <a:moveTo>
                    <a:pt x="1" y="1"/>
                  </a:moveTo>
                  <a:lnTo>
                    <a:pt x="2799" y="3501"/>
                  </a:lnTo>
                  <a:lnTo>
                    <a:pt x="1" y="7002"/>
                  </a:lnTo>
                  <a:lnTo>
                    <a:pt x="14288" y="7002"/>
                  </a:lnTo>
                  <a:lnTo>
                    <a:pt x="17098" y="3501"/>
                  </a:lnTo>
                  <a:lnTo>
                    <a:pt x="14288"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2" name="Google Shape;266;p17">
              <a:extLst>
                <a:ext uri="{FF2B5EF4-FFF2-40B4-BE49-F238E27FC236}">
                  <a16:creationId xmlns:a16="http://schemas.microsoft.com/office/drawing/2014/main" id="{70867F23-BBD7-4809-817D-50FE86DD8DD3}"/>
                </a:ext>
              </a:extLst>
            </p:cNvPr>
            <p:cNvSpPr/>
            <p:nvPr/>
          </p:nvSpPr>
          <p:spPr>
            <a:xfrm>
              <a:off x="5201833" y="263905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3" name="Google Shape;267;p17">
              <a:extLst>
                <a:ext uri="{FF2B5EF4-FFF2-40B4-BE49-F238E27FC236}">
                  <a16:creationId xmlns:a16="http://schemas.microsoft.com/office/drawing/2014/main" id="{EF43296D-451E-4630-8DC7-10F5F2D6A95E}"/>
                </a:ext>
              </a:extLst>
            </p:cNvPr>
            <p:cNvSpPr/>
            <p:nvPr/>
          </p:nvSpPr>
          <p:spPr>
            <a:xfrm>
              <a:off x="5124418" y="2757051"/>
              <a:ext cx="31" cy="754206"/>
            </a:xfrm>
            <a:custGeom>
              <a:avLst/>
              <a:gdLst/>
              <a:ahLst/>
              <a:cxnLst/>
              <a:rect l="l" t="t" r="r" b="b"/>
              <a:pathLst>
                <a:path w="1" h="24123" fill="none" extrusionOk="0">
                  <a:moveTo>
                    <a:pt x="0" y="1"/>
                  </a:moveTo>
                  <a:lnTo>
                    <a:pt x="0"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4" name="Google Shape;268;p17">
              <a:extLst>
                <a:ext uri="{FF2B5EF4-FFF2-40B4-BE49-F238E27FC236}">
                  <a16:creationId xmlns:a16="http://schemas.microsoft.com/office/drawing/2014/main" id="{6C659E0D-630A-4848-BDCC-9E10A113B5CB}"/>
                </a:ext>
              </a:extLst>
            </p:cNvPr>
            <p:cNvSpPr/>
            <p:nvPr/>
          </p:nvSpPr>
          <p:spPr>
            <a:xfrm>
              <a:off x="4418246" y="3399597"/>
              <a:ext cx="1412709" cy="987974"/>
            </a:xfrm>
            <a:custGeom>
              <a:avLst/>
              <a:gdLst/>
              <a:ahLst/>
              <a:cxnLst/>
              <a:rect l="l" t="t" r="r" b="b"/>
              <a:pathLst>
                <a:path w="45185" h="31600" extrusionOk="0">
                  <a:moveTo>
                    <a:pt x="22597" y="0"/>
                  </a:moveTo>
                  <a:cubicBezTo>
                    <a:pt x="21384" y="0"/>
                    <a:pt x="20169" y="464"/>
                    <a:pt x="19241" y="1393"/>
                  </a:cubicBezTo>
                  <a:lnTo>
                    <a:pt x="18253" y="2381"/>
                  </a:lnTo>
                  <a:cubicBezTo>
                    <a:pt x="18205" y="2429"/>
                    <a:pt x="18169" y="2477"/>
                    <a:pt x="18134" y="2524"/>
                  </a:cubicBezTo>
                  <a:lnTo>
                    <a:pt x="7394" y="2524"/>
                  </a:lnTo>
                  <a:cubicBezTo>
                    <a:pt x="3310" y="2524"/>
                    <a:pt x="0" y="5846"/>
                    <a:pt x="0" y="9930"/>
                  </a:cubicBezTo>
                  <a:lnTo>
                    <a:pt x="0" y="28742"/>
                  </a:lnTo>
                  <a:cubicBezTo>
                    <a:pt x="0" y="30325"/>
                    <a:pt x="1274" y="31599"/>
                    <a:pt x="2858" y="31599"/>
                  </a:cubicBezTo>
                  <a:lnTo>
                    <a:pt x="42327" y="31599"/>
                  </a:lnTo>
                  <a:cubicBezTo>
                    <a:pt x="43899" y="31599"/>
                    <a:pt x="45185" y="30325"/>
                    <a:pt x="45185" y="28742"/>
                  </a:cubicBezTo>
                  <a:lnTo>
                    <a:pt x="45185" y="9930"/>
                  </a:lnTo>
                  <a:cubicBezTo>
                    <a:pt x="45185" y="5846"/>
                    <a:pt x="41863" y="2524"/>
                    <a:pt x="37779" y="2524"/>
                  </a:cubicBezTo>
                  <a:lnTo>
                    <a:pt x="27051" y="2524"/>
                  </a:lnTo>
                  <a:cubicBezTo>
                    <a:pt x="27016" y="2477"/>
                    <a:pt x="26980" y="2429"/>
                    <a:pt x="26944" y="2381"/>
                  </a:cubicBezTo>
                  <a:lnTo>
                    <a:pt x="25944" y="1393"/>
                  </a:lnTo>
                  <a:cubicBezTo>
                    <a:pt x="25021" y="464"/>
                    <a:pt x="23810" y="0"/>
                    <a:pt x="2259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5" name="Google Shape;269;p17">
              <a:extLst>
                <a:ext uri="{FF2B5EF4-FFF2-40B4-BE49-F238E27FC236}">
                  <a16:creationId xmlns:a16="http://schemas.microsoft.com/office/drawing/2014/main" id="{78A198AE-FE0D-4551-9740-1707EB413C3C}"/>
                </a:ext>
              </a:extLst>
            </p:cNvPr>
            <p:cNvSpPr/>
            <p:nvPr/>
          </p:nvSpPr>
          <p:spPr>
            <a:xfrm>
              <a:off x="4418246" y="4051022"/>
              <a:ext cx="1412709" cy="336568"/>
            </a:xfrm>
            <a:custGeom>
              <a:avLst/>
              <a:gdLst/>
              <a:ahLst/>
              <a:cxnLst/>
              <a:rect l="l" t="t" r="r" b="b"/>
              <a:pathLst>
                <a:path w="45185" h="10765" extrusionOk="0">
                  <a:moveTo>
                    <a:pt x="0" y="1"/>
                  </a:moveTo>
                  <a:lnTo>
                    <a:pt x="0" y="7919"/>
                  </a:lnTo>
                  <a:cubicBezTo>
                    <a:pt x="0" y="9490"/>
                    <a:pt x="1274" y="10764"/>
                    <a:pt x="2846" y="10764"/>
                  </a:cubicBezTo>
                  <a:lnTo>
                    <a:pt x="42327" y="10764"/>
                  </a:lnTo>
                  <a:cubicBezTo>
                    <a:pt x="43911" y="10764"/>
                    <a:pt x="45185" y="9490"/>
                    <a:pt x="45185" y="7919"/>
                  </a:cubicBezTo>
                  <a:lnTo>
                    <a:pt x="45185"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Fira Sans Extra Condensed Medium"/>
                  <a:ea typeface="Fira Sans Extra Condensed Medium"/>
                  <a:cs typeface="Fira Sans Extra Condensed Medium"/>
                  <a:sym typeface="Fira Sans Extra Condensed Medium"/>
                </a:rPr>
                <a:t>Febrero – Sem 4 </a:t>
              </a:r>
              <a:endParaRPr sz="12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36" name="Google Shape;270;p17">
              <a:extLst>
                <a:ext uri="{FF2B5EF4-FFF2-40B4-BE49-F238E27FC236}">
                  <a16:creationId xmlns:a16="http://schemas.microsoft.com/office/drawing/2014/main" id="{67917943-64E2-467E-B480-F0D826277697}"/>
                </a:ext>
              </a:extLst>
            </p:cNvPr>
            <p:cNvSpPr/>
            <p:nvPr/>
          </p:nvSpPr>
          <p:spPr>
            <a:xfrm>
              <a:off x="4831457" y="2458524"/>
              <a:ext cx="585937" cy="585937"/>
            </a:xfrm>
            <a:custGeom>
              <a:avLst/>
              <a:gdLst/>
              <a:ahLst/>
              <a:cxnLst/>
              <a:rect l="l" t="t" r="r" b="b"/>
              <a:pathLst>
                <a:path w="18741" h="18741" extrusionOk="0">
                  <a:moveTo>
                    <a:pt x="9370" y="0"/>
                  </a:moveTo>
                  <a:cubicBezTo>
                    <a:pt x="4203" y="0"/>
                    <a:pt x="0" y="4191"/>
                    <a:pt x="0" y="9370"/>
                  </a:cubicBezTo>
                  <a:cubicBezTo>
                    <a:pt x="0" y="14538"/>
                    <a:pt x="4203" y="18741"/>
                    <a:pt x="9370" y="18741"/>
                  </a:cubicBezTo>
                  <a:cubicBezTo>
                    <a:pt x="14550" y="18741"/>
                    <a:pt x="18741" y="14538"/>
                    <a:pt x="18741" y="9370"/>
                  </a:cubicBezTo>
                  <a:cubicBezTo>
                    <a:pt x="18741" y="4191"/>
                    <a:pt x="14550" y="0"/>
                    <a:pt x="9370"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7" name="Google Shape;271;p17">
              <a:extLst>
                <a:ext uri="{FF2B5EF4-FFF2-40B4-BE49-F238E27FC236}">
                  <a16:creationId xmlns:a16="http://schemas.microsoft.com/office/drawing/2014/main" id="{2FDAC98C-E802-4339-A87B-C333E9C96634}"/>
                </a:ext>
              </a:extLst>
            </p:cNvPr>
            <p:cNvSpPr/>
            <p:nvPr/>
          </p:nvSpPr>
          <p:spPr>
            <a:xfrm>
              <a:off x="4906651" y="2533344"/>
              <a:ext cx="435928" cy="436303"/>
            </a:xfrm>
            <a:custGeom>
              <a:avLst/>
              <a:gdLst/>
              <a:ahLst/>
              <a:cxnLst/>
              <a:rect l="l" t="t" r="r" b="b"/>
              <a:pathLst>
                <a:path w="13943" h="13955" extrusionOk="0">
                  <a:moveTo>
                    <a:pt x="6965" y="0"/>
                  </a:moveTo>
                  <a:cubicBezTo>
                    <a:pt x="3120" y="0"/>
                    <a:pt x="0" y="3120"/>
                    <a:pt x="0" y="6977"/>
                  </a:cubicBezTo>
                  <a:cubicBezTo>
                    <a:pt x="0" y="10823"/>
                    <a:pt x="3120" y="13954"/>
                    <a:pt x="6965" y="13954"/>
                  </a:cubicBezTo>
                  <a:cubicBezTo>
                    <a:pt x="10823" y="13954"/>
                    <a:pt x="13943" y="10823"/>
                    <a:pt x="13943" y="6977"/>
                  </a:cubicBezTo>
                  <a:cubicBezTo>
                    <a:pt x="13943"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140" name="Google Shape;274;p17">
              <a:extLst>
                <a:ext uri="{FF2B5EF4-FFF2-40B4-BE49-F238E27FC236}">
                  <a16:creationId xmlns:a16="http://schemas.microsoft.com/office/drawing/2014/main" id="{E7AAF7F6-7C32-478E-B162-5843D2E0C78C}"/>
                </a:ext>
              </a:extLst>
            </p:cNvPr>
            <p:cNvSpPr txBox="1"/>
            <p:nvPr/>
          </p:nvSpPr>
          <p:spPr>
            <a:xfrm>
              <a:off x="4365121" y="3504590"/>
              <a:ext cx="1551473"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100" dirty="0">
                  <a:solidFill>
                    <a:srgbClr val="434343"/>
                  </a:solidFill>
                  <a:latin typeface="Roboto"/>
                  <a:ea typeface="Roboto"/>
                  <a:cs typeface="Roboto"/>
                  <a:sym typeface="Roboto"/>
                </a:rPr>
                <a:t>Documentación e Implementación</a:t>
              </a:r>
              <a:endParaRPr sz="1100" dirty="0">
                <a:solidFill>
                  <a:srgbClr val="434343"/>
                </a:solidFill>
                <a:latin typeface="Roboto"/>
                <a:ea typeface="Roboto"/>
                <a:cs typeface="Roboto"/>
                <a:sym typeface="Roboto"/>
              </a:endParaRPr>
            </a:p>
          </p:txBody>
        </p:sp>
      </p:grpSp>
      <p:sp>
        <p:nvSpPr>
          <p:cNvPr id="156" name="Google Shape;465;p21">
            <a:extLst>
              <a:ext uri="{FF2B5EF4-FFF2-40B4-BE49-F238E27FC236}">
                <a16:creationId xmlns:a16="http://schemas.microsoft.com/office/drawing/2014/main" id="{1304EFA5-FA1C-44A3-AF2D-22AC72BB857E}"/>
              </a:ext>
            </a:extLst>
          </p:cNvPr>
          <p:cNvSpPr/>
          <p:nvPr/>
        </p:nvSpPr>
        <p:spPr>
          <a:xfrm>
            <a:off x="4906981" y="2776780"/>
            <a:ext cx="252450" cy="249250"/>
          </a:xfrm>
          <a:custGeom>
            <a:avLst/>
            <a:gdLst/>
            <a:ahLst/>
            <a:cxnLst/>
            <a:rect l="l" t="t" r="r" b="b"/>
            <a:pathLst>
              <a:path w="10098" h="9970" extrusionOk="0">
                <a:moveTo>
                  <a:pt x="799" y="441"/>
                </a:moveTo>
                <a:lnTo>
                  <a:pt x="1942" y="1132"/>
                </a:lnTo>
                <a:lnTo>
                  <a:pt x="1942" y="1573"/>
                </a:lnTo>
                <a:cubicBezTo>
                  <a:pt x="1942" y="1632"/>
                  <a:pt x="1965" y="1680"/>
                  <a:pt x="2001" y="1715"/>
                </a:cubicBezTo>
                <a:lnTo>
                  <a:pt x="4442" y="4168"/>
                </a:lnTo>
                <a:lnTo>
                  <a:pt x="4168" y="4442"/>
                </a:lnTo>
                <a:lnTo>
                  <a:pt x="1727" y="1989"/>
                </a:lnTo>
                <a:cubicBezTo>
                  <a:pt x="1692" y="1954"/>
                  <a:pt x="1644" y="1930"/>
                  <a:pt x="1584" y="1930"/>
                </a:cubicBezTo>
                <a:lnTo>
                  <a:pt x="1144" y="1930"/>
                </a:lnTo>
                <a:lnTo>
                  <a:pt x="453" y="775"/>
                </a:lnTo>
                <a:lnTo>
                  <a:pt x="799" y="441"/>
                </a:lnTo>
                <a:close/>
                <a:moveTo>
                  <a:pt x="6109" y="5263"/>
                </a:moveTo>
                <a:lnTo>
                  <a:pt x="6395" y="5525"/>
                </a:lnTo>
                <a:lnTo>
                  <a:pt x="5525" y="6383"/>
                </a:lnTo>
                <a:lnTo>
                  <a:pt x="5263" y="6097"/>
                </a:lnTo>
                <a:lnTo>
                  <a:pt x="6109" y="5263"/>
                </a:lnTo>
                <a:close/>
                <a:moveTo>
                  <a:pt x="6680" y="5787"/>
                </a:moveTo>
                <a:lnTo>
                  <a:pt x="9371" y="8252"/>
                </a:lnTo>
                <a:cubicBezTo>
                  <a:pt x="9669" y="8561"/>
                  <a:pt x="9669" y="9050"/>
                  <a:pt x="9359" y="9347"/>
                </a:cubicBezTo>
                <a:cubicBezTo>
                  <a:pt x="9209" y="9504"/>
                  <a:pt x="9010" y="9581"/>
                  <a:pt x="8810" y="9581"/>
                </a:cubicBezTo>
                <a:cubicBezTo>
                  <a:pt x="8614" y="9581"/>
                  <a:pt x="8417" y="9507"/>
                  <a:pt x="8264" y="9359"/>
                </a:cubicBezTo>
                <a:lnTo>
                  <a:pt x="5799" y="6668"/>
                </a:lnTo>
                <a:lnTo>
                  <a:pt x="6680" y="5787"/>
                </a:lnTo>
                <a:close/>
                <a:moveTo>
                  <a:pt x="8038" y="394"/>
                </a:moveTo>
                <a:cubicBezTo>
                  <a:pt x="8097" y="394"/>
                  <a:pt x="8157" y="394"/>
                  <a:pt x="8216" y="406"/>
                </a:cubicBezTo>
                <a:lnTo>
                  <a:pt x="7609" y="1013"/>
                </a:lnTo>
                <a:cubicBezTo>
                  <a:pt x="7573" y="1049"/>
                  <a:pt x="7549" y="1108"/>
                  <a:pt x="7549" y="1156"/>
                </a:cubicBezTo>
                <a:lnTo>
                  <a:pt x="7549" y="1703"/>
                </a:lnTo>
                <a:cubicBezTo>
                  <a:pt x="7549" y="1751"/>
                  <a:pt x="7573" y="1799"/>
                  <a:pt x="7609" y="1834"/>
                </a:cubicBezTo>
                <a:lnTo>
                  <a:pt x="8145" y="2394"/>
                </a:lnTo>
                <a:cubicBezTo>
                  <a:pt x="8181" y="2430"/>
                  <a:pt x="8228" y="2454"/>
                  <a:pt x="8288" y="2454"/>
                </a:cubicBezTo>
                <a:lnTo>
                  <a:pt x="8835" y="2454"/>
                </a:lnTo>
                <a:cubicBezTo>
                  <a:pt x="8883" y="2454"/>
                  <a:pt x="8931" y="2442"/>
                  <a:pt x="8966" y="2394"/>
                </a:cubicBezTo>
                <a:lnTo>
                  <a:pt x="9585" y="1787"/>
                </a:lnTo>
                <a:cubicBezTo>
                  <a:pt x="9585" y="1834"/>
                  <a:pt x="9597" y="1894"/>
                  <a:pt x="9597" y="1954"/>
                </a:cubicBezTo>
                <a:cubicBezTo>
                  <a:pt x="9597" y="2811"/>
                  <a:pt x="8895" y="3513"/>
                  <a:pt x="8038" y="3513"/>
                </a:cubicBezTo>
                <a:cubicBezTo>
                  <a:pt x="7871" y="3513"/>
                  <a:pt x="7704" y="3478"/>
                  <a:pt x="7538" y="3430"/>
                </a:cubicBezTo>
                <a:cubicBezTo>
                  <a:pt x="7515" y="3422"/>
                  <a:pt x="7492" y="3418"/>
                  <a:pt x="7470" y="3418"/>
                </a:cubicBezTo>
                <a:cubicBezTo>
                  <a:pt x="7422" y="3418"/>
                  <a:pt x="7376" y="3437"/>
                  <a:pt x="7335" y="3478"/>
                </a:cubicBezTo>
                <a:cubicBezTo>
                  <a:pt x="6359" y="4454"/>
                  <a:pt x="4263" y="6549"/>
                  <a:pt x="3489" y="7323"/>
                </a:cubicBezTo>
                <a:cubicBezTo>
                  <a:pt x="3430" y="7383"/>
                  <a:pt x="3418" y="7454"/>
                  <a:pt x="3442" y="7526"/>
                </a:cubicBezTo>
                <a:cubicBezTo>
                  <a:pt x="3597" y="8002"/>
                  <a:pt x="3525" y="8514"/>
                  <a:pt x="3228" y="8931"/>
                </a:cubicBezTo>
                <a:cubicBezTo>
                  <a:pt x="2930" y="9347"/>
                  <a:pt x="2466" y="9585"/>
                  <a:pt x="1965" y="9585"/>
                </a:cubicBezTo>
                <a:cubicBezTo>
                  <a:pt x="1906" y="9585"/>
                  <a:pt x="1846" y="9574"/>
                  <a:pt x="1799" y="9574"/>
                </a:cubicBezTo>
                <a:lnTo>
                  <a:pt x="2418" y="8954"/>
                </a:lnTo>
                <a:cubicBezTo>
                  <a:pt x="2454" y="8919"/>
                  <a:pt x="2466" y="8871"/>
                  <a:pt x="2466" y="8823"/>
                </a:cubicBezTo>
                <a:lnTo>
                  <a:pt x="2466" y="8264"/>
                </a:lnTo>
                <a:cubicBezTo>
                  <a:pt x="2466" y="8216"/>
                  <a:pt x="2454" y="8169"/>
                  <a:pt x="2418" y="8133"/>
                </a:cubicBezTo>
                <a:lnTo>
                  <a:pt x="1858" y="7573"/>
                </a:lnTo>
                <a:cubicBezTo>
                  <a:pt x="1823" y="7538"/>
                  <a:pt x="1775" y="7514"/>
                  <a:pt x="1715" y="7514"/>
                </a:cubicBezTo>
                <a:lnTo>
                  <a:pt x="1168" y="7514"/>
                </a:lnTo>
                <a:cubicBezTo>
                  <a:pt x="1120" y="7514"/>
                  <a:pt x="1072" y="7538"/>
                  <a:pt x="1025" y="7573"/>
                </a:cubicBezTo>
                <a:lnTo>
                  <a:pt x="418" y="8192"/>
                </a:lnTo>
                <a:cubicBezTo>
                  <a:pt x="406" y="8133"/>
                  <a:pt x="406" y="8085"/>
                  <a:pt x="406" y="8026"/>
                </a:cubicBezTo>
                <a:cubicBezTo>
                  <a:pt x="406" y="7514"/>
                  <a:pt x="644" y="7049"/>
                  <a:pt x="1061" y="6764"/>
                </a:cubicBezTo>
                <a:cubicBezTo>
                  <a:pt x="1327" y="6568"/>
                  <a:pt x="1640" y="6465"/>
                  <a:pt x="1962" y="6465"/>
                </a:cubicBezTo>
                <a:cubicBezTo>
                  <a:pt x="2129" y="6465"/>
                  <a:pt x="2299" y="6492"/>
                  <a:pt x="2466" y="6549"/>
                </a:cubicBezTo>
                <a:cubicBezTo>
                  <a:pt x="2485" y="6556"/>
                  <a:pt x="2504" y="6559"/>
                  <a:pt x="2522" y="6559"/>
                </a:cubicBezTo>
                <a:cubicBezTo>
                  <a:pt x="2574" y="6559"/>
                  <a:pt x="2621" y="6537"/>
                  <a:pt x="2656" y="6502"/>
                </a:cubicBezTo>
                <a:lnTo>
                  <a:pt x="6514" y="2644"/>
                </a:lnTo>
                <a:cubicBezTo>
                  <a:pt x="6561" y="2596"/>
                  <a:pt x="6585" y="2513"/>
                  <a:pt x="6561" y="2454"/>
                </a:cubicBezTo>
                <a:cubicBezTo>
                  <a:pt x="6395" y="1965"/>
                  <a:pt x="6478" y="1453"/>
                  <a:pt x="6776" y="1049"/>
                </a:cubicBezTo>
                <a:cubicBezTo>
                  <a:pt x="7073" y="632"/>
                  <a:pt x="7526" y="394"/>
                  <a:pt x="8038" y="394"/>
                </a:cubicBezTo>
                <a:close/>
                <a:moveTo>
                  <a:pt x="8038" y="1"/>
                </a:moveTo>
                <a:cubicBezTo>
                  <a:pt x="7407" y="1"/>
                  <a:pt x="6823" y="299"/>
                  <a:pt x="6454" y="811"/>
                </a:cubicBezTo>
                <a:cubicBezTo>
                  <a:pt x="6109" y="1299"/>
                  <a:pt x="6002" y="1894"/>
                  <a:pt x="6156" y="2454"/>
                </a:cubicBezTo>
                <a:lnTo>
                  <a:pt x="4728" y="3894"/>
                </a:lnTo>
                <a:lnTo>
                  <a:pt x="2335" y="1501"/>
                </a:lnTo>
                <a:lnTo>
                  <a:pt x="2335" y="1025"/>
                </a:lnTo>
                <a:cubicBezTo>
                  <a:pt x="2335" y="953"/>
                  <a:pt x="2299" y="894"/>
                  <a:pt x="2239" y="858"/>
                </a:cubicBezTo>
                <a:lnTo>
                  <a:pt x="858" y="37"/>
                </a:lnTo>
                <a:cubicBezTo>
                  <a:pt x="828" y="17"/>
                  <a:pt x="794" y="7"/>
                  <a:pt x="760" y="7"/>
                </a:cubicBezTo>
                <a:cubicBezTo>
                  <a:pt x="711" y="7"/>
                  <a:pt x="662" y="26"/>
                  <a:pt x="620" y="60"/>
                </a:cubicBezTo>
                <a:lnTo>
                  <a:pt x="72" y="608"/>
                </a:lnTo>
                <a:cubicBezTo>
                  <a:pt x="13" y="680"/>
                  <a:pt x="1" y="775"/>
                  <a:pt x="49" y="846"/>
                </a:cubicBezTo>
                <a:lnTo>
                  <a:pt x="870" y="2227"/>
                </a:lnTo>
                <a:cubicBezTo>
                  <a:pt x="906" y="2287"/>
                  <a:pt x="965" y="2323"/>
                  <a:pt x="1037" y="2323"/>
                </a:cubicBezTo>
                <a:lnTo>
                  <a:pt x="1513" y="2323"/>
                </a:lnTo>
                <a:lnTo>
                  <a:pt x="3894" y="4716"/>
                </a:lnTo>
                <a:lnTo>
                  <a:pt x="2466" y="6145"/>
                </a:lnTo>
                <a:cubicBezTo>
                  <a:pt x="2298" y="6098"/>
                  <a:pt x="2127" y="6075"/>
                  <a:pt x="1957" y="6075"/>
                </a:cubicBezTo>
                <a:cubicBezTo>
                  <a:pt x="1560" y="6075"/>
                  <a:pt x="1168" y="6200"/>
                  <a:pt x="834" y="6442"/>
                </a:cubicBezTo>
                <a:cubicBezTo>
                  <a:pt x="310" y="6811"/>
                  <a:pt x="13" y="7395"/>
                  <a:pt x="13" y="8026"/>
                </a:cubicBezTo>
                <a:cubicBezTo>
                  <a:pt x="13" y="8240"/>
                  <a:pt x="49" y="8442"/>
                  <a:pt x="120" y="8645"/>
                </a:cubicBezTo>
                <a:cubicBezTo>
                  <a:pt x="144" y="8704"/>
                  <a:pt x="191" y="8752"/>
                  <a:pt x="263" y="8776"/>
                </a:cubicBezTo>
                <a:cubicBezTo>
                  <a:pt x="273" y="8778"/>
                  <a:pt x="284" y="8779"/>
                  <a:pt x="294" y="8779"/>
                </a:cubicBezTo>
                <a:cubicBezTo>
                  <a:pt x="346" y="8779"/>
                  <a:pt x="402" y="8756"/>
                  <a:pt x="441" y="8716"/>
                </a:cubicBezTo>
                <a:lnTo>
                  <a:pt x="1251" y="7907"/>
                </a:lnTo>
                <a:lnTo>
                  <a:pt x="1632" y="7907"/>
                </a:lnTo>
                <a:lnTo>
                  <a:pt x="2085" y="8347"/>
                </a:lnTo>
                <a:lnTo>
                  <a:pt x="2085" y="8740"/>
                </a:lnTo>
                <a:lnTo>
                  <a:pt x="1263" y="9550"/>
                </a:lnTo>
                <a:cubicBezTo>
                  <a:pt x="1215" y="9597"/>
                  <a:pt x="1203" y="9657"/>
                  <a:pt x="1215" y="9728"/>
                </a:cubicBezTo>
                <a:cubicBezTo>
                  <a:pt x="1227" y="9788"/>
                  <a:pt x="1275" y="9847"/>
                  <a:pt x="1346" y="9871"/>
                </a:cubicBezTo>
                <a:cubicBezTo>
                  <a:pt x="1537" y="9931"/>
                  <a:pt x="1751" y="9966"/>
                  <a:pt x="1965" y="9966"/>
                </a:cubicBezTo>
                <a:cubicBezTo>
                  <a:pt x="2596" y="9966"/>
                  <a:pt x="3168" y="9669"/>
                  <a:pt x="3549" y="9157"/>
                </a:cubicBezTo>
                <a:cubicBezTo>
                  <a:pt x="3894" y="8681"/>
                  <a:pt x="4001" y="8085"/>
                  <a:pt x="3847" y="7514"/>
                </a:cubicBezTo>
                <a:lnTo>
                  <a:pt x="4990" y="6371"/>
                </a:lnTo>
                <a:lnTo>
                  <a:pt x="5252" y="6656"/>
                </a:lnTo>
                <a:lnTo>
                  <a:pt x="5133" y="6776"/>
                </a:lnTo>
                <a:cubicBezTo>
                  <a:pt x="5061" y="6859"/>
                  <a:pt x="5061" y="6978"/>
                  <a:pt x="5133" y="7049"/>
                </a:cubicBezTo>
                <a:cubicBezTo>
                  <a:pt x="5168" y="7091"/>
                  <a:pt x="5219" y="7112"/>
                  <a:pt x="5269" y="7112"/>
                </a:cubicBezTo>
                <a:cubicBezTo>
                  <a:pt x="5320" y="7112"/>
                  <a:pt x="5371" y="7091"/>
                  <a:pt x="5406" y="7049"/>
                </a:cubicBezTo>
                <a:lnTo>
                  <a:pt x="5514" y="6942"/>
                </a:lnTo>
                <a:lnTo>
                  <a:pt x="7978" y="9621"/>
                </a:lnTo>
                <a:lnTo>
                  <a:pt x="7990" y="9621"/>
                </a:lnTo>
                <a:cubicBezTo>
                  <a:pt x="8216" y="9853"/>
                  <a:pt x="8514" y="9969"/>
                  <a:pt x="8813" y="9969"/>
                </a:cubicBezTo>
                <a:cubicBezTo>
                  <a:pt x="9112" y="9969"/>
                  <a:pt x="9413" y="9853"/>
                  <a:pt x="9645" y="9621"/>
                </a:cubicBezTo>
                <a:cubicBezTo>
                  <a:pt x="10097" y="9169"/>
                  <a:pt x="10097" y="8431"/>
                  <a:pt x="9645" y="7978"/>
                </a:cubicBezTo>
                <a:cubicBezTo>
                  <a:pt x="9633" y="7978"/>
                  <a:pt x="9633" y="7966"/>
                  <a:pt x="9633" y="7966"/>
                </a:cubicBezTo>
                <a:lnTo>
                  <a:pt x="6954" y="5513"/>
                </a:lnTo>
                <a:lnTo>
                  <a:pt x="7061" y="5406"/>
                </a:lnTo>
                <a:cubicBezTo>
                  <a:pt x="7133" y="5323"/>
                  <a:pt x="7133" y="5204"/>
                  <a:pt x="7061" y="5121"/>
                </a:cubicBezTo>
                <a:cubicBezTo>
                  <a:pt x="7020" y="5085"/>
                  <a:pt x="6969" y="5067"/>
                  <a:pt x="6920" y="5067"/>
                </a:cubicBezTo>
                <a:cubicBezTo>
                  <a:pt x="6871" y="5067"/>
                  <a:pt x="6823" y="5085"/>
                  <a:pt x="6787" y="5121"/>
                </a:cubicBezTo>
                <a:lnTo>
                  <a:pt x="6668" y="5252"/>
                </a:lnTo>
                <a:lnTo>
                  <a:pt x="6383" y="4990"/>
                </a:lnTo>
                <a:lnTo>
                  <a:pt x="7526" y="3835"/>
                </a:lnTo>
                <a:cubicBezTo>
                  <a:pt x="7692" y="3870"/>
                  <a:pt x="7859" y="3894"/>
                  <a:pt x="8038" y="3894"/>
                </a:cubicBezTo>
                <a:cubicBezTo>
                  <a:pt x="9109" y="3894"/>
                  <a:pt x="9978" y="3025"/>
                  <a:pt x="9978" y="1954"/>
                </a:cubicBezTo>
                <a:cubicBezTo>
                  <a:pt x="9978" y="1739"/>
                  <a:pt x="9943" y="1525"/>
                  <a:pt x="9883" y="1334"/>
                </a:cubicBezTo>
                <a:cubicBezTo>
                  <a:pt x="9859" y="1263"/>
                  <a:pt x="9812" y="1215"/>
                  <a:pt x="9740" y="1203"/>
                </a:cubicBezTo>
                <a:cubicBezTo>
                  <a:pt x="9723" y="1201"/>
                  <a:pt x="9707" y="1199"/>
                  <a:pt x="9692" y="1199"/>
                </a:cubicBezTo>
                <a:cubicBezTo>
                  <a:pt x="9641" y="1199"/>
                  <a:pt x="9598" y="1215"/>
                  <a:pt x="9562" y="1251"/>
                </a:cubicBezTo>
                <a:lnTo>
                  <a:pt x="8752" y="2073"/>
                </a:lnTo>
                <a:lnTo>
                  <a:pt x="8359" y="2073"/>
                </a:lnTo>
                <a:lnTo>
                  <a:pt x="7942" y="1632"/>
                </a:lnTo>
                <a:lnTo>
                  <a:pt x="7942" y="1239"/>
                </a:lnTo>
                <a:lnTo>
                  <a:pt x="8728" y="430"/>
                </a:lnTo>
                <a:cubicBezTo>
                  <a:pt x="8776" y="382"/>
                  <a:pt x="8800" y="310"/>
                  <a:pt x="8788" y="251"/>
                </a:cubicBezTo>
                <a:cubicBezTo>
                  <a:pt x="8764" y="180"/>
                  <a:pt x="8716" y="132"/>
                  <a:pt x="8657" y="108"/>
                </a:cubicBezTo>
                <a:cubicBezTo>
                  <a:pt x="8454" y="37"/>
                  <a:pt x="8252" y="1"/>
                  <a:pt x="8038" y="1"/>
                </a:cubicBezTo>
                <a:close/>
              </a:path>
            </a:pathLst>
          </a:custGeom>
          <a:solidFill>
            <a:srgbClr val="0D4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90;p21">
            <a:extLst>
              <a:ext uri="{FF2B5EF4-FFF2-40B4-BE49-F238E27FC236}">
                <a16:creationId xmlns:a16="http://schemas.microsoft.com/office/drawing/2014/main" id="{D946C4F7-DC4D-4DA5-88C7-0173CF222422}"/>
              </a:ext>
            </a:extLst>
          </p:cNvPr>
          <p:cNvSpPr/>
          <p:nvPr/>
        </p:nvSpPr>
        <p:spPr>
          <a:xfrm>
            <a:off x="5999975" y="2781587"/>
            <a:ext cx="319125" cy="268900"/>
          </a:xfrm>
          <a:custGeom>
            <a:avLst/>
            <a:gdLst/>
            <a:ahLst/>
            <a:cxnLst/>
            <a:rect l="l" t="t" r="r" b="b"/>
            <a:pathLst>
              <a:path w="12765" h="10756" extrusionOk="0">
                <a:moveTo>
                  <a:pt x="5572" y="502"/>
                </a:moveTo>
                <a:cubicBezTo>
                  <a:pt x="5623" y="502"/>
                  <a:pt x="5702" y="506"/>
                  <a:pt x="5823" y="528"/>
                </a:cubicBezTo>
                <a:lnTo>
                  <a:pt x="6918" y="742"/>
                </a:lnTo>
                <a:lnTo>
                  <a:pt x="6264" y="1397"/>
                </a:lnTo>
                <a:cubicBezTo>
                  <a:pt x="6168" y="1337"/>
                  <a:pt x="6025" y="1254"/>
                  <a:pt x="5871" y="1111"/>
                </a:cubicBezTo>
                <a:cubicBezTo>
                  <a:pt x="5668" y="909"/>
                  <a:pt x="5513" y="682"/>
                  <a:pt x="5502" y="540"/>
                </a:cubicBezTo>
                <a:cubicBezTo>
                  <a:pt x="5502" y="528"/>
                  <a:pt x="5502" y="516"/>
                  <a:pt x="5502" y="504"/>
                </a:cubicBezTo>
                <a:cubicBezTo>
                  <a:pt x="5516" y="504"/>
                  <a:pt x="5538" y="502"/>
                  <a:pt x="5572" y="502"/>
                </a:cubicBezTo>
                <a:close/>
                <a:moveTo>
                  <a:pt x="4816" y="632"/>
                </a:moveTo>
                <a:cubicBezTo>
                  <a:pt x="4890" y="632"/>
                  <a:pt x="4963" y="653"/>
                  <a:pt x="5025" y="694"/>
                </a:cubicBezTo>
                <a:cubicBezTo>
                  <a:pt x="5109" y="1040"/>
                  <a:pt x="5394" y="1349"/>
                  <a:pt x="5525" y="1468"/>
                </a:cubicBezTo>
                <a:cubicBezTo>
                  <a:pt x="5621" y="1564"/>
                  <a:pt x="5942" y="1849"/>
                  <a:pt x="6252" y="1921"/>
                </a:cubicBezTo>
                <a:cubicBezTo>
                  <a:pt x="6299" y="1980"/>
                  <a:pt x="6323" y="2052"/>
                  <a:pt x="6323" y="2135"/>
                </a:cubicBezTo>
                <a:cubicBezTo>
                  <a:pt x="6323" y="2230"/>
                  <a:pt x="6275" y="2326"/>
                  <a:pt x="6216" y="2397"/>
                </a:cubicBezTo>
                <a:cubicBezTo>
                  <a:pt x="6144" y="2468"/>
                  <a:pt x="6049" y="2504"/>
                  <a:pt x="5954" y="2504"/>
                </a:cubicBezTo>
                <a:cubicBezTo>
                  <a:pt x="5847" y="2504"/>
                  <a:pt x="5763" y="2468"/>
                  <a:pt x="5692" y="2397"/>
                </a:cubicBezTo>
                <a:lnTo>
                  <a:pt x="4549" y="1254"/>
                </a:lnTo>
                <a:cubicBezTo>
                  <a:pt x="4478" y="1194"/>
                  <a:pt x="4442" y="1099"/>
                  <a:pt x="4442" y="992"/>
                </a:cubicBezTo>
                <a:cubicBezTo>
                  <a:pt x="4442" y="897"/>
                  <a:pt x="4478" y="802"/>
                  <a:pt x="4549" y="742"/>
                </a:cubicBezTo>
                <a:cubicBezTo>
                  <a:pt x="4623" y="668"/>
                  <a:pt x="4720" y="632"/>
                  <a:pt x="4816" y="632"/>
                </a:cubicBezTo>
                <a:close/>
                <a:moveTo>
                  <a:pt x="4156" y="1730"/>
                </a:moveTo>
                <a:cubicBezTo>
                  <a:pt x="4251" y="1730"/>
                  <a:pt x="4347" y="1766"/>
                  <a:pt x="4418" y="1837"/>
                </a:cubicBezTo>
                <a:lnTo>
                  <a:pt x="5335" y="2754"/>
                </a:lnTo>
                <a:cubicBezTo>
                  <a:pt x="5478" y="2897"/>
                  <a:pt x="5478" y="3123"/>
                  <a:pt x="5335" y="3266"/>
                </a:cubicBezTo>
                <a:cubicBezTo>
                  <a:pt x="5263" y="3338"/>
                  <a:pt x="5168" y="3385"/>
                  <a:pt x="5073" y="3385"/>
                </a:cubicBezTo>
                <a:cubicBezTo>
                  <a:pt x="4966" y="3385"/>
                  <a:pt x="4882" y="3338"/>
                  <a:pt x="4811" y="3278"/>
                </a:cubicBezTo>
                <a:lnTo>
                  <a:pt x="4109" y="2576"/>
                </a:lnTo>
                <a:lnTo>
                  <a:pt x="3894" y="2361"/>
                </a:lnTo>
                <a:cubicBezTo>
                  <a:pt x="3823" y="2290"/>
                  <a:pt x="3787" y="2195"/>
                  <a:pt x="3787" y="2099"/>
                </a:cubicBezTo>
                <a:cubicBezTo>
                  <a:pt x="3787" y="1992"/>
                  <a:pt x="3823" y="1909"/>
                  <a:pt x="3894" y="1837"/>
                </a:cubicBezTo>
                <a:cubicBezTo>
                  <a:pt x="3966" y="1766"/>
                  <a:pt x="4061" y="1730"/>
                  <a:pt x="4156" y="1730"/>
                </a:cubicBezTo>
                <a:close/>
                <a:moveTo>
                  <a:pt x="3501" y="2826"/>
                </a:moveTo>
                <a:cubicBezTo>
                  <a:pt x="3597" y="2826"/>
                  <a:pt x="3692" y="2861"/>
                  <a:pt x="3751" y="2933"/>
                </a:cubicBezTo>
                <a:lnTo>
                  <a:pt x="4454" y="3623"/>
                </a:lnTo>
                <a:cubicBezTo>
                  <a:pt x="4525" y="3695"/>
                  <a:pt x="4561" y="3790"/>
                  <a:pt x="4561" y="3885"/>
                </a:cubicBezTo>
                <a:cubicBezTo>
                  <a:pt x="4561" y="3992"/>
                  <a:pt x="4525" y="4076"/>
                  <a:pt x="4454" y="4147"/>
                </a:cubicBezTo>
                <a:cubicBezTo>
                  <a:pt x="4382" y="4219"/>
                  <a:pt x="4287" y="4254"/>
                  <a:pt x="4192" y="4254"/>
                </a:cubicBezTo>
                <a:cubicBezTo>
                  <a:pt x="4097" y="4254"/>
                  <a:pt x="4001" y="4219"/>
                  <a:pt x="3930" y="4147"/>
                </a:cubicBezTo>
                <a:lnTo>
                  <a:pt x="3680" y="3897"/>
                </a:lnTo>
                <a:lnTo>
                  <a:pt x="3239" y="3457"/>
                </a:lnTo>
                <a:cubicBezTo>
                  <a:pt x="3168" y="3385"/>
                  <a:pt x="3132" y="3290"/>
                  <a:pt x="3132" y="3195"/>
                </a:cubicBezTo>
                <a:cubicBezTo>
                  <a:pt x="3132" y="3099"/>
                  <a:pt x="3168" y="3004"/>
                  <a:pt x="3239" y="2933"/>
                </a:cubicBezTo>
                <a:cubicBezTo>
                  <a:pt x="3299" y="2861"/>
                  <a:pt x="3394" y="2826"/>
                  <a:pt x="3501" y="2826"/>
                </a:cubicBezTo>
                <a:close/>
                <a:moveTo>
                  <a:pt x="3061" y="4147"/>
                </a:moveTo>
                <a:cubicBezTo>
                  <a:pt x="3156" y="4147"/>
                  <a:pt x="3251" y="4183"/>
                  <a:pt x="3323" y="4254"/>
                </a:cubicBezTo>
                <a:lnTo>
                  <a:pt x="3573" y="4504"/>
                </a:lnTo>
                <a:cubicBezTo>
                  <a:pt x="3644" y="4576"/>
                  <a:pt x="3680" y="4671"/>
                  <a:pt x="3680" y="4766"/>
                </a:cubicBezTo>
                <a:cubicBezTo>
                  <a:pt x="3680" y="4862"/>
                  <a:pt x="3644" y="4957"/>
                  <a:pt x="3573" y="5028"/>
                </a:cubicBezTo>
                <a:cubicBezTo>
                  <a:pt x="3501" y="5100"/>
                  <a:pt x="3406" y="5135"/>
                  <a:pt x="3311" y="5135"/>
                </a:cubicBezTo>
                <a:cubicBezTo>
                  <a:pt x="3216" y="5135"/>
                  <a:pt x="3120" y="5100"/>
                  <a:pt x="3049" y="5028"/>
                </a:cubicBezTo>
                <a:lnTo>
                  <a:pt x="3013" y="4993"/>
                </a:lnTo>
                <a:lnTo>
                  <a:pt x="2799" y="4778"/>
                </a:lnTo>
                <a:cubicBezTo>
                  <a:pt x="2656" y="4635"/>
                  <a:pt x="2656" y="4397"/>
                  <a:pt x="2799" y="4254"/>
                </a:cubicBezTo>
                <a:cubicBezTo>
                  <a:pt x="2870" y="4183"/>
                  <a:pt x="2954" y="4147"/>
                  <a:pt x="3061" y="4147"/>
                </a:cubicBezTo>
                <a:close/>
                <a:moveTo>
                  <a:pt x="7665" y="847"/>
                </a:moveTo>
                <a:cubicBezTo>
                  <a:pt x="7769" y="847"/>
                  <a:pt x="7869" y="883"/>
                  <a:pt x="7942" y="956"/>
                </a:cubicBezTo>
                <a:cubicBezTo>
                  <a:pt x="8085" y="1099"/>
                  <a:pt x="8085" y="1337"/>
                  <a:pt x="7942" y="1480"/>
                </a:cubicBezTo>
                <a:lnTo>
                  <a:pt x="7716" y="1695"/>
                </a:lnTo>
                <a:lnTo>
                  <a:pt x="7466" y="1956"/>
                </a:lnTo>
                <a:cubicBezTo>
                  <a:pt x="7371" y="2052"/>
                  <a:pt x="7371" y="2206"/>
                  <a:pt x="7466" y="2314"/>
                </a:cubicBezTo>
                <a:cubicBezTo>
                  <a:pt x="7514" y="2361"/>
                  <a:pt x="7579" y="2385"/>
                  <a:pt x="7645" y="2385"/>
                </a:cubicBezTo>
                <a:cubicBezTo>
                  <a:pt x="7710" y="2385"/>
                  <a:pt x="7776" y="2361"/>
                  <a:pt x="7823" y="2314"/>
                </a:cubicBezTo>
                <a:lnTo>
                  <a:pt x="8038" y="2087"/>
                </a:lnTo>
                <a:lnTo>
                  <a:pt x="8073" y="2052"/>
                </a:lnTo>
                <a:cubicBezTo>
                  <a:pt x="8145" y="1980"/>
                  <a:pt x="8240" y="1945"/>
                  <a:pt x="8335" y="1945"/>
                </a:cubicBezTo>
                <a:cubicBezTo>
                  <a:pt x="8430" y="1945"/>
                  <a:pt x="8526" y="1980"/>
                  <a:pt x="8597" y="2052"/>
                </a:cubicBezTo>
                <a:cubicBezTo>
                  <a:pt x="8669" y="2123"/>
                  <a:pt x="8704" y="2218"/>
                  <a:pt x="8704" y="2314"/>
                </a:cubicBezTo>
                <a:cubicBezTo>
                  <a:pt x="8704" y="2421"/>
                  <a:pt x="8669" y="2504"/>
                  <a:pt x="8597" y="2576"/>
                </a:cubicBezTo>
                <a:lnTo>
                  <a:pt x="8383" y="2802"/>
                </a:lnTo>
                <a:lnTo>
                  <a:pt x="8121" y="3052"/>
                </a:lnTo>
                <a:cubicBezTo>
                  <a:pt x="8026" y="3147"/>
                  <a:pt x="8026" y="3314"/>
                  <a:pt x="8121" y="3409"/>
                </a:cubicBezTo>
                <a:cubicBezTo>
                  <a:pt x="8174" y="3457"/>
                  <a:pt x="8240" y="3480"/>
                  <a:pt x="8304" y="3480"/>
                </a:cubicBezTo>
                <a:cubicBezTo>
                  <a:pt x="8368" y="3480"/>
                  <a:pt x="8430" y="3457"/>
                  <a:pt x="8478" y="3409"/>
                </a:cubicBezTo>
                <a:lnTo>
                  <a:pt x="8728" y="3159"/>
                </a:lnTo>
                <a:cubicBezTo>
                  <a:pt x="8800" y="3088"/>
                  <a:pt x="8895" y="3052"/>
                  <a:pt x="8990" y="3052"/>
                </a:cubicBezTo>
                <a:cubicBezTo>
                  <a:pt x="9097" y="3052"/>
                  <a:pt x="9192" y="3088"/>
                  <a:pt x="9252" y="3159"/>
                </a:cubicBezTo>
                <a:cubicBezTo>
                  <a:pt x="9323" y="3230"/>
                  <a:pt x="9359" y="3314"/>
                  <a:pt x="9359" y="3421"/>
                </a:cubicBezTo>
                <a:cubicBezTo>
                  <a:pt x="9359" y="3516"/>
                  <a:pt x="9323" y="3611"/>
                  <a:pt x="9252" y="3683"/>
                </a:cubicBezTo>
                <a:lnTo>
                  <a:pt x="8811" y="4111"/>
                </a:lnTo>
                <a:cubicBezTo>
                  <a:pt x="8716" y="4219"/>
                  <a:pt x="8716" y="4373"/>
                  <a:pt x="8811" y="4469"/>
                </a:cubicBezTo>
                <a:cubicBezTo>
                  <a:pt x="8871" y="4528"/>
                  <a:pt x="8931" y="4552"/>
                  <a:pt x="8990" y="4552"/>
                </a:cubicBezTo>
                <a:cubicBezTo>
                  <a:pt x="9062" y="4552"/>
                  <a:pt x="9121" y="4528"/>
                  <a:pt x="9169" y="4469"/>
                </a:cubicBezTo>
                <a:lnTo>
                  <a:pt x="9395" y="4254"/>
                </a:lnTo>
                <a:cubicBezTo>
                  <a:pt x="9466" y="4183"/>
                  <a:pt x="9550" y="4147"/>
                  <a:pt x="9657" y="4147"/>
                </a:cubicBezTo>
                <a:cubicBezTo>
                  <a:pt x="9752" y="4147"/>
                  <a:pt x="9847" y="4183"/>
                  <a:pt x="9919" y="4254"/>
                </a:cubicBezTo>
                <a:cubicBezTo>
                  <a:pt x="10062" y="4397"/>
                  <a:pt x="10062" y="4635"/>
                  <a:pt x="9919" y="4778"/>
                </a:cubicBezTo>
                <a:lnTo>
                  <a:pt x="9693" y="4993"/>
                </a:lnTo>
                <a:lnTo>
                  <a:pt x="9347" y="5338"/>
                </a:lnTo>
                <a:cubicBezTo>
                  <a:pt x="9252" y="5445"/>
                  <a:pt x="9252" y="5600"/>
                  <a:pt x="9347" y="5695"/>
                </a:cubicBezTo>
                <a:cubicBezTo>
                  <a:pt x="9395" y="5743"/>
                  <a:pt x="9466" y="5778"/>
                  <a:pt x="9526" y="5778"/>
                </a:cubicBezTo>
                <a:cubicBezTo>
                  <a:pt x="9597" y="5778"/>
                  <a:pt x="9657" y="5743"/>
                  <a:pt x="9704" y="5695"/>
                </a:cubicBezTo>
                <a:lnTo>
                  <a:pt x="9871" y="5528"/>
                </a:lnTo>
                <a:lnTo>
                  <a:pt x="10693" y="6338"/>
                </a:lnTo>
                <a:lnTo>
                  <a:pt x="8371" y="8660"/>
                </a:lnTo>
                <a:lnTo>
                  <a:pt x="7538" y="7826"/>
                </a:lnTo>
                <a:cubicBezTo>
                  <a:pt x="7597" y="7791"/>
                  <a:pt x="7657" y="7755"/>
                  <a:pt x="7704" y="7695"/>
                </a:cubicBezTo>
                <a:lnTo>
                  <a:pt x="7930" y="7469"/>
                </a:lnTo>
                <a:cubicBezTo>
                  <a:pt x="8026" y="7374"/>
                  <a:pt x="8026" y="7219"/>
                  <a:pt x="7930" y="7112"/>
                </a:cubicBezTo>
                <a:cubicBezTo>
                  <a:pt x="7883" y="7064"/>
                  <a:pt x="7817" y="7040"/>
                  <a:pt x="7752" y="7040"/>
                </a:cubicBezTo>
                <a:cubicBezTo>
                  <a:pt x="7686" y="7040"/>
                  <a:pt x="7621" y="7064"/>
                  <a:pt x="7573" y="7112"/>
                </a:cubicBezTo>
                <a:lnTo>
                  <a:pt x="7347" y="7338"/>
                </a:lnTo>
                <a:cubicBezTo>
                  <a:pt x="7200" y="7485"/>
                  <a:pt x="6976" y="7520"/>
                  <a:pt x="6727" y="7520"/>
                </a:cubicBezTo>
                <a:cubicBezTo>
                  <a:pt x="6612" y="7520"/>
                  <a:pt x="6491" y="7512"/>
                  <a:pt x="6371" y="7505"/>
                </a:cubicBezTo>
                <a:cubicBezTo>
                  <a:pt x="6243" y="7494"/>
                  <a:pt x="6115" y="7483"/>
                  <a:pt x="5990" y="7483"/>
                </a:cubicBezTo>
                <a:cubicBezTo>
                  <a:pt x="5718" y="7483"/>
                  <a:pt x="5463" y="7531"/>
                  <a:pt x="5275" y="7719"/>
                </a:cubicBezTo>
                <a:lnTo>
                  <a:pt x="4359" y="8648"/>
                </a:lnTo>
                <a:lnTo>
                  <a:pt x="2037" y="6338"/>
                </a:lnTo>
                <a:lnTo>
                  <a:pt x="2858" y="5516"/>
                </a:lnTo>
                <a:cubicBezTo>
                  <a:pt x="2989" y="5600"/>
                  <a:pt x="3144" y="5635"/>
                  <a:pt x="3311" y="5635"/>
                </a:cubicBezTo>
                <a:cubicBezTo>
                  <a:pt x="3549" y="5635"/>
                  <a:pt x="3763" y="5552"/>
                  <a:pt x="3930" y="5385"/>
                </a:cubicBezTo>
                <a:cubicBezTo>
                  <a:pt x="4097" y="5219"/>
                  <a:pt x="4180" y="5004"/>
                  <a:pt x="4180" y="4766"/>
                </a:cubicBezTo>
                <a:lnTo>
                  <a:pt x="4192" y="4766"/>
                </a:lnTo>
                <a:cubicBezTo>
                  <a:pt x="4418" y="4766"/>
                  <a:pt x="4644" y="4671"/>
                  <a:pt x="4811" y="4504"/>
                </a:cubicBezTo>
                <a:cubicBezTo>
                  <a:pt x="4978" y="4338"/>
                  <a:pt x="5061" y="4123"/>
                  <a:pt x="5061" y="3885"/>
                </a:cubicBezTo>
                <a:lnTo>
                  <a:pt x="5073" y="3885"/>
                </a:lnTo>
                <a:cubicBezTo>
                  <a:pt x="5299" y="3885"/>
                  <a:pt x="5525" y="3790"/>
                  <a:pt x="5692" y="3623"/>
                </a:cubicBezTo>
                <a:cubicBezTo>
                  <a:pt x="5859" y="3457"/>
                  <a:pt x="5942" y="3230"/>
                  <a:pt x="5942" y="3004"/>
                </a:cubicBezTo>
                <a:lnTo>
                  <a:pt x="5954" y="3004"/>
                </a:lnTo>
                <a:cubicBezTo>
                  <a:pt x="6180" y="3004"/>
                  <a:pt x="6406" y="2909"/>
                  <a:pt x="6573" y="2754"/>
                </a:cubicBezTo>
                <a:cubicBezTo>
                  <a:pt x="6728" y="2587"/>
                  <a:pt x="6823" y="2361"/>
                  <a:pt x="6823" y="2135"/>
                </a:cubicBezTo>
                <a:cubicBezTo>
                  <a:pt x="6823" y="1968"/>
                  <a:pt x="6776" y="1814"/>
                  <a:pt x="6692" y="1671"/>
                </a:cubicBezTo>
                <a:lnTo>
                  <a:pt x="7418" y="956"/>
                </a:lnTo>
                <a:cubicBezTo>
                  <a:pt x="7466" y="909"/>
                  <a:pt x="7538" y="873"/>
                  <a:pt x="7609" y="861"/>
                </a:cubicBezTo>
                <a:cubicBezTo>
                  <a:pt x="7609" y="861"/>
                  <a:pt x="7621" y="849"/>
                  <a:pt x="7621" y="849"/>
                </a:cubicBezTo>
                <a:cubicBezTo>
                  <a:pt x="7636" y="848"/>
                  <a:pt x="7651" y="847"/>
                  <a:pt x="7665" y="847"/>
                </a:cubicBezTo>
                <a:close/>
                <a:moveTo>
                  <a:pt x="11478" y="6409"/>
                </a:moveTo>
                <a:cubicBezTo>
                  <a:pt x="11562" y="6409"/>
                  <a:pt x="11645" y="6445"/>
                  <a:pt x="11717" y="6505"/>
                </a:cubicBezTo>
                <a:lnTo>
                  <a:pt x="12157" y="6957"/>
                </a:lnTo>
                <a:cubicBezTo>
                  <a:pt x="12217" y="7017"/>
                  <a:pt x="12252" y="7100"/>
                  <a:pt x="12252" y="7195"/>
                </a:cubicBezTo>
                <a:cubicBezTo>
                  <a:pt x="12252" y="7279"/>
                  <a:pt x="12217" y="7362"/>
                  <a:pt x="12157" y="7433"/>
                </a:cubicBezTo>
                <a:lnTo>
                  <a:pt x="9454" y="10124"/>
                </a:lnTo>
                <a:cubicBezTo>
                  <a:pt x="9395" y="10184"/>
                  <a:pt x="9312" y="10219"/>
                  <a:pt x="9216" y="10219"/>
                </a:cubicBezTo>
                <a:cubicBezTo>
                  <a:pt x="9133" y="10219"/>
                  <a:pt x="9050" y="10184"/>
                  <a:pt x="8978" y="10124"/>
                </a:cubicBezTo>
                <a:lnTo>
                  <a:pt x="8538" y="9684"/>
                </a:lnTo>
                <a:cubicBezTo>
                  <a:pt x="8478" y="9612"/>
                  <a:pt x="8442" y="9529"/>
                  <a:pt x="8442" y="9445"/>
                </a:cubicBezTo>
                <a:cubicBezTo>
                  <a:pt x="8442" y="9350"/>
                  <a:pt x="8478" y="9267"/>
                  <a:pt x="8538" y="9207"/>
                </a:cubicBezTo>
                <a:lnTo>
                  <a:pt x="11240" y="6505"/>
                </a:lnTo>
                <a:cubicBezTo>
                  <a:pt x="11300" y="6445"/>
                  <a:pt x="11383" y="6409"/>
                  <a:pt x="11478" y="6409"/>
                </a:cubicBezTo>
                <a:close/>
                <a:moveTo>
                  <a:pt x="5572" y="1"/>
                </a:moveTo>
                <a:cubicBezTo>
                  <a:pt x="5416" y="1"/>
                  <a:pt x="5265" y="33"/>
                  <a:pt x="5156" y="135"/>
                </a:cubicBezTo>
                <a:cubicBezTo>
                  <a:pt x="5144" y="147"/>
                  <a:pt x="5132" y="159"/>
                  <a:pt x="5121" y="182"/>
                </a:cubicBezTo>
                <a:cubicBezTo>
                  <a:pt x="5019" y="145"/>
                  <a:pt x="4914" y="126"/>
                  <a:pt x="4810" y="126"/>
                </a:cubicBezTo>
                <a:cubicBezTo>
                  <a:pt x="4584" y="126"/>
                  <a:pt x="4363" y="214"/>
                  <a:pt x="4192" y="385"/>
                </a:cubicBezTo>
                <a:cubicBezTo>
                  <a:pt x="4037" y="540"/>
                  <a:pt x="3942" y="766"/>
                  <a:pt x="3942" y="992"/>
                </a:cubicBezTo>
                <a:cubicBezTo>
                  <a:pt x="3942" y="1087"/>
                  <a:pt x="3954" y="1159"/>
                  <a:pt x="3978" y="1242"/>
                </a:cubicBezTo>
                <a:cubicBezTo>
                  <a:pt x="3811" y="1278"/>
                  <a:pt x="3656" y="1361"/>
                  <a:pt x="3537" y="1480"/>
                </a:cubicBezTo>
                <a:cubicBezTo>
                  <a:pt x="3370" y="1647"/>
                  <a:pt x="3287" y="1861"/>
                  <a:pt x="3287" y="2099"/>
                </a:cubicBezTo>
                <a:cubicBezTo>
                  <a:pt x="3287" y="2183"/>
                  <a:pt x="3299" y="2266"/>
                  <a:pt x="3311" y="2337"/>
                </a:cubicBezTo>
                <a:cubicBezTo>
                  <a:pt x="3156" y="2373"/>
                  <a:pt x="3001" y="2457"/>
                  <a:pt x="2882" y="2576"/>
                </a:cubicBezTo>
                <a:cubicBezTo>
                  <a:pt x="2715" y="2742"/>
                  <a:pt x="2620" y="2968"/>
                  <a:pt x="2620" y="3195"/>
                </a:cubicBezTo>
                <a:cubicBezTo>
                  <a:pt x="2620" y="3373"/>
                  <a:pt x="2680" y="3552"/>
                  <a:pt x="2775" y="3695"/>
                </a:cubicBezTo>
                <a:cubicBezTo>
                  <a:pt x="2656" y="3730"/>
                  <a:pt x="2537" y="3802"/>
                  <a:pt x="2442" y="3897"/>
                </a:cubicBezTo>
                <a:cubicBezTo>
                  <a:pt x="2096" y="4242"/>
                  <a:pt x="2096" y="4790"/>
                  <a:pt x="2442" y="5135"/>
                </a:cubicBezTo>
                <a:lnTo>
                  <a:pt x="2477" y="5171"/>
                </a:lnTo>
                <a:lnTo>
                  <a:pt x="1644" y="6016"/>
                </a:lnTo>
                <a:cubicBezTo>
                  <a:pt x="1530" y="5959"/>
                  <a:pt x="1404" y="5931"/>
                  <a:pt x="1279" y="5931"/>
                </a:cubicBezTo>
                <a:cubicBezTo>
                  <a:pt x="1064" y="5931"/>
                  <a:pt x="849" y="6013"/>
                  <a:pt x="691" y="6171"/>
                </a:cubicBezTo>
                <a:lnTo>
                  <a:pt x="239" y="6624"/>
                </a:lnTo>
                <a:cubicBezTo>
                  <a:pt x="84" y="6778"/>
                  <a:pt x="1" y="6993"/>
                  <a:pt x="1" y="7219"/>
                </a:cubicBezTo>
                <a:cubicBezTo>
                  <a:pt x="1" y="7445"/>
                  <a:pt x="84" y="7648"/>
                  <a:pt x="239" y="7814"/>
                </a:cubicBezTo>
                <a:lnTo>
                  <a:pt x="799" y="8362"/>
                </a:lnTo>
                <a:cubicBezTo>
                  <a:pt x="846" y="8410"/>
                  <a:pt x="912" y="8433"/>
                  <a:pt x="977" y="8433"/>
                </a:cubicBezTo>
                <a:cubicBezTo>
                  <a:pt x="1043" y="8433"/>
                  <a:pt x="1108" y="8410"/>
                  <a:pt x="1156" y="8362"/>
                </a:cubicBezTo>
                <a:cubicBezTo>
                  <a:pt x="1251" y="8267"/>
                  <a:pt x="1251" y="8100"/>
                  <a:pt x="1156" y="8005"/>
                </a:cubicBezTo>
                <a:lnTo>
                  <a:pt x="596" y="7457"/>
                </a:lnTo>
                <a:cubicBezTo>
                  <a:pt x="537" y="7386"/>
                  <a:pt x="501" y="7302"/>
                  <a:pt x="501" y="7219"/>
                </a:cubicBezTo>
                <a:cubicBezTo>
                  <a:pt x="501" y="7124"/>
                  <a:pt x="537" y="7040"/>
                  <a:pt x="596" y="6981"/>
                </a:cubicBezTo>
                <a:lnTo>
                  <a:pt x="1049" y="6528"/>
                </a:lnTo>
                <a:cubicBezTo>
                  <a:pt x="1111" y="6466"/>
                  <a:pt x="1194" y="6436"/>
                  <a:pt x="1278" y="6436"/>
                </a:cubicBezTo>
                <a:cubicBezTo>
                  <a:pt x="1338" y="6436"/>
                  <a:pt x="1399" y="6451"/>
                  <a:pt x="1453" y="6481"/>
                </a:cubicBezTo>
                <a:cubicBezTo>
                  <a:pt x="1465" y="6493"/>
                  <a:pt x="1477" y="6505"/>
                  <a:pt x="1489" y="6517"/>
                </a:cubicBezTo>
                <a:cubicBezTo>
                  <a:pt x="1513" y="6540"/>
                  <a:pt x="1537" y="6564"/>
                  <a:pt x="1561" y="6576"/>
                </a:cubicBezTo>
                <a:lnTo>
                  <a:pt x="4109" y="9124"/>
                </a:lnTo>
                <a:cubicBezTo>
                  <a:pt x="4120" y="9148"/>
                  <a:pt x="4144" y="9172"/>
                  <a:pt x="4168" y="9195"/>
                </a:cubicBezTo>
                <a:cubicBezTo>
                  <a:pt x="4180" y="9219"/>
                  <a:pt x="4204" y="9231"/>
                  <a:pt x="4239" y="9243"/>
                </a:cubicBezTo>
                <a:cubicBezTo>
                  <a:pt x="4287" y="9303"/>
                  <a:pt x="4323" y="9386"/>
                  <a:pt x="4323" y="9469"/>
                </a:cubicBezTo>
                <a:cubicBezTo>
                  <a:pt x="4323" y="9553"/>
                  <a:pt x="4287" y="9636"/>
                  <a:pt x="4216" y="9707"/>
                </a:cubicBezTo>
                <a:lnTo>
                  <a:pt x="3775" y="10148"/>
                </a:lnTo>
                <a:cubicBezTo>
                  <a:pt x="3710" y="10213"/>
                  <a:pt x="3623" y="10246"/>
                  <a:pt x="3537" y="10246"/>
                </a:cubicBezTo>
                <a:cubicBezTo>
                  <a:pt x="3451" y="10246"/>
                  <a:pt x="3364" y="10213"/>
                  <a:pt x="3299" y="10148"/>
                </a:cubicBezTo>
                <a:lnTo>
                  <a:pt x="2739" y="9588"/>
                </a:lnTo>
                <a:cubicBezTo>
                  <a:pt x="2692" y="9541"/>
                  <a:pt x="2629" y="9517"/>
                  <a:pt x="2565" y="9517"/>
                </a:cubicBezTo>
                <a:cubicBezTo>
                  <a:pt x="2501" y="9517"/>
                  <a:pt x="2436" y="9541"/>
                  <a:pt x="2382" y="9588"/>
                </a:cubicBezTo>
                <a:cubicBezTo>
                  <a:pt x="2287" y="9696"/>
                  <a:pt x="2287" y="9850"/>
                  <a:pt x="2382" y="9946"/>
                </a:cubicBezTo>
                <a:lnTo>
                  <a:pt x="2942" y="10505"/>
                </a:lnTo>
                <a:cubicBezTo>
                  <a:pt x="3108" y="10672"/>
                  <a:pt x="3323" y="10755"/>
                  <a:pt x="3537" y="10755"/>
                </a:cubicBezTo>
                <a:cubicBezTo>
                  <a:pt x="3751" y="10755"/>
                  <a:pt x="3966" y="10672"/>
                  <a:pt x="4132" y="10505"/>
                </a:cubicBezTo>
                <a:lnTo>
                  <a:pt x="4573" y="10065"/>
                </a:lnTo>
                <a:cubicBezTo>
                  <a:pt x="4740" y="9898"/>
                  <a:pt x="4823" y="9696"/>
                  <a:pt x="4823" y="9469"/>
                </a:cubicBezTo>
                <a:cubicBezTo>
                  <a:pt x="4823" y="9303"/>
                  <a:pt x="4775" y="9148"/>
                  <a:pt x="4692" y="9017"/>
                </a:cubicBezTo>
                <a:lnTo>
                  <a:pt x="5633" y="8076"/>
                </a:lnTo>
                <a:lnTo>
                  <a:pt x="5644" y="8076"/>
                </a:lnTo>
                <a:cubicBezTo>
                  <a:pt x="5708" y="8006"/>
                  <a:pt x="5838" y="7985"/>
                  <a:pt x="5995" y="7985"/>
                </a:cubicBezTo>
                <a:cubicBezTo>
                  <a:pt x="6104" y="7985"/>
                  <a:pt x="6225" y="7995"/>
                  <a:pt x="6347" y="8005"/>
                </a:cubicBezTo>
                <a:cubicBezTo>
                  <a:pt x="6464" y="8012"/>
                  <a:pt x="6589" y="8019"/>
                  <a:pt x="6717" y="8019"/>
                </a:cubicBezTo>
                <a:cubicBezTo>
                  <a:pt x="6810" y="8019"/>
                  <a:pt x="6906" y="8015"/>
                  <a:pt x="7002" y="8005"/>
                </a:cubicBezTo>
                <a:lnTo>
                  <a:pt x="8038" y="9041"/>
                </a:lnTo>
                <a:cubicBezTo>
                  <a:pt x="7966" y="9160"/>
                  <a:pt x="7930" y="9303"/>
                  <a:pt x="7930" y="9445"/>
                </a:cubicBezTo>
                <a:cubicBezTo>
                  <a:pt x="7930" y="9672"/>
                  <a:pt x="8026" y="9874"/>
                  <a:pt x="8180" y="10041"/>
                </a:cubicBezTo>
                <a:lnTo>
                  <a:pt x="8621" y="10481"/>
                </a:lnTo>
                <a:cubicBezTo>
                  <a:pt x="8788" y="10636"/>
                  <a:pt x="8990" y="10731"/>
                  <a:pt x="9216" y="10731"/>
                </a:cubicBezTo>
                <a:cubicBezTo>
                  <a:pt x="9443" y="10731"/>
                  <a:pt x="9657" y="10636"/>
                  <a:pt x="9812" y="10481"/>
                </a:cubicBezTo>
                <a:lnTo>
                  <a:pt x="12514" y="7791"/>
                </a:lnTo>
                <a:cubicBezTo>
                  <a:pt x="12669" y="7624"/>
                  <a:pt x="12764" y="7421"/>
                  <a:pt x="12764" y="7195"/>
                </a:cubicBezTo>
                <a:cubicBezTo>
                  <a:pt x="12764" y="6969"/>
                  <a:pt x="12669" y="6755"/>
                  <a:pt x="12514" y="6600"/>
                </a:cubicBezTo>
                <a:lnTo>
                  <a:pt x="12074" y="6159"/>
                </a:lnTo>
                <a:cubicBezTo>
                  <a:pt x="11907" y="5993"/>
                  <a:pt x="11693" y="5909"/>
                  <a:pt x="11478" y="5909"/>
                </a:cubicBezTo>
                <a:cubicBezTo>
                  <a:pt x="11336" y="5909"/>
                  <a:pt x="11193" y="5945"/>
                  <a:pt x="11074" y="6016"/>
                </a:cubicBezTo>
                <a:lnTo>
                  <a:pt x="10228" y="5171"/>
                </a:lnTo>
                <a:lnTo>
                  <a:pt x="10276" y="5135"/>
                </a:lnTo>
                <a:cubicBezTo>
                  <a:pt x="10609" y="4790"/>
                  <a:pt x="10609" y="4242"/>
                  <a:pt x="10276" y="3897"/>
                </a:cubicBezTo>
                <a:cubicBezTo>
                  <a:pt x="10145" y="3778"/>
                  <a:pt x="10002" y="3695"/>
                  <a:pt x="9835" y="3659"/>
                </a:cubicBezTo>
                <a:cubicBezTo>
                  <a:pt x="9859" y="3588"/>
                  <a:pt x="9871" y="3504"/>
                  <a:pt x="9871" y="3421"/>
                </a:cubicBezTo>
                <a:cubicBezTo>
                  <a:pt x="9871" y="3183"/>
                  <a:pt x="9776" y="2968"/>
                  <a:pt x="9609" y="2802"/>
                </a:cubicBezTo>
                <a:cubicBezTo>
                  <a:pt x="9490" y="2683"/>
                  <a:pt x="9335" y="2599"/>
                  <a:pt x="9169" y="2564"/>
                </a:cubicBezTo>
                <a:cubicBezTo>
                  <a:pt x="9192" y="2480"/>
                  <a:pt x="9204" y="2397"/>
                  <a:pt x="9204" y="2314"/>
                </a:cubicBezTo>
                <a:cubicBezTo>
                  <a:pt x="9204" y="2087"/>
                  <a:pt x="9121" y="1861"/>
                  <a:pt x="8954" y="1695"/>
                </a:cubicBezTo>
                <a:cubicBezTo>
                  <a:pt x="8823" y="1575"/>
                  <a:pt x="8681" y="1492"/>
                  <a:pt x="8514" y="1468"/>
                </a:cubicBezTo>
                <a:cubicBezTo>
                  <a:pt x="8597" y="1171"/>
                  <a:pt x="8526" y="837"/>
                  <a:pt x="8300" y="599"/>
                </a:cubicBezTo>
                <a:cubicBezTo>
                  <a:pt x="8120" y="430"/>
                  <a:pt x="7893" y="345"/>
                  <a:pt x="7669" y="345"/>
                </a:cubicBezTo>
                <a:cubicBezTo>
                  <a:pt x="7641" y="345"/>
                  <a:pt x="7613" y="346"/>
                  <a:pt x="7585" y="349"/>
                </a:cubicBezTo>
                <a:lnTo>
                  <a:pt x="5918" y="40"/>
                </a:lnTo>
                <a:cubicBezTo>
                  <a:pt x="5811" y="19"/>
                  <a:pt x="5690" y="1"/>
                  <a:pt x="5572" y="1"/>
                </a:cubicBezTo>
                <a:close/>
              </a:path>
            </a:pathLst>
          </a:custGeom>
          <a:solidFill>
            <a:srgbClr val="F1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80;p21">
            <a:extLst>
              <a:ext uri="{FF2B5EF4-FFF2-40B4-BE49-F238E27FC236}">
                <a16:creationId xmlns:a16="http://schemas.microsoft.com/office/drawing/2014/main" id="{FBC51A43-D8EA-4105-821B-5AE296A20857}"/>
              </a:ext>
            </a:extLst>
          </p:cNvPr>
          <p:cNvSpPr/>
          <p:nvPr/>
        </p:nvSpPr>
        <p:spPr>
          <a:xfrm>
            <a:off x="1532943" y="2772162"/>
            <a:ext cx="205700" cy="278325"/>
          </a:xfrm>
          <a:custGeom>
            <a:avLst/>
            <a:gdLst/>
            <a:ahLst/>
            <a:cxnLst/>
            <a:rect l="l" t="t" r="r" b="b"/>
            <a:pathLst>
              <a:path w="8228" h="11133" extrusionOk="0">
                <a:moveTo>
                  <a:pt x="3946" y="369"/>
                </a:moveTo>
                <a:cubicBezTo>
                  <a:pt x="3960" y="369"/>
                  <a:pt x="3974" y="369"/>
                  <a:pt x="3989" y="370"/>
                </a:cubicBezTo>
                <a:cubicBezTo>
                  <a:pt x="6037" y="370"/>
                  <a:pt x="7704" y="1905"/>
                  <a:pt x="7704" y="3775"/>
                </a:cubicBezTo>
                <a:cubicBezTo>
                  <a:pt x="7704" y="3787"/>
                  <a:pt x="7704" y="3787"/>
                  <a:pt x="7704" y="3799"/>
                </a:cubicBezTo>
                <a:lnTo>
                  <a:pt x="7846" y="5180"/>
                </a:lnTo>
                <a:cubicBezTo>
                  <a:pt x="7858" y="5287"/>
                  <a:pt x="7787" y="5370"/>
                  <a:pt x="7680" y="5382"/>
                </a:cubicBezTo>
                <a:lnTo>
                  <a:pt x="7144" y="5382"/>
                </a:lnTo>
                <a:cubicBezTo>
                  <a:pt x="7049" y="5382"/>
                  <a:pt x="6965" y="5454"/>
                  <a:pt x="6965" y="5561"/>
                </a:cubicBezTo>
                <a:lnTo>
                  <a:pt x="6799" y="7990"/>
                </a:lnTo>
                <a:cubicBezTo>
                  <a:pt x="6799" y="8097"/>
                  <a:pt x="6715" y="8168"/>
                  <a:pt x="6620" y="8168"/>
                </a:cubicBezTo>
                <a:lnTo>
                  <a:pt x="4739" y="8168"/>
                </a:lnTo>
                <a:cubicBezTo>
                  <a:pt x="4632" y="8168"/>
                  <a:pt x="4548" y="8252"/>
                  <a:pt x="4548" y="8359"/>
                </a:cubicBezTo>
                <a:lnTo>
                  <a:pt x="4548" y="10764"/>
                </a:lnTo>
                <a:lnTo>
                  <a:pt x="1024" y="10764"/>
                </a:lnTo>
                <a:lnTo>
                  <a:pt x="1024" y="9930"/>
                </a:lnTo>
                <a:cubicBezTo>
                  <a:pt x="1024" y="8871"/>
                  <a:pt x="953" y="7823"/>
                  <a:pt x="822" y="6775"/>
                </a:cubicBezTo>
                <a:lnTo>
                  <a:pt x="453" y="3822"/>
                </a:lnTo>
                <a:cubicBezTo>
                  <a:pt x="381" y="2977"/>
                  <a:pt x="667" y="2144"/>
                  <a:pt x="1250" y="1525"/>
                </a:cubicBezTo>
                <a:cubicBezTo>
                  <a:pt x="1955" y="785"/>
                  <a:pt x="2926" y="369"/>
                  <a:pt x="3946" y="369"/>
                </a:cubicBezTo>
                <a:close/>
                <a:moveTo>
                  <a:pt x="3946" y="0"/>
                </a:moveTo>
                <a:cubicBezTo>
                  <a:pt x="2830" y="0"/>
                  <a:pt x="1753" y="463"/>
                  <a:pt x="977" y="1274"/>
                </a:cubicBezTo>
                <a:cubicBezTo>
                  <a:pt x="322" y="1965"/>
                  <a:pt x="0" y="2906"/>
                  <a:pt x="84" y="3858"/>
                </a:cubicBezTo>
                <a:lnTo>
                  <a:pt x="453" y="6811"/>
                </a:lnTo>
                <a:cubicBezTo>
                  <a:pt x="584" y="7847"/>
                  <a:pt x="655" y="8883"/>
                  <a:pt x="655" y="9930"/>
                </a:cubicBezTo>
                <a:lnTo>
                  <a:pt x="655" y="10954"/>
                </a:lnTo>
                <a:cubicBezTo>
                  <a:pt x="655" y="11061"/>
                  <a:pt x="738" y="11133"/>
                  <a:pt x="834" y="11133"/>
                </a:cubicBezTo>
                <a:lnTo>
                  <a:pt x="4739" y="11133"/>
                </a:lnTo>
                <a:cubicBezTo>
                  <a:pt x="4834" y="11133"/>
                  <a:pt x="4918" y="11061"/>
                  <a:pt x="4918" y="10954"/>
                </a:cubicBezTo>
                <a:lnTo>
                  <a:pt x="4918" y="8537"/>
                </a:lnTo>
                <a:lnTo>
                  <a:pt x="6620" y="8537"/>
                </a:lnTo>
                <a:cubicBezTo>
                  <a:pt x="6906" y="8537"/>
                  <a:pt x="7156" y="8311"/>
                  <a:pt x="7168" y="8025"/>
                </a:cubicBezTo>
                <a:lnTo>
                  <a:pt x="7323" y="5751"/>
                </a:lnTo>
                <a:lnTo>
                  <a:pt x="7668" y="5751"/>
                </a:lnTo>
                <a:cubicBezTo>
                  <a:pt x="7977" y="5751"/>
                  <a:pt x="8227" y="5501"/>
                  <a:pt x="8227" y="5204"/>
                </a:cubicBezTo>
                <a:cubicBezTo>
                  <a:pt x="8227" y="5180"/>
                  <a:pt x="8227" y="5156"/>
                  <a:pt x="8216" y="5144"/>
                </a:cubicBezTo>
                <a:lnTo>
                  <a:pt x="8073" y="3763"/>
                </a:lnTo>
                <a:cubicBezTo>
                  <a:pt x="8073" y="1691"/>
                  <a:pt x="6239" y="1"/>
                  <a:pt x="3989" y="1"/>
                </a:cubicBezTo>
                <a:cubicBezTo>
                  <a:pt x="3975" y="0"/>
                  <a:pt x="3960" y="0"/>
                  <a:pt x="3946"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76;p21">
            <a:extLst>
              <a:ext uri="{FF2B5EF4-FFF2-40B4-BE49-F238E27FC236}">
                <a16:creationId xmlns:a16="http://schemas.microsoft.com/office/drawing/2014/main" id="{8FE04716-3626-4731-9F2B-E42867D5D8C0}"/>
              </a:ext>
            </a:extLst>
          </p:cNvPr>
          <p:cNvSpPr/>
          <p:nvPr/>
        </p:nvSpPr>
        <p:spPr>
          <a:xfrm flipV="1">
            <a:off x="1571141" y="2811054"/>
            <a:ext cx="82657" cy="73389"/>
          </a:xfrm>
          <a:custGeom>
            <a:avLst/>
            <a:gdLst/>
            <a:ahLst/>
            <a:cxnLst/>
            <a:rect l="l" t="t" r="r" b="b"/>
            <a:pathLst>
              <a:path w="3489" h="3501" extrusionOk="0">
                <a:moveTo>
                  <a:pt x="1798" y="369"/>
                </a:moveTo>
                <a:lnTo>
                  <a:pt x="1798" y="452"/>
                </a:lnTo>
                <a:cubicBezTo>
                  <a:pt x="1798" y="536"/>
                  <a:pt x="1858" y="619"/>
                  <a:pt x="1953" y="631"/>
                </a:cubicBezTo>
                <a:cubicBezTo>
                  <a:pt x="2108" y="655"/>
                  <a:pt x="2251" y="726"/>
                  <a:pt x="2394" y="810"/>
                </a:cubicBezTo>
                <a:cubicBezTo>
                  <a:pt x="2426" y="831"/>
                  <a:pt x="2463" y="843"/>
                  <a:pt x="2499" y="843"/>
                </a:cubicBezTo>
                <a:cubicBezTo>
                  <a:pt x="2544" y="843"/>
                  <a:pt x="2587" y="825"/>
                  <a:pt x="2620" y="786"/>
                </a:cubicBezTo>
                <a:lnTo>
                  <a:pt x="2679" y="738"/>
                </a:lnTo>
                <a:lnTo>
                  <a:pt x="2751" y="810"/>
                </a:lnTo>
                <a:lnTo>
                  <a:pt x="2703" y="869"/>
                </a:lnTo>
                <a:cubicBezTo>
                  <a:pt x="2644" y="929"/>
                  <a:pt x="2632" y="1036"/>
                  <a:pt x="2679" y="1107"/>
                </a:cubicBezTo>
                <a:cubicBezTo>
                  <a:pt x="2775" y="1238"/>
                  <a:pt x="2834" y="1381"/>
                  <a:pt x="2858" y="1536"/>
                </a:cubicBezTo>
                <a:cubicBezTo>
                  <a:pt x="2882" y="1631"/>
                  <a:pt x="2953" y="1691"/>
                  <a:pt x="3049" y="1691"/>
                </a:cubicBezTo>
                <a:lnTo>
                  <a:pt x="3120" y="1691"/>
                </a:lnTo>
                <a:lnTo>
                  <a:pt x="3120" y="1810"/>
                </a:lnTo>
                <a:lnTo>
                  <a:pt x="3049" y="1810"/>
                </a:lnTo>
                <a:cubicBezTo>
                  <a:pt x="2953" y="1810"/>
                  <a:pt x="2882" y="1869"/>
                  <a:pt x="2858" y="1953"/>
                </a:cubicBezTo>
                <a:cubicBezTo>
                  <a:pt x="2834" y="2119"/>
                  <a:pt x="2775" y="2262"/>
                  <a:pt x="2679" y="2393"/>
                </a:cubicBezTo>
                <a:cubicBezTo>
                  <a:pt x="2632" y="2465"/>
                  <a:pt x="2644" y="2572"/>
                  <a:pt x="2703" y="2631"/>
                </a:cubicBezTo>
                <a:lnTo>
                  <a:pt x="2751" y="2691"/>
                </a:lnTo>
                <a:lnTo>
                  <a:pt x="2679" y="2762"/>
                </a:lnTo>
                <a:lnTo>
                  <a:pt x="2620" y="2703"/>
                </a:lnTo>
                <a:cubicBezTo>
                  <a:pt x="2587" y="2670"/>
                  <a:pt x="2544" y="2652"/>
                  <a:pt x="2499" y="2652"/>
                </a:cubicBezTo>
                <a:cubicBezTo>
                  <a:pt x="2463" y="2652"/>
                  <a:pt x="2426" y="2664"/>
                  <a:pt x="2394" y="2691"/>
                </a:cubicBezTo>
                <a:cubicBezTo>
                  <a:pt x="2251" y="2774"/>
                  <a:pt x="2108" y="2834"/>
                  <a:pt x="1953" y="2869"/>
                </a:cubicBezTo>
                <a:cubicBezTo>
                  <a:pt x="1858" y="2881"/>
                  <a:pt x="1798" y="2965"/>
                  <a:pt x="1798" y="3048"/>
                </a:cubicBezTo>
                <a:lnTo>
                  <a:pt x="1798" y="3131"/>
                </a:lnTo>
                <a:lnTo>
                  <a:pt x="1691" y="3131"/>
                </a:lnTo>
                <a:lnTo>
                  <a:pt x="1691" y="3048"/>
                </a:lnTo>
                <a:cubicBezTo>
                  <a:pt x="1691" y="2965"/>
                  <a:pt x="1620" y="2881"/>
                  <a:pt x="1536" y="2869"/>
                </a:cubicBezTo>
                <a:cubicBezTo>
                  <a:pt x="1382" y="2834"/>
                  <a:pt x="1227" y="2774"/>
                  <a:pt x="1096" y="2691"/>
                </a:cubicBezTo>
                <a:cubicBezTo>
                  <a:pt x="1064" y="2664"/>
                  <a:pt x="1027" y="2652"/>
                  <a:pt x="989" y="2652"/>
                </a:cubicBezTo>
                <a:cubicBezTo>
                  <a:pt x="943" y="2652"/>
                  <a:pt x="897" y="2670"/>
                  <a:pt x="858" y="2703"/>
                </a:cubicBezTo>
                <a:lnTo>
                  <a:pt x="810" y="2762"/>
                </a:lnTo>
                <a:lnTo>
                  <a:pt x="727" y="2691"/>
                </a:lnTo>
                <a:lnTo>
                  <a:pt x="786" y="2631"/>
                </a:lnTo>
                <a:cubicBezTo>
                  <a:pt x="846" y="2572"/>
                  <a:pt x="858" y="2465"/>
                  <a:pt x="810" y="2393"/>
                </a:cubicBezTo>
                <a:cubicBezTo>
                  <a:pt x="715" y="2262"/>
                  <a:pt x="655" y="2119"/>
                  <a:pt x="632" y="1953"/>
                </a:cubicBezTo>
                <a:cubicBezTo>
                  <a:pt x="608" y="1869"/>
                  <a:pt x="536" y="1810"/>
                  <a:pt x="441" y="1810"/>
                </a:cubicBezTo>
                <a:lnTo>
                  <a:pt x="370" y="1810"/>
                </a:lnTo>
                <a:lnTo>
                  <a:pt x="370" y="1691"/>
                </a:lnTo>
                <a:lnTo>
                  <a:pt x="441" y="1691"/>
                </a:lnTo>
                <a:cubicBezTo>
                  <a:pt x="536" y="1691"/>
                  <a:pt x="608" y="1631"/>
                  <a:pt x="632" y="1536"/>
                </a:cubicBezTo>
                <a:cubicBezTo>
                  <a:pt x="655" y="1381"/>
                  <a:pt x="715" y="1238"/>
                  <a:pt x="810" y="1107"/>
                </a:cubicBezTo>
                <a:cubicBezTo>
                  <a:pt x="858" y="1036"/>
                  <a:pt x="846" y="929"/>
                  <a:pt x="786" y="869"/>
                </a:cubicBezTo>
                <a:lnTo>
                  <a:pt x="727" y="810"/>
                </a:lnTo>
                <a:lnTo>
                  <a:pt x="810" y="738"/>
                </a:lnTo>
                <a:lnTo>
                  <a:pt x="858" y="786"/>
                </a:lnTo>
                <a:cubicBezTo>
                  <a:pt x="897" y="825"/>
                  <a:pt x="944" y="843"/>
                  <a:pt x="989" y="843"/>
                </a:cubicBezTo>
                <a:cubicBezTo>
                  <a:pt x="1027" y="843"/>
                  <a:pt x="1064" y="831"/>
                  <a:pt x="1096" y="810"/>
                </a:cubicBezTo>
                <a:cubicBezTo>
                  <a:pt x="1227" y="726"/>
                  <a:pt x="1382" y="655"/>
                  <a:pt x="1536" y="631"/>
                </a:cubicBezTo>
                <a:cubicBezTo>
                  <a:pt x="1620" y="619"/>
                  <a:pt x="1691" y="536"/>
                  <a:pt x="1691" y="452"/>
                </a:cubicBezTo>
                <a:lnTo>
                  <a:pt x="1691" y="369"/>
                </a:lnTo>
                <a:close/>
                <a:moveTo>
                  <a:pt x="1501" y="0"/>
                </a:moveTo>
                <a:cubicBezTo>
                  <a:pt x="1405" y="0"/>
                  <a:pt x="1322" y="83"/>
                  <a:pt x="1322" y="191"/>
                </a:cubicBezTo>
                <a:lnTo>
                  <a:pt x="1322" y="298"/>
                </a:lnTo>
                <a:cubicBezTo>
                  <a:pt x="1215" y="333"/>
                  <a:pt x="1120" y="369"/>
                  <a:pt x="1024" y="429"/>
                </a:cubicBezTo>
                <a:lnTo>
                  <a:pt x="941" y="345"/>
                </a:lnTo>
                <a:cubicBezTo>
                  <a:pt x="905" y="310"/>
                  <a:pt x="858" y="292"/>
                  <a:pt x="810" y="292"/>
                </a:cubicBezTo>
                <a:cubicBezTo>
                  <a:pt x="763" y="292"/>
                  <a:pt x="715" y="310"/>
                  <a:pt x="679" y="345"/>
                </a:cubicBezTo>
                <a:lnTo>
                  <a:pt x="334" y="679"/>
                </a:lnTo>
                <a:cubicBezTo>
                  <a:pt x="262" y="750"/>
                  <a:pt x="262" y="869"/>
                  <a:pt x="334" y="941"/>
                </a:cubicBezTo>
                <a:lnTo>
                  <a:pt x="417" y="1024"/>
                </a:lnTo>
                <a:cubicBezTo>
                  <a:pt x="370" y="1119"/>
                  <a:pt x="322" y="1214"/>
                  <a:pt x="298" y="1322"/>
                </a:cubicBezTo>
                <a:lnTo>
                  <a:pt x="179" y="1322"/>
                </a:lnTo>
                <a:cubicBezTo>
                  <a:pt x="84" y="1322"/>
                  <a:pt x="1" y="1405"/>
                  <a:pt x="1" y="1512"/>
                </a:cubicBezTo>
                <a:lnTo>
                  <a:pt x="1" y="1988"/>
                </a:lnTo>
                <a:cubicBezTo>
                  <a:pt x="1" y="2096"/>
                  <a:pt x="84" y="2179"/>
                  <a:pt x="179" y="2179"/>
                </a:cubicBezTo>
                <a:lnTo>
                  <a:pt x="298" y="2179"/>
                </a:lnTo>
                <a:cubicBezTo>
                  <a:pt x="322" y="2274"/>
                  <a:pt x="370" y="2381"/>
                  <a:pt x="417" y="2477"/>
                </a:cubicBezTo>
                <a:lnTo>
                  <a:pt x="334" y="2548"/>
                </a:lnTo>
                <a:cubicBezTo>
                  <a:pt x="262" y="2631"/>
                  <a:pt x="262" y="2738"/>
                  <a:pt x="334" y="2822"/>
                </a:cubicBezTo>
                <a:lnTo>
                  <a:pt x="679" y="3155"/>
                </a:lnTo>
                <a:cubicBezTo>
                  <a:pt x="715" y="3191"/>
                  <a:pt x="763" y="3209"/>
                  <a:pt x="810" y="3209"/>
                </a:cubicBezTo>
                <a:cubicBezTo>
                  <a:pt x="858" y="3209"/>
                  <a:pt x="905" y="3191"/>
                  <a:pt x="941" y="3155"/>
                </a:cubicBezTo>
                <a:lnTo>
                  <a:pt x="1024" y="3072"/>
                </a:lnTo>
                <a:cubicBezTo>
                  <a:pt x="1120" y="3119"/>
                  <a:pt x="1215" y="3167"/>
                  <a:pt x="1322" y="3191"/>
                </a:cubicBezTo>
                <a:lnTo>
                  <a:pt x="1322" y="3310"/>
                </a:lnTo>
                <a:cubicBezTo>
                  <a:pt x="1322" y="3417"/>
                  <a:pt x="1405" y="3500"/>
                  <a:pt x="1501" y="3500"/>
                </a:cubicBezTo>
                <a:lnTo>
                  <a:pt x="1989" y="3500"/>
                </a:lnTo>
                <a:cubicBezTo>
                  <a:pt x="2084" y="3500"/>
                  <a:pt x="2167" y="3417"/>
                  <a:pt x="2167" y="3310"/>
                </a:cubicBezTo>
                <a:lnTo>
                  <a:pt x="2167" y="3191"/>
                </a:lnTo>
                <a:cubicBezTo>
                  <a:pt x="2275" y="3167"/>
                  <a:pt x="2370" y="3119"/>
                  <a:pt x="2465" y="3072"/>
                </a:cubicBezTo>
                <a:lnTo>
                  <a:pt x="2548" y="3155"/>
                </a:lnTo>
                <a:cubicBezTo>
                  <a:pt x="2584" y="3191"/>
                  <a:pt x="2632" y="3209"/>
                  <a:pt x="2679" y="3209"/>
                </a:cubicBezTo>
                <a:cubicBezTo>
                  <a:pt x="2727" y="3209"/>
                  <a:pt x="2775" y="3191"/>
                  <a:pt x="2810" y="3155"/>
                </a:cubicBezTo>
                <a:lnTo>
                  <a:pt x="3156" y="2822"/>
                </a:lnTo>
                <a:cubicBezTo>
                  <a:pt x="3227" y="2738"/>
                  <a:pt x="3227" y="2631"/>
                  <a:pt x="3156" y="2548"/>
                </a:cubicBezTo>
                <a:lnTo>
                  <a:pt x="3072" y="2477"/>
                </a:lnTo>
                <a:cubicBezTo>
                  <a:pt x="3120" y="2381"/>
                  <a:pt x="3156" y="2274"/>
                  <a:pt x="3191" y="2179"/>
                </a:cubicBezTo>
                <a:lnTo>
                  <a:pt x="3310" y="2179"/>
                </a:lnTo>
                <a:cubicBezTo>
                  <a:pt x="3406" y="2179"/>
                  <a:pt x="3489" y="2096"/>
                  <a:pt x="3489" y="1988"/>
                </a:cubicBezTo>
                <a:lnTo>
                  <a:pt x="3489" y="1512"/>
                </a:lnTo>
                <a:cubicBezTo>
                  <a:pt x="3489" y="1405"/>
                  <a:pt x="3406" y="1322"/>
                  <a:pt x="3310" y="1322"/>
                </a:cubicBezTo>
                <a:lnTo>
                  <a:pt x="3191" y="1322"/>
                </a:lnTo>
                <a:cubicBezTo>
                  <a:pt x="3156" y="1214"/>
                  <a:pt x="3120" y="1119"/>
                  <a:pt x="3072" y="1024"/>
                </a:cubicBezTo>
                <a:lnTo>
                  <a:pt x="3156" y="941"/>
                </a:lnTo>
                <a:cubicBezTo>
                  <a:pt x="3227" y="869"/>
                  <a:pt x="3227" y="750"/>
                  <a:pt x="3156" y="679"/>
                </a:cubicBezTo>
                <a:lnTo>
                  <a:pt x="2810" y="345"/>
                </a:lnTo>
                <a:cubicBezTo>
                  <a:pt x="2775" y="310"/>
                  <a:pt x="2727" y="292"/>
                  <a:pt x="2679" y="292"/>
                </a:cubicBezTo>
                <a:cubicBezTo>
                  <a:pt x="2632" y="292"/>
                  <a:pt x="2584" y="310"/>
                  <a:pt x="2548" y="345"/>
                </a:cubicBezTo>
                <a:lnTo>
                  <a:pt x="2465" y="429"/>
                </a:lnTo>
                <a:cubicBezTo>
                  <a:pt x="2370" y="369"/>
                  <a:pt x="2275" y="333"/>
                  <a:pt x="2167" y="298"/>
                </a:cubicBezTo>
                <a:lnTo>
                  <a:pt x="2167" y="191"/>
                </a:lnTo>
                <a:cubicBezTo>
                  <a:pt x="2167" y="83"/>
                  <a:pt x="2084" y="0"/>
                  <a:pt x="198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502;p21">
            <a:extLst>
              <a:ext uri="{FF2B5EF4-FFF2-40B4-BE49-F238E27FC236}">
                <a16:creationId xmlns:a16="http://schemas.microsoft.com/office/drawing/2014/main" id="{F0ECB8F2-A6DA-4473-8DB0-AAFD5C48274A}"/>
              </a:ext>
            </a:extLst>
          </p:cNvPr>
          <p:cNvSpPr/>
          <p:nvPr/>
        </p:nvSpPr>
        <p:spPr>
          <a:xfrm>
            <a:off x="2698170" y="2766604"/>
            <a:ext cx="155100" cy="273875"/>
          </a:xfrm>
          <a:custGeom>
            <a:avLst/>
            <a:gdLst/>
            <a:ahLst/>
            <a:cxnLst/>
            <a:rect l="l" t="t" r="r" b="b"/>
            <a:pathLst>
              <a:path w="6204" h="10955" extrusionOk="0">
                <a:moveTo>
                  <a:pt x="2644" y="2263"/>
                </a:moveTo>
                <a:cubicBezTo>
                  <a:pt x="2656" y="2275"/>
                  <a:pt x="2668" y="2299"/>
                  <a:pt x="2679" y="2311"/>
                </a:cubicBezTo>
                <a:cubicBezTo>
                  <a:pt x="2679" y="2322"/>
                  <a:pt x="2679" y="2322"/>
                  <a:pt x="2679" y="2322"/>
                </a:cubicBezTo>
                <a:cubicBezTo>
                  <a:pt x="2703" y="2358"/>
                  <a:pt x="2715" y="2382"/>
                  <a:pt x="2715" y="2418"/>
                </a:cubicBezTo>
                <a:cubicBezTo>
                  <a:pt x="2727" y="2430"/>
                  <a:pt x="2727" y="2442"/>
                  <a:pt x="2727" y="2442"/>
                </a:cubicBezTo>
                <a:cubicBezTo>
                  <a:pt x="2727" y="2477"/>
                  <a:pt x="2739" y="2513"/>
                  <a:pt x="2739" y="2549"/>
                </a:cubicBezTo>
                <a:cubicBezTo>
                  <a:pt x="2739" y="2596"/>
                  <a:pt x="2727" y="2620"/>
                  <a:pt x="2727" y="2656"/>
                </a:cubicBezTo>
                <a:cubicBezTo>
                  <a:pt x="2727" y="2668"/>
                  <a:pt x="2727" y="2680"/>
                  <a:pt x="2715" y="2692"/>
                </a:cubicBezTo>
                <a:cubicBezTo>
                  <a:pt x="2715" y="2715"/>
                  <a:pt x="2703" y="2751"/>
                  <a:pt x="2679" y="2787"/>
                </a:cubicBezTo>
                <a:cubicBezTo>
                  <a:pt x="2679" y="2787"/>
                  <a:pt x="2679" y="2787"/>
                  <a:pt x="2679" y="2799"/>
                </a:cubicBezTo>
                <a:cubicBezTo>
                  <a:pt x="2668" y="2811"/>
                  <a:pt x="2656" y="2834"/>
                  <a:pt x="2644" y="2846"/>
                </a:cubicBezTo>
                <a:cubicBezTo>
                  <a:pt x="2632" y="2834"/>
                  <a:pt x="2620" y="2811"/>
                  <a:pt x="2608" y="2799"/>
                </a:cubicBezTo>
                <a:cubicBezTo>
                  <a:pt x="2608" y="2787"/>
                  <a:pt x="2608" y="2787"/>
                  <a:pt x="2608" y="2787"/>
                </a:cubicBezTo>
                <a:cubicBezTo>
                  <a:pt x="2596" y="2751"/>
                  <a:pt x="2584" y="2715"/>
                  <a:pt x="2572" y="2692"/>
                </a:cubicBezTo>
                <a:cubicBezTo>
                  <a:pt x="2572" y="2680"/>
                  <a:pt x="2572" y="2668"/>
                  <a:pt x="2572" y="2656"/>
                </a:cubicBezTo>
                <a:cubicBezTo>
                  <a:pt x="2560" y="2620"/>
                  <a:pt x="2560" y="2596"/>
                  <a:pt x="2560" y="2549"/>
                </a:cubicBezTo>
                <a:cubicBezTo>
                  <a:pt x="2560" y="2513"/>
                  <a:pt x="2560" y="2477"/>
                  <a:pt x="2572" y="2442"/>
                </a:cubicBezTo>
                <a:cubicBezTo>
                  <a:pt x="2572" y="2442"/>
                  <a:pt x="2572" y="2430"/>
                  <a:pt x="2572" y="2418"/>
                </a:cubicBezTo>
                <a:cubicBezTo>
                  <a:pt x="2584" y="2382"/>
                  <a:pt x="2596" y="2358"/>
                  <a:pt x="2608" y="2322"/>
                </a:cubicBezTo>
                <a:cubicBezTo>
                  <a:pt x="2608" y="2322"/>
                  <a:pt x="2608" y="2322"/>
                  <a:pt x="2608" y="2311"/>
                </a:cubicBezTo>
                <a:cubicBezTo>
                  <a:pt x="2620" y="2299"/>
                  <a:pt x="2632" y="2275"/>
                  <a:pt x="2644" y="2263"/>
                </a:cubicBezTo>
                <a:close/>
                <a:moveTo>
                  <a:pt x="3561" y="2263"/>
                </a:moveTo>
                <a:cubicBezTo>
                  <a:pt x="3572" y="2275"/>
                  <a:pt x="3584" y="2299"/>
                  <a:pt x="3596" y="2311"/>
                </a:cubicBezTo>
                <a:cubicBezTo>
                  <a:pt x="3596" y="2322"/>
                  <a:pt x="3596" y="2322"/>
                  <a:pt x="3596" y="2322"/>
                </a:cubicBezTo>
                <a:cubicBezTo>
                  <a:pt x="3608" y="2358"/>
                  <a:pt x="3620" y="2382"/>
                  <a:pt x="3632" y="2418"/>
                </a:cubicBezTo>
                <a:cubicBezTo>
                  <a:pt x="3632" y="2430"/>
                  <a:pt x="3632" y="2442"/>
                  <a:pt x="3632" y="2442"/>
                </a:cubicBezTo>
                <a:cubicBezTo>
                  <a:pt x="3644" y="2477"/>
                  <a:pt x="3656" y="2513"/>
                  <a:pt x="3656" y="2549"/>
                </a:cubicBezTo>
                <a:cubicBezTo>
                  <a:pt x="3656" y="2596"/>
                  <a:pt x="3644" y="2620"/>
                  <a:pt x="3632" y="2656"/>
                </a:cubicBezTo>
                <a:cubicBezTo>
                  <a:pt x="3632" y="2668"/>
                  <a:pt x="3632" y="2680"/>
                  <a:pt x="3632" y="2692"/>
                </a:cubicBezTo>
                <a:cubicBezTo>
                  <a:pt x="3620" y="2715"/>
                  <a:pt x="3608" y="2751"/>
                  <a:pt x="3596" y="2787"/>
                </a:cubicBezTo>
                <a:cubicBezTo>
                  <a:pt x="3596" y="2787"/>
                  <a:pt x="3596" y="2787"/>
                  <a:pt x="3596" y="2799"/>
                </a:cubicBezTo>
                <a:cubicBezTo>
                  <a:pt x="3584" y="2811"/>
                  <a:pt x="3572" y="2834"/>
                  <a:pt x="3561" y="2846"/>
                </a:cubicBezTo>
                <a:cubicBezTo>
                  <a:pt x="3549" y="2834"/>
                  <a:pt x="3537" y="2811"/>
                  <a:pt x="3525" y="2799"/>
                </a:cubicBezTo>
                <a:cubicBezTo>
                  <a:pt x="3525" y="2787"/>
                  <a:pt x="3525" y="2787"/>
                  <a:pt x="3525" y="2787"/>
                </a:cubicBezTo>
                <a:cubicBezTo>
                  <a:pt x="3501" y="2751"/>
                  <a:pt x="3489" y="2715"/>
                  <a:pt x="3489" y="2692"/>
                </a:cubicBezTo>
                <a:cubicBezTo>
                  <a:pt x="3489" y="2680"/>
                  <a:pt x="3477" y="2668"/>
                  <a:pt x="3477" y="2656"/>
                </a:cubicBezTo>
                <a:cubicBezTo>
                  <a:pt x="3477" y="2620"/>
                  <a:pt x="3465" y="2596"/>
                  <a:pt x="3465" y="2549"/>
                </a:cubicBezTo>
                <a:cubicBezTo>
                  <a:pt x="3465" y="2513"/>
                  <a:pt x="3477" y="2477"/>
                  <a:pt x="3477" y="2442"/>
                </a:cubicBezTo>
                <a:cubicBezTo>
                  <a:pt x="3477" y="2442"/>
                  <a:pt x="3489" y="2430"/>
                  <a:pt x="3489" y="2418"/>
                </a:cubicBezTo>
                <a:cubicBezTo>
                  <a:pt x="3489" y="2382"/>
                  <a:pt x="3501" y="2358"/>
                  <a:pt x="3525" y="2322"/>
                </a:cubicBezTo>
                <a:cubicBezTo>
                  <a:pt x="3525" y="2322"/>
                  <a:pt x="3525" y="2322"/>
                  <a:pt x="3525" y="2311"/>
                </a:cubicBezTo>
                <a:cubicBezTo>
                  <a:pt x="3537" y="2299"/>
                  <a:pt x="3549" y="2275"/>
                  <a:pt x="3561" y="2263"/>
                </a:cubicBezTo>
                <a:close/>
                <a:moveTo>
                  <a:pt x="4013" y="2001"/>
                </a:moveTo>
                <a:cubicBezTo>
                  <a:pt x="4311" y="2001"/>
                  <a:pt x="4561" y="2287"/>
                  <a:pt x="4561" y="2596"/>
                </a:cubicBezTo>
                <a:cubicBezTo>
                  <a:pt x="4561" y="2858"/>
                  <a:pt x="4442" y="3120"/>
                  <a:pt x="4239" y="3287"/>
                </a:cubicBezTo>
                <a:lnTo>
                  <a:pt x="3537" y="3870"/>
                </a:lnTo>
                <a:cubicBezTo>
                  <a:pt x="3489" y="3906"/>
                  <a:pt x="3465" y="3966"/>
                  <a:pt x="3465" y="4013"/>
                </a:cubicBezTo>
                <a:lnTo>
                  <a:pt x="3465" y="5287"/>
                </a:lnTo>
                <a:lnTo>
                  <a:pt x="2739" y="5287"/>
                </a:lnTo>
                <a:lnTo>
                  <a:pt x="2739" y="4013"/>
                </a:lnTo>
                <a:cubicBezTo>
                  <a:pt x="2739" y="3966"/>
                  <a:pt x="2715" y="3906"/>
                  <a:pt x="2668" y="3870"/>
                </a:cubicBezTo>
                <a:lnTo>
                  <a:pt x="1965" y="3287"/>
                </a:lnTo>
                <a:cubicBezTo>
                  <a:pt x="1763" y="3120"/>
                  <a:pt x="1644" y="2858"/>
                  <a:pt x="1644" y="2596"/>
                </a:cubicBezTo>
                <a:cubicBezTo>
                  <a:pt x="1644" y="2287"/>
                  <a:pt x="1894" y="2001"/>
                  <a:pt x="2191" y="2001"/>
                </a:cubicBezTo>
                <a:cubicBezTo>
                  <a:pt x="2251" y="2001"/>
                  <a:pt x="2298" y="2013"/>
                  <a:pt x="2358" y="2037"/>
                </a:cubicBezTo>
                <a:cubicBezTo>
                  <a:pt x="2346" y="2037"/>
                  <a:pt x="2346" y="2049"/>
                  <a:pt x="2346" y="2049"/>
                </a:cubicBezTo>
                <a:cubicBezTo>
                  <a:pt x="2322" y="2072"/>
                  <a:pt x="2310" y="2108"/>
                  <a:pt x="2298" y="2132"/>
                </a:cubicBezTo>
                <a:cubicBezTo>
                  <a:pt x="2287" y="2144"/>
                  <a:pt x="2287" y="2156"/>
                  <a:pt x="2287" y="2156"/>
                </a:cubicBezTo>
                <a:cubicBezTo>
                  <a:pt x="2263" y="2191"/>
                  <a:pt x="2251" y="2227"/>
                  <a:pt x="2239" y="2275"/>
                </a:cubicBezTo>
                <a:cubicBezTo>
                  <a:pt x="2227" y="2275"/>
                  <a:pt x="2227" y="2287"/>
                  <a:pt x="2227" y="2299"/>
                </a:cubicBezTo>
                <a:cubicBezTo>
                  <a:pt x="2215" y="2334"/>
                  <a:pt x="2215" y="2358"/>
                  <a:pt x="2203" y="2394"/>
                </a:cubicBezTo>
                <a:cubicBezTo>
                  <a:pt x="2203" y="2406"/>
                  <a:pt x="2203" y="2418"/>
                  <a:pt x="2203" y="2430"/>
                </a:cubicBezTo>
                <a:cubicBezTo>
                  <a:pt x="2191" y="2465"/>
                  <a:pt x="2191" y="2513"/>
                  <a:pt x="2191" y="2549"/>
                </a:cubicBezTo>
                <a:cubicBezTo>
                  <a:pt x="2191" y="2823"/>
                  <a:pt x="2310" y="3084"/>
                  <a:pt x="2537" y="3263"/>
                </a:cubicBezTo>
                <a:cubicBezTo>
                  <a:pt x="2560" y="3287"/>
                  <a:pt x="2608" y="3299"/>
                  <a:pt x="2644" y="3299"/>
                </a:cubicBezTo>
                <a:cubicBezTo>
                  <a:pt x="2691" y="3299"/>
                  <a:pt x="2727" y="3287"/>
                  <a:pt x="2763" y="3263"/>
                </a:cubicBezTo>
                <a:cubicBezTo>
                  <a:pt x="2977" y="3084"/>
                  <a:pt x="3108" y="2823"/>
                  <a:pt x="3108" y="2549"/>
                </a:cubicBezTo>
                <a:cubicBezTo>
                  <a:pt x="3108" y="2513"/>
                  <a:pt x="3096" y="2465"/>
                  <a:pt x="3096" y="2430"/>
                </a:cubicBezTo>
                <a:cubicBezTo>
                  <a:pt x="3096" y="2418"/>
                  <a:pt x="3084" y="2406"/>
                  <a:pt x="3084" y="2394"/>
                </a:cubicBezTo>
                <a:cubicBezTo>
                  <a:pt x="3084" y="2358"/>
                  <a:pt x="3072" y="2334"/>
                  <a:pt x="3060" y="2299"/>
                </a:cubicBezTo>
                <a:cubicBezTo>
                  <a:pt x="3060" y="2287"/>
                  <a:pt x="3060" y="2275"/>
                  <a:pt x="3060" y="2275"/>
                </a:cubicBezTo>
                <a:cubicBezTo>
                  <a:pt x="3049" y="2227"/>
                  <a:pt x="3025" y="2191"/>
                  <a:pt x="3013" y="2156"/>
                </a:cubicBezTo>
                <a:cubicBezTo>
                  <a:pt x="3001" y="2156"/>
                  <a:pt x="3001" y="2144"/>
                  <a:pt x="3001" y="2132"/>
                </a:cubicBezTo>
                <a:cubicBezTo>
                  <a:pt x="2977" y="2108"/>
                  <a:pt x="2965" y="2072"/>
                  <a:pt x="2941" y="2049"/>
                </a:cubicBezTo>
                <a:cubicBezTo>
                  <a:pt x="2941" y="2049"/>
                  <a:pt x="2941" y="2037"/>
                  <a:pt x="2941" y="2037"/>
                </a:cubicBezTo>
                <a:cubicBezTo>
                  <a:pt x="2995" y="2019"/>
                  <a:pt x="3049" y="2010"/>
                  <a:pt x="3102" y="2010"/>
                </a:cubicBezTo>
                <a:cubicBezTo>
                  <a:pt x="3156" y="2010"/>
                  <a:pt x="3209" y="2019"/>
                  <a:pt x="3263" y="2037"/>
                </a:cubicBezTo>
                <a:cubicBezTo>
                  <a:pt x="3263" y="2037"/>
                  <a:pt x="3263" y="2049"/>
                  <a:pt x="3263" y="2049"/>
                </a:cubicBezTo>
                <a:cubicBezTo>
                  <a:pt x="3239" y="2072"/>
                  <a:pt x="3227" y="2108"/>
                  <a:pt x="3203" y="2132"/>
                </a:cubicBezTo>
                <a:cubicBezTo>
                  <a:pt x="3203" y="2144"/>
                  <a:pt x="3203" y="2156"/>
                  <a:pt x="3191" y="2156"/>
                </a:cubicBezTo>
                <a:cubicBezTo>
                  <a:pt x="3180" y="2191"/>
                  <a:pt x="3168" y="2227"/>
                  <a:pt x="3144" y="2275"/>
                </a:cubicBezTo>
                <a:cubicBezTo>
                  <a:pt x="3144" y="2275"/>
                  <a:pt x="3144" y="2287"/>
                  <a:pt x="3144" y="2299"/>
                </a:cubicBezTo>
                <a:cubicBezTo>
                  <a:pt x="3132" y="2334"/>
                  <a:pt x="3120" y="2358"/>
                  <a:pt x="3120" y="2394"/>
                </a:cubicBezTo>
                <a:cubicBezTo>
                  <a:pt x="3120" y="2406"/>
                  <a:pt x="3108" y="2418"/>
                  <a:pt x="3108" y="2430"/>
                </a:cubicBezTo>
                <a:cubicBezTo>
                  <a:pt x="3108" y="2465"/>
                  <a:pt x="3108" y="2513"/>
                  <a:pt x="3108" y="2549"/>
                </a:cubicBezTo>
                <a:cubicBezTo>
                  <a:pt x="3108" y="2834"/>
                  <a:pt x="3227" y="3084"/>
                  <a:pt x="3441" y="3263"/>
                </a:cubicBezTo>
                <a:cubicBezTo>
                  <a:pt x="3477" y="3287"/>
                  <a:pt x="3513" y="3299"/>
                  <a:pt x="3561" y="3299"/>
                </a:cubicBezTo>
                <a:cubicBezTo>
                  <a:pt x="3596" y="3299"/>
                  <a:pt x="3644" y="3287"/>
                  <a:pt x="3668" y="3263"/>
                </a:cubicBezTo>
                <a:cubicBezTo>
                  <a:pt x="3894" y="3084"/>
                  <a:pt x="4013" y="2823"/>
                  <a:pt x="4013" y="2549"/>
                </a:cubicBezTo>
                <a:cubicBezTo>
                  <a:pt x="4013" y="2513"/>
                  <a:pt x="4013" y="2465"/>
                  <a:pt x="4001" y="2430"/>
                </a:cubicBezTo>
                <a:cubicBezTo>
                  <a:pt x="4001" y="2418"/>
                  <a:pt x="4001" y="2406"/>
                  <a:pt x="4001" y="2394"/>
                </a:cubicBezTo>
                <a:cubicBezTo>
                  <a:pt x="3989" y="2358"/>
                  <a:pt x="3989" y="2334"/>
                  <a:pt x="3977" y="2299"/>
                </a:cubicBezTo>
                <a:cubicBezTo>
                  <a:pt x="3977" y="2287"/>
                  <a:pt x="3977" y="2275"/>
                  <a:pt x="3965" y="2275"/>
                </a:cubicBezTo>
                <a:cubicBezTo>
                  <a:pt x="3953" y="2227"/>
                  <a:pt x="3942" y="2191"/>
                  <a:pt x="3918" y="2156"/>
                </a:cubicBezTo>
                <a:cubicBezTo>
                  <a:pt x="3918" y="2156"/>
                  <a:pt x="3918" y="2144"/>
                  <a:pt x="3906" y="2132"/>
                </a:cubicBezTo>
                <a:cubicBezTo>
                  <a:pt x="3894" y="2108"/>
                  <a:pt x="3882" y="2072"/>
                  <a:pt x="3858" y="2049"/>
                </a:cubicBezTo>
                <a:cubicBezTo>
                  <a:pt x="3858" y="2049"/>
                  <a:pt x="3858" y="2037"/>
                  <a:pt x="3846" y="2037"/>
                </a:cubicBezTo>
                <a:cubicBezTo>
                  <a:pt x="3906" y="2013"/>
                  <a:pt x="3953" y="2001"/>
                  <a:pt x="4013" y="2001"/>
                </a:cubicBezTo>
                <a:close/>
                <a:moveTo>
                  <a:pt x="3108" y="358"/>
                </a:moveTo>
                <a:cubicBezTo>
                  <a:pt x="4608" y="358"/>
                  <a:pt x="5847" y="1596"/>
                  <a:pt x="5847" y="3096"/>
                </a:cubicBezTo>
                <a:cubicBezTo>
                  <a:pt x="5847" y="3966"/>
                  <a:pt x="5430" y="4775"/>
                  <a:pt x="4739" y="5287"/>
                </a:cubicBezTo>
                <a:lnTo>
                  <a:pt x="3834" y="5287"/>
                </a:lnTo>
                <a:lnTo>
                  <a:pt x="3834" y="4096"/>
                </a:lnTo>
                <a:lnTo>
                  <a:pt x="4477" y="3573"/>
                </a:lnTo>
                <a:cubicBezTo>
                  <a:pt x="4763" y="3323"/>
                  <a:pt x="4930" y="2965"/>
                  <a:pt x="4930" y="2596"/>
                </a:cubicBezTo>
                <a:cubicBezTo>
                  <a:pt x="4930" y="2072"/>
                  <a:pt x="4513" y="1644"/>
                  <a:pt x="4013" y="1644"/>
                </a:cubicBezTo>
                <a:cubicBezTo>
                  <a:pt x="3858" y="1644"/>
                  <a:pt x="3703" y="1691"/>
                  <a:pt x="3561" y="1763"/>
                </a:cubicBezTo>
                <a:cubicBezTo>
                  <a:pt x="3418" y="1685"/>
                  <a:pt x="3260" y="1647"/>
                  <a:pt x="3102" y="1647"/>
                </a:cubicBezTo>
                <a:cubicBezTo>
                  <a:pt x="2944" y="1647"/>
                  <a:pt x="2787" y="1685"/>
                  <a:pt x="2644" y="1763"/>
                </a:cubicBezTo>
                <a:cubicBezTo>
                  <a:pt x="2513" y="1691"/>
                  <a:pt x="2358" y="1644"/>
                  <a:pt x="2191" y="1644"/>
                </a:cubicBezTo>
                <a:cubicBezTo>
                  <a:pt x="1691" y="1644"/>
                  <a:pt x="1275" y="2072"/>
                  <a:pt x="1275" y="2596"/>
                </a:cubicBezTo>
                <a:cubicBezTo>
                  <a:pt x="1275" y="2965"/>
                  <a:pt x="1441" y="3323"/>
                  <a:pt x="1739" y="3573"/>
                </a:cubicBezTo>
                <a:lnTo>
                  <a:pt x="2370" y="4096"/>
                </a:lnTo>
                <a:lnTo>
                  <a:pt x="2370" y="5287"/>
                </a:lnTo>
                <a:lnTo>
                  <a:pt x="1465" y="5287"/>
                </a:lnTo>
                <a:cubicBezTo>
                  <a:pt x="774" y="4775"/>
                  <a:pt x="370" y="3966"/>
                  <a:pt x="370" y="3096"/>
                </a:cubicBezTo>
                <a:cubicBezTo>
                  <a:pt x="370" y="1596"/>
                  <a:pt x="1596" y="358"/>
                  <a:pt x="3108" y="358"/>
                </a:cubicBezTo>
                <a:close/>
                <a:moveTo>
                  <a:pt x="4751" y="5656"/>
                </a:moveTo>
                <a:cubicBezTo>
                  <a:pt x="4846" y="5656"/>
                  <a:pt x="4930" y="5740"/>
                  <a:pt x="4930" y="5835"/>
                </a:cubicBezTo>
                <a:cubicBezTo>
                  <a:pt x="4930" y="5942"/>
                  <a:pt x="4846" y="6025"/>
                  <a:pt x="4751" y="6025"/>
                </a:cubicBezTo>
                <a:lnTo>
                  <a:pt x="1465" y="6025"/>
                </a:lnTo>
                <a:cubicBezTo>
                  <a:pt x="1358" y="6025"/>
                  <a:pt x="1275" y="5942"/>
                  <a:pt x="1275" y="5835"/>
                </a:cubicBezTo>
                <a:cubicBezTo>
                  <a:pt x="1275" y="5740"/>
                  <a:pt x="1358" y="5656"/>
                  <a:pt x="1465" y="5656"/>
                </a:cubicBezTo>
                <a:close/>
                <a:moveTo>
                  <a:pt x="4751" y="6382"/>
                </a:moveTo>
                <a:cubicBezTo>
                  <a:pt x="4846" y="6382"/>
                  <a:pt x="4930" y="6466"/>
                  <a:pt x="4930" y="6573"/>
                </a:cubicBezTo>
                <a:cubicBezTo>
                  <a:pt x="4930" y="6668"/>
                  <a:pt x="4846" y="6752"/>
                  <a:pt x="4751" y="6752"/>
                </a:cubicBezTo>
                <a:lnTo>
                  <a:pt x="1465" y="6752"/>
                </a:lnTo>
                <a:cubicBezTo>
                  <a:pt x="1358" y="6752"/>
                  <a:pt x="1275" y="6668"/>
                  <a:pt x="1275" y="6573"/>
                </a:cubicBezTo>
                <a:cubicBezTo>
                  <a:pt x="1275" y="6466"/>
                  <a:pt x="1358" y="6382"/>
                  <a:pt x="1465" y="6382"/>
                </a:cubicBezTo>
                <a:close/>
                <a:moveTo>
                  <a:pt x="4751" y="7121"/>
                </a:moveTo>
                <a:cubicBezTo>
                  <a:pt x="4846" y="7121"/>
                  <a:pt x="4930" y="7204"/>
                  <a:pt x="4930" y="7299"/>
                </a:cubicBezTo>
                <a:cubicBezTo>
                  <a:pt x="4930" y="7406"/>
                  <a:pt x="4846" y="7478"/>
                  <a:pt x="4751" y="7478"/>
                </a:cubicBezTo>
                <a:lnTo>
                  <a:pt x="1465" y="7478"/>
                </a:lnTo>
                <a:cubicBezTo>
                  <a:pt x="1358" y="7478"/>
                  <a:pt x="1275" y="7406"/>
                  <a:pt x="1275" y="7299"/>
                </a:cubicBezTo>
                <a:cubicBezTo>
                  <a:pt x="1275" y="7204"/>
                  <a:pt x="1358" y="7121"/>
                  <a:pt x="1465" y="7121"/>
                </a:cubicBezTo>
                <a:close/>
                <a:moveTo>
                  <a:pt x="4561" y="7847"/>
                </a:moveTo>
                <a:lnTo>
                  <a:pt x="4561" y="8788"/>
                </a:lnTo>
                <a:lnTo>
                  <a:pt x="4299" y="8609"/>
                </a:lnTo>
                <a:cubicBezTo>
                  <a:pt x="4269" y="8591"/>
                  <a:pt x="4233" y="8582"/>
                  <a:pt x="4197" y="8582"/>
                </a:cubicBezTo>
                <a:cubicBezTo>
                  <a:pt x="4162" y="8582"/>
                  <a:pt x="4126" y="8591"/>
                  <a:pt x="4096" y="8609"/>
                </a:cubicBezTo>
                <a:lnTo>
                  <a:pt x="3656" y="8907"/>
                </a:lnTo>
                <a:lnTo>
                  <a:pt x="3203" y="8609"/>
                </a:lnTo>
                <a:cubicBezTo>
                  <a:pt x="3174" y="8591"/>
                  <a:pt x="3138" y="8582"/>
                  <a:pt x="3102" y="8582"/>
                </a:cubicBezTo>
                <a:cubicBezTo>
                  <a:pt x="3066" y="8582"/>
                  <a:pt x="3031" y="8591"/>
                  <a:pt x="3001" y="8609"/>
                </a:cubicBezTo>
                <a:lnTo>
                  <a:pt x="2560" y="8907"/>
                </a:lnTo>
                <a:lnTo>
                  <a:pt x="2108" y="8609"/>
                </a:lnTo>
                <a:cubicBezTo>
                  <a:pt x="2078" y="8591"/>
                  <a:pt x="2042" y="8582"/>
                  <a:pt x="2007" y="8582"/>
                </a:cubicBezTo>
                <a:cubicBezTo>
                  <a:pt x="1971" y="8582"/>
                  <a:pt x="1935" y="8591"/>
                  <a:pt x="1906" y="8609"/>
                </a:cubicBezTo>
                <a:lnTo>
                  <a:pt x="1644" y="8788"/>
                </a:lnTo>
                <a:lnTo>
                  <a:pt x="1644" y="7847"/>
                </a:lnTo>
                <a:close/>
                <a:moveTo>
                  <a:pt x="4203" y="8978"/>
                </a:moveTo>
                <a:lnTo>
                  <a:pt x="4453" y="9157"/>
                </a:lnTo>
                <a:lnTo>
                  <a:pt x="3751" y="9859"/>
                </a:lnTo>
                <a:lnTo>
                  <a:pt x="2453" y="9859"/>
                </a:lnTo>
                <a:lnTo>
                  <a:pt x="1751" y="9157"/>
                </a:lnTo>
                <a:lnTo>
                  <a:pt x="2013" y="8978"/>
                </a:lnTo>
                <a:lnTo>
                  <a:pt x="2453" y="9276"/>
                </a:lnTo>
                <a:cubicBezTo>
                  <a:pt x="2483" y="9300"/>
                  <a:pt x="2519" y="9311"/>
                  <a:pt x="2554" y="9311"/>
                </a:cubicBezTo>
                <a:cubicBezTo>
                  <a:pt x="2590" y="9311"/>
                  <a:pt x="2626" y="9300"/>
                  <a:pt x="2656" y="9276"/>
                </a:cubicBezTo>
                <a:lnTo>
                  <a:pt x="3108" y="8978"/>
                </a:lnTo>
                <a:lnTo>
                  <a:pt x="3549" y="9276"/>
                </a:lnTo>
                <a:cubicBezTo>
                  <a:pt x="3578" y="9300"/>
                  <a:pt x="3614" y="9311"/>
                  <a:pt x="3650" y="9311"/>
                </a:cubicBezTo>
                <a:cubicBezTo>
                  <a:pt x="3686" y="9311"/>
                  <a:pt x="3721" y="9300"/>
                  <a:pt x="3751" y="9276"/>
                </a:cubicBezTo>
                <a:lnTo>
                  <a:pt x="4203" y="8978"/>
                </a:lnTo>
                <a:close/>
                <a:moveTo>
                  <a:pt x="3394" y="10216"/>
                </a:moveTo>
                <a:lnTo>
                  <a:pt x="3108" y="10514"/>
                </a:lnTo>
                <a:lnTo>
                  <a:pt x="2810" y="10216"/>
                </a:lnTo>
                <a:close/>
                <a:moveTo>
                  <a:pt x="3108" y="1"/>
                </a:moveTo>
                <a:cubicBezTo>
                  <a:pt x="1394" y="1"/>
                  <a:pt x="1" y="1394"/>
                  <a:pt x="1" y="3096"/>
                </a:cubicBezTo>
                <a:cubicBezTo>
                  <a:pt x="1" y="4001"/>
                  <a:pt x="393" y="4858"/>
                  <a:pt x="1072" y="5454"/>
                </a:cubicBezTo>
                <a:cubicBezTo>
                  <a:pt x="977" y="5549"/>
                  <a:pt x="917" y="5692"/>
                  <a:pt x="917" y="5835"/>
                </a:cubicBezTo>
                <a:cubicBezTo>
                  <a:pt x="917" y="5978"/>
                  <a:pt x="965" y="6109"/>
                  <a:pt x="1048" y="6204"/>
                </a:cubicBezTo>
                <a:cubicBezTo>
                  <a:pt x="965" y="6299"/>
                  <a:pt x="917" y="6430"/>
                  <a:pt x="917" y="6573"/>
                </a:cubicBezTo>
                <a:cubicBezTo>
                  <a:pt x="917" y="6716"/>
                  <a:pt x="965" y="6835"/>
                  <a:pt x="1048" y="6930"/>
                </a:cubicBezTo>
                <a:cubicBezTo>
                  <a:pt x="965" y="7037"/>
                  <a:pt x="917" y="7156"/>
                  <a:pt x="917" y="7299"/>
                </a:cubicBezTo>
                <a:cubicBezTo>
                  <a:pt x="917" y="7537"/>
                  <a:pt x="1060" y="7740"/>
                  <a:pt x="1275" y="7811"/>
                </a:cubicBezTo>
                <a:lnTo>
                  <a:pt x="1275" y="9121"/>
                </a:lnTo>
                <a:cubicBezTo>
                  <a:pt x="1275" y="9180"/>
                  <a:pt x="1298" y="9216"/>
                  <a:pt x="1334" y="9252"/>
                </a:cubicBezTo>
                <a:lnTo>
                  <a:pt x="2977" y="10895"/>
                </a:lnTo>
                <a:cubicBezTo>
                  <a:pt x="3013" y="10931"/>
                  <a:pt x="3060" y="10954"/>
                  <a:pt x="3108" y="10954"/>
                </a:cubicBezTo>
                <a:cubicBezTo>
                  <a:pt x="3144" y="10954"/>
                  <a:pt x="3191" y="10931"/>
                  <a:pt x="3227" y="10895"/>
                </a:cubicBezTo>
                <a:lnTo>
                  <a:pt x="4870" y="9252"/>
                </a:lnTo>
                <a:cubicBezTo>
                  <a:pt x="4906" y="9216"/>
                  <a:pt x="4930" y="9180"/>
                  <a:pt x="4930" y="9121"/>
                </a:cubicBezTo>
                <a:lnTo>
                  <a:pt x="4930" y="7811"/>
                </a:lnTo>
                <a:cubicBezTo>
                  <a:pt x="5144" y="7740"/>
                  <a:pt x="5299" y="7537"/>
                  <a:pt x="5299" y="7299"/>
                </a:cubicBezTo>
                <a:cubicBezTo>
                  <a:pt x="5299" y="7156"/>
                  <a:pt x="5239" y="7037"/>
                  <a:pt x="5156" y="6930"/>
                </a:cubicBezTo>
                <a:cubicBezTo>
                  <a:pt x="5239" y="6835"/>
                  <a:pt x="5299" y="6716"/>
                  <a:pt x="5299" y="6573"/>
                </a:cubicBezTo>
                <a:cubicBezTo>
                  <a:pt x="5299" y="6430"/>
                  <a:pt x="5239" y="6299"/>
                  <a:pt x="5156" y="6204"/>
                </a:cubicBezTo>
                <a:cubicBezTo>
                  <a:pt x="5239" y="6109"/>
                  <a:pt x="5299" y="5978"/>
                  <a:pt x="5299" y="5835"/>
                </a:cubicBezTo>
                <a:cubicBezTo>
                  <a:pt x="5299" y="5692"/>
                  <a:pt x="5227" y="5549"/>
                  <a:pt x="5132" y="5454"/>
                </a:cubicBezTo>
                <a:cubicBezTo>
                  <a:pt x="5811" y="4858"/>
                  <a:pt x="6204" y="4001"/>
                  <a:pt x="6204" y="3096"/>
                </a:cubicBezTo>
                <a:cubicBezTo>
                  <a:pt x="6204" y="1394"/>
                  <a:pt x="4811" y="1"/>
                  <a:pt x="3108"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Imagen 2">
            <a:extLst>
              <a:ext uri="{FF2B5EF4-FFF2-40B4-BE49-F238E27FC236}">
                <a16:creationId xmlns:a16="http://schemas.microsoft.com/office/drawing/2014/main" id="{109538F0-75A0-4015-9998-8F9E9A117C6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784149" y="2808978"/>
            <a:ext cx="224433" cy="224433"/>
          </a:xfrm>
          <a:prstGeom prst="rect">
            <a:avLst/>
          </a:prstGeom>
        </p:spPr>
      </p:pic>
    </p:spTree>
    <p:extLst>
      <p:ext uri="{BB962C8B-B14F-4D97-AF65-F5344CB8AC3E}">
        <p14:creationId xmlns:p14="http://schemas.microsoft.com/office/powerpoint/2010/main" val="215980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4476307" y="2274699"/>
            <a:ext cx="4210293" cy="904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Conceptualización del Modelo</a:t>
            </a:r>
            <a:endParaRPr dirty="0"/>
          </a:p>
        </p:txBody>
      </p:sp>
      <p:sp>
        <p:nvSpPr>
          <p:cNvPr id="353" name="Google Shape;353;p31"/>
          <p:cNvSpPr txBox="1">
            <a:spLocks noGrp="1"/>
          </p:cNvSpPr>
          <p:nvPr>
            <p:ph type="title" idx="2"/>
          </p:nvPr>
        </p:nvSpPr>
        <p:spPr>
          <a:xfrm>
            <a:off x="4476307" y="1346286"/>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394" name="Google Shape;394;p31"/>
          <p:cNvGrpSpPr/>
          <p:nvPr/>
        </p:nvGrpSpPr>
        <p:grpSpPr>
          <a:xfrm>
            <a:off x="924375" y="633050"/>
            <a:ext cx="660950" cy="660925"/>
            <a:chOff x="2238350" y="1686100"/>
            <a:chExt cx="660950" cy="660925"/>
          </a:xfrm>
        </p:grpSpPr>
        <p:sp>
          <p:nvSpPr>
            <p:cNvPr id="395" name="Google Shape;395;p31"/>
            <p:cNvSpPr/>
            <p:nvPr/>
          </p:nvSpPr>
          <p:spPr>
            <a:xfrm>
              <a:off x="2238350" y="1686100"/>
              <a:ext cx="660950" cy="660925"/>
            </a:xfrm>
            <a:custGeom>
              <a:avLst/>
              <a:gdLst/>
              <a:ahLst/>
              <a:cxnLst/>
              <a:rect l="l" t="t" r="r" b="b"/>
              <a:pathLst>
                <a:path w="26438" h="26437" extrusionOk="0">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65450" y="1819175"/>
              <a:ext cx="114550" cy="107800"/>
            </a:xfrm>
            <a:custGeom>
              <a:avLst/>
              <a:gdLst/>
              <a:ahLst/>
              <a:cxnLst/>
              <a:rect l="l" t="t" r="r" b="b"/>
              <a:pathLst>
                <a:path w="4582" h="4312" extrusionOk="0">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502425" y="1740575"/>
              <a:ext cx="66675" cy="62725"/>
            </a:xfrm>
            <a:custGeom>
              <a:avLst/>
              <a:gdLst/>
              <a:ahLst/>
              <a:cxnLst/>
              <a:rect l="l" t="t" r="r" b="b"/>
              <a:pathLst>
                <a:path w="2667" h="2509" extrusionOk="0">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639625" y="1819125"/>
              <a:ext cx="27625" cy="23200"/>
            </a:xfrm>
            <a:custGeom>
              <a:avLst/>
              <a:gdLst/>
              <a:ahLst/>
              <a:cxnLst/>
              <a:rect l="l" t="t" r="r" b="b"/>
              <a:pathLst>
                <a:path w="1105" h="928" extrusionOk="0">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904;p50">
            <a:extLst>
              <a:ext uri="{FF2B5EF4-FFF2-40B4-BE49-F238E27FC236}">
                <a16:creationId xmlns:a16="http://schemas.microsoft.com/office/drawing/2014/main" id="{4AA5E324-5B2C-41DD-94A5-39870D16B419}"/>
              </a:ext>
            </a:extLst>
          </p:cNvPr>
          <p:cNvGrpSpPr/>
          <p:nvPr/>
        </p:nvGrpSpPr>
        <p:grpSpPr>
          <a:xfrm>
            <a:off x="295046" y="3179134"/>
            <a:ext cx="1288639" cy="1547277"/>
            <a:chOff x="453425" y="3949150"/>
            <a:chExt cx="591100" cy="636525"/>
          </a:xfrm>
        </p:grpSpPr>
        <p:sp>
          <p:nvSpPr>
            <p:cNvPr id="26" name="Google Shape;1905;p50">
              <a:extLst>
                <a:ext uri="{FF2B5EF4-FFF2-40B4-BE49-F238E27FC236}">
                  <a16:creationId xmlns:a16="http://schemas.microsoft.com/office/drawing/2014/main" id="{B7B1CF4F-9B7F-4B8F-A3C1-EA741B6F404E}"/>
                </a:ext>
              </a:extLst>
            </p:cNvPr>
            <p:cNvSpPr/>
            <p:nvPr/>
          </p:nvSpPr>
          <p:spPr>
            <a:xfrm>
              <a:off x="833250" y="3992275"/>
              <a:ext cx="72525" cy="113900"/>
            </a:xfrm>
            <a:custGeom>
              <a:avLst/>
              <a:gdLst/>
              <a:ahLst/>
              <a:cxnLst/>
              <a:rect l="l" t="t" r="r" b="b"/>
              <a:pathLst>
                <a:path w="2901" h="4556" extrusionOk="0">
                  <a:moveTo>
                    <a:pt x="1242" y="0"/>
                  </a:moveTo>
                  <a:lnTo>
                    <a:pt x="0" y="1312"/>
                  </a:lnTo>
                  <a:lnTo>
                    <a:pt x="200" y="3072"/>
                  </a:lnTo>
                  <a:lnTo>
                    <a:pt x="1105" y="4349"/>
                  </a:lnTo>
                  <a:lnTo>
                    <a:pt x="2901" y="4556"/>
                  </a:lnTo>
                  <a:lnTo>
                    <a:pt x="2336" y="2128"/>
                  </a:lnTo>
                  <a:lnTo>
                    <a:pt x="12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06;p50">
              <a:extLst>
                <a:ext uri="{FF2B5EF4-FFF2-40B4-BE49-F238E27FC236}">
                  <a16:creationId xmlns:a16="http://schemas.microsoft.com/office/drawing/2014/main" id="{62DE51F8-6C86-4EF4-A2CE-3BD970A4DE28}"/>
                </a:ext>
              </a:extLst>
            </p:cNvPr>
            <p:cNvSpPr/>
            <p:nvPr/>
          </p:nvSpPr>
          <p:spPr>
            <a:xfrm>
              <a:off x="513650" y="4117450"/>
              <a:ext cx="112550" cy="82150"/>
            </a:xfrm>
            <a:custGeom>
              <a:avLst/>
              <a:gdLst/>
              <a:ahLst/>
              <a:cxnLst/>
              <a:rect l="l" t="t" r="r" b="b"/>
              <a:pathLst>
                <a:path w="4502" h="3286" extrusionOk="0">
                  <a:moveTo>
                    <a:pt x="3811" y="0"/>
                  </a:moveTo>
                  <a:lnTo>
                    <a:pt x="1" y="1387"/>
                  </a:lnTo>
                  <a:lnTo>
                    <a:pt x="693" y="3286"/>
                  </a:lnTo>
                  <a:lnTo>
                    <a:pt x="4502" y="1899"/>
                  </a:lnTo>
                  <a:lnTo>
                    <a:pt x="3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07;p50">
              <a:extLst>
                <a:ext uri="{FF2B5EF4-FFF2-40B4-BE49-F238E27FC236}">
                  <a16:creationId xmlns:a16="http://schemas.microsoft.com/office/drawing/2014/main" id="{A51EE3EF-4C1A-4704-BAB1-F993410A1AB4}"/>
                </a:ext>
              </a:extLst>
            </p:cNvPr>
            <p:cNvSpPr/>
            <p:nvPr/>
          </p:nvSpPr>
          <p:spPr>
            <a:xfrm>
              <a:off x="464825" y="4091575"/>
              <a:ext cx="164850" cy="119250"/>
            </a:xfrm>
            <a:custGeom>
              <a:avLst/>
              <a:gdLst/>
              <a:ahLst/>
              <a:cxnLst/>
              <a:rect l="l" t="t" r="r" b="b"/>
              <a:pathLst>
                <a:path w="6594" h="4770" extrusionOk="0">
                  <a:moveTo>
                    <a:pt x="1518" y="1"/>
                  </a:moveTo>
                  <a:lnTo>
                    <a:pt x="0" y="554"/>
                  </a:lnTo>
                  <a:lnTo>
                    <a:pt x="1244" y="3971"/>
                  </a:lnTo>
                  <a:cubicBezTo>
                    <a:pt x="1422" y="4464"/>
                    <a:pt x="1888" y="4770"/>
                    <a:pt x="2384" y="4770"/>
                  </a:cubicBezTo>
                  <a:cubicBezTo>
                    <a:pt x="2521" y="4770"/>
                    <a:pt x="2661" y="4746"/>
                    <a:pt x="2797" y="4697"/>
                  </a:cubicBezTo>
                  <a:lnTo>
                    <a:pt x="6593" y="3315"/>
                  </a:lnTo>
                  <a:lnTo>
                    <a:pt x="6316" y="2555"/>
                  </a:lnTo>
                  <a:lnTo>
                    <a:pt x="3659" y="3523"/>
                  </a:lnTo>
                  <a:cubicBezTo>
                    <a:pt x="3568" y="3556"/>
                    <a:pt x="3474" y="3572"/>
                    <a:pt x="3383" y="3572"/>
                  </a:cubicBezTo>
                  <a:cubicBezTo>
                    <a:pt x="3053" y="3572"/>
                    <a:pt x="2743" y="3368"/>
                    <a:pt x="2623" y="3040"/>
                  </a:cubicBezTo>
                  <a:lnTo>
                    <a:pt x="2623" y="3039"/>
                  </a:lnTo>
                  <a:lnTo>
                    <a:pt x="1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8;p50">
              <a:extLst>
                <a:ext uri="{FF2B5EF4-FFF2-40B4-BE49-F238E27FC236}">
                  <a16:creationId xmlns:a16="http://schemas.microsoft.com/office/drawing/2014/main" id="{A62519D3-EE97-4E02-A584-704D76BF5097}"/>
                </a:ext>
              </a:extLst>
            </p:cNvPr>
            <p:cNvSpPr/>
            <p:nvPr/>
          </p:nvSpPr>
          <p:spPr>
            <a:xfrm>
              <a:off x="677950" y="4140225"/>
              <a:ext cx="117750" cy="62150"/>
            </a:xfrm>
            <a:custGeom>
              <a:avLst/>
              <a:gdLst/>
              <a:ahLst/>
              <a:cxnLst/>
              <a:rect l="l" t="t" r="r" b="b"/>
              <a:pathLst>
                <a:path w="4710" h="2486" extrusionOk="0">
                  <a:moveTo>
                    <a:pt x="3801" y="0"/>
                  </a:moveTo>
                  <a:lnTo>
                    <a:pt x="260" y="1343"/>
                  </a:lnTo>
                  <a:lnTo>
                    <a:pt x="1" y="1954"/>
                  </a:lnTo>
                  <a:cubicBezTo>
                    <a:pt x="120" y="2282"/>
                    <a:pt x="431" y="2486"/>
                    <a:pt x="760" y="2486"/>
                  </a:cubicBezTo>
                  <a:cubicBezTo>
                    <a:pt x="852" y="2486"/>
                    <a:pt x="945" y="2470"/>
                    <a:pt x="1037" y="2437"/>
                  </a:cubicBezTo>
                  <a:lnTo>
                    <a:pt x="4074" y="1332"/>
                  </a:lnTo>
                  <a:cubicBezTo>
                    <a:pt x="4493" y="1179"/>
                    <a:pt x="4710" y="715"/>
                    <a:pt x="4557" y="296"/>
                  </a:cubicBezTo>
                  <a:lnTo>
                    <a:pt x="38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9;p50">
              <a:extLst>
                <a:ext uri="{FF2B5EF4-FFF2-40B4-BE49-F238E27FC236}">
                  <a16:creationId xmlns:a16="http://schemas.microsoft.com/office/drawing/2014/main" id="{49238E5D-2C8B-4921-A553-A9463CE47960}"/>
                </a:ext>
              </a:extLst>
            </p:cNvPr>
            <p:cNvSpPr/>
            <p:nvPr/>
          </p:nvSpPr>
          <p:spPr>
            <a:xfrm>
              <a:off x="664175" y="4109650"/>
              <a:ext cx="127700" cy="79450"/>
            </a:xfrm>
            <a:custGeom>
              <a:avLst/>
              <a:gdLst/>
              <a:ahLst/>
              <a:cxnLst/>
              <a:rect l="l" t="t" r="r" b="b"/>
              <a:pathLst>
                <a:path w="5108" h="3178" extrusionOk="0">
                  <a:moveTo>
                    <a:pt x="4555" y="1"/>
                  </a:moveTo>
                  <a:lnTo>
                    <a:pt x="0" y="1659"/>
                  </a:lnTo>
                  <a:lnTo>
                    <a:pt x="552" y="3177"/>
                  </a:lnTo>
                  <a:lnTo>
                    <a:pt x="5108" y="1519"/>
                  </a:lnTo>
                  <a:lnTo>
                    <a:pt x="45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0;p50">
              <a:extLst>
                <a:ext uri="{FF2B5EF4-FFF2-40B4-BE49-F238E27FC236}">
                  <a16:creationId xmlns:a16="http://schemas.microsoft.com/office/drawing/2014/main" id="{30A04D37-7E78-4319-9ABD-65E055E8B079}"/>
                </a:ext>
              </a:extLst>
            </p:cNvPr>
            <p:cNvSpPr/>
            <p:nvPr/>
          </p:nvSpPr>
          <p:spPr>
            <a:xfrm>
              <a:off x="610625" y="4056175"/>
              <a:ext cx="32850" cy="44950"/>
            </a:xfrm>
            <a:custGeom>
              <a:avLst/>
              <a:gdLst/>
              <a:ahLst/>
              <a:cxnLst/>
              <a:rect l="l" t="t" r="r" b="b"/>
              <a:pathLst>
                <a:path w="1314" h="1798" extrusionOk="0">
                  <a:moveTo>
                    <a:pt x="760" y="1"/>
                  </a:moveTo>
                  <a:lnTo>
                    <a:pt x="0" y="278"/>
                  </a:lnTo>
                  <a:lnTo>
                    <a:pt x="553" y="1798"/>
                  </a:lnTo>
                  <a:lnTo>
                    <a:pt x="1313" y="1520"/>
                  </a:lnTo>
                  <a:lnTo>
                    <a:pt x="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11;p50">
              <a:extLst>
                <a:ext uri="{FF2B5EF4-FFF2-40B4-BE49-F238E27FC236}">
                  <a16:creationId xmlns:a16="http://schemas.microsoft.com/office/drawing/2014/main" id="{3B1B34BA-3AF1-4FB6-AAC4-7484C7A7DBCD}"/>
                </a:ext>
              </a:extLst>
            </p:cNvPr>
            <p:cNvSpPr/>
            <p:nvPr/>
          </p:nvSpPr>
          <p:spPr>
            <a:xfrm>
              <a:off x="599300" y="4025050"/>
              <a:ext cx="254700" cy="149050"/>
            </a:xfrm>
            <a:custGeom>
              <a:avLst/>
              <a:gdLst/>
              <a:ahLst/>
              <a:cxnLst/>
              <a:rect l="l" t="t" r="r" b="b"/>
              <a:pathLst>
                <a:path w="10188" h="5962" extrusionOk="0">
                  <a:moveTo>
                    <a:pt x="9358" y="1"/>
                  </a:moveTo>
                  <a:lnTo>
                    <a:pt x="247" y="3317"/>
                  </a:lnTo>
                  <a:lnTo>
                    <a:pt x="0" y="3875"/>
                  </a:lnTo>
                  <a:lnTo>
                    <a:pt x="1476" y="5961"/>
                  </a:lnTo>
                  <a:lnTo>
                    <a:pt x="10187" y="2279"/>
                  </a:lnTo>
                  <a:lnTo>
                    <a:pt x="9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12;p50">
              <a:extLst>
                <a:ext uri="{FF2B5EF4-FFF2-40B4-BE49-F238E27FC236}">
                  <a16:creationId xmlns:a16="http://schemas.microsoft.com/office/drawing/2014/main" id="{BBF70E78-4CA7-4F65-BE09-0E3E45895577}"/>
                </a:ext>
              </a:extLst>
            </p:cNvPr>
            <p:cNvSpPr/>
            <p:nvPr/>
          </p:nvSpPr>
          <p:spPr>
            <a:xfrm>
              <a:off x="574100" y="4177475"/>
              <a:ext cx="41875" cy="39150"/>
            </a:xfrm>
            <a:custGeom>
              <a:avLst/>
              <a:gdLst/>
              <a:ahLst/>
              <a:cxnLst/>
              <a:rect l="l" t="t" r="r" b="b"/>
              <a:pathLst>
                <a:path w="1675" h="1566" extrusionOk="0">
                  <a:moveTo>
                    <a:pt x="842" y="1"/>
                  </a:moveTo>
                  <a:cubicBezTo>
                    <a:pt x="750" y="1"/>
                    <a:pt x="657" y="16"/>
                    <a:pt x="565" y="50"/>
                  </a:cubicBezTo>
                  <a:cubicBezTo>
                    <a:pt x="539" y="58"/>
                    <a:pt x="512" y="70"/>
                    <a:pt x="486" y="82"/>
                  </a:cubicBezTo>
                  <a:cubicBezTo>
                    <a:pt x="120" y="262"/>
                    <a:pt x="1" y="692"/>
                    <a:pt x="142" y="1084"/>
                  </a:cubicBezTo>
                  <a:cubicBezTo>
                    <a:pt x="257" y="1399"/>
                    <a:pt x="512" y="1565"/>
                    <a:pt x="809" y="1565"/>
                  </a:cubicBezTo>
                  <a:cubicBezTo>
                    <a:pt x="909" y="1565"/>
                    <a:pt x="1013" y="1546"/>
                    <a:pt x="1119" y="1508"/>
                  </a:cubicBezTo>
                  <a:cubicBezTo>
                    <a:pt x="1327" y="1433"/>
                    <a:pt x="1485" y="1340"/>
                    <a:pt x="1573" y="1155"/>
                  </a:cubicBezTo>
                  <a:cubicBezTo>
                    <a:pt x="1665" y="959"/>
                    <a:pt x="1675" y="736"/>
                    <a:pt x="1601" y="534"/>
                  </a:cubicBezTo>
                  <a:lnTo>
                    <a:pt x="1601" y="532"/>
                  </a:lnTo>
                  <a:cubicBezTo>
                    <a:pt x="1482" y="204"/>
                    <a:pt x="117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13;p50">
              <a:extLst>
                <a:ext uri="{FF2B5EF4-FFF2-40B4-BE49-F238E27FC236}">
                  <a16:creationId xmlns:a16="http://schemas.microsoft.com/office/drawing/2014/main" id="{3F2C0E00-800C-4B8E-BA0A-4CCEFA7BE29D}"/>
                </a:ext>
              </a:extLst>
            </p:cNvPr>
            <p:cNvSpPr/>
            <p:nvPr/>
          </p:nvSpPr>
          <p:spPr>
            <a:xfrm>
              <a:off x="453425" y="4081450"/>
              <a:ext cx="60875" cy="34075"/>
            </a:xfrm>
            <a:custGeom>
              <a:avLst/>
              <a:gdLst/>
              <a:ahLst/>
              <a:cxnLst/>
              <a:rect l="l" t="t" r="r" b="b"/>
              <a:pathLst>
                <a:path w="2435" h="1363" extrusionOk="0">
                  <a:moveTo>
                    <a:pt x="1978" y="1"/>
                  </a:moveTo>
                  <a:cubicBezTo>
                    <a:pt x="1931" y="1"/>
                    <a:pt x="1883" y="9"/>
                    <a:pt x="1836" y="27"/>
                  </a:cubicBezTo>
                  <a:lnTo>
                    <a:pt x="317" y="580"/>
                  </a:lnTo>
                  <a:cubicBezTo>
                    <a:pt x="108" y="655"/>
                    <a:pt x="0" y="887"/>
                    <a:pt x="75" y="1096"/>
                  </a:cubicBezTo>
                  <a:cubicBezTo>
                    <a:pt x="135" y="1261"/>
                    <a:pt x="290" y="1363"/>
                    <a:pt x="455" y="1363"/>
                  </a:cubicBezTo>
                  <a:cubicBezTo>
                    <a:pt x="501" y="1363"/>
                    <a:pt x="548" y="1355"/>
                    <a:pt x="593" y="1338"/>
                  </a:cubicBezTo>
                  <a:lnTo>
                    <a:pt x="2113" y="787"/>
                  </a:lnTo>
                  <a:cubicBezTo>
                    <a:pt x="2324" y="712"/>
                    <a:pt x="2434" y="478"/>
                    <a:pt x="2358" y="267"/>
                  </a:cubicBezTo>
                  <a:cubicBezTo>
                    <a:pt x="2298" y="102"/>
                    <a:pt x="2143" y="1"/>
                    <a:pt x="1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14;p50">
              <a:extLst>
                <a:ext uri="{FF2B5EF4-FFF2-40B4-BE49-F238E27FC236}">
                  <a16:creationId xmlns:a16="http://schemas.microsoft.com/office/drawing/2014/main" id="{8D9C433D-515A-4AB4-BEF2-E35F2E7CA598}"/>
                </a:ext>
              </a:extLst>
            </p:cNvPr>
            <p:cNvSpPr/>
            <p:nvPr/>
          </p:nvSpPr>
          <p:spPr>
            <a:xfrm>
              <a:off x="994175" y="3951475"/>
              <a:ext cx="50350" cy="98675"/>
            </a:xfrm>
            <a:custGeom>
              <a:avLst/>
              <a:gdLst/>
              <a:ahLst/>
              <a:cxnLst/>
              <a:rect l="l" t="t" r="r" b="b"/>
              <a:pathLst>
                <a:path w="2014" h="3947" extrusionOk="0">
                  <a:moveTo>
                    <a:pt x="230" y="1"/>
                  </a:moveTo>
                  <a:lnTo>
                    <a:pt x="1" y="304"/>
                  </a:lnTo>
                  <a:lnTo>
                    <a:pt x="1082" y="3896"/>
                  </a:lnTo>
                  <a:lnTo>
                    <a:pt x="1666" y="3947"/>
                  </a:lnTo>
                  <a:cubicBezTo>
                    <a:pt x="1977" y="3388"/>
                    <a:pt x="2014" y="2540"/>
                    <a:pt x="1707" y="1699"/>
                  </a:cubicBezTo>
                  <a:lnTo>
                    <a:pt x="1708" y="1699"/>
                  </a:lnTo>
                  <a:cubicBezTo>
                    <a:pt x="1401" y="855"/>
                    <a:pt x="828" y="231"/>
                    <a:pt x="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15;p50">
              <a:extLst>
                <a:ext uri="{FF2B5EF4-FFF2-40B4-BE49-F238E27FC236}">
                  <a16:creationId xmlns:a16="http://schemas.microsoft.com/office/drawing/2014/main" id="{E430073E-2188-40C5-9636-6A3626F1988E}"/>
                </a:ext>
              </a:extLst>
            </p:cNvPr>
            <p:cNvSpPr/>
            <p:nvPr/>
          </p:nvSpPr>
          <p:spPr>
            <a:xfrm>
              <a:off x="883300" y="3950800"/>
              <a:ext cx="129475" cy="145350"/>
            </a:xfrm>
            <a:custGeom>
              <a:avLst/>
              <a:gdLst/>
              <a:ahLst/>
              <a:cxnLst/>
              <a:rect l="l" t="t" r="r" b="b"/>
              <a:pathLst>
                <a:path w="5179" h="5814" extrusionOk="0">
                  <a:moveTo>
                    <a:pt x="3796" y="1"/>
                  </a:moveTo>
                  <a:lnTo>
                    <a:pt x="0" y="1383"/>
                  </a:lnTo>
                  <a:lnTo>
                    <a:pt x="1105" y="5813"/>
                  </a:lnTo>
                  <a:lnTo>
                    <a:pt x="5178" y="3797"/>
                  </a:lnTo>
                  <a:lnTo>
                    <a:pt x="3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16;p50">
              <a:extLst>
                <a:ext uri="{FF2B5EF4-FFF2-40B4-BE49-F238E27FC236}">
                  <a16:creationId xmlns:a16="http://schemas.microsoft.com/office/drawing/2014/main" id="{4D7CABC0-CC85-460A-8407-5334BD3C979C}"/>
                </a:ext>
              </a:extLst>
            </p:cNvPr>
            <p:cNvSpPr/>
            <p:nvPr/>
          </p:nvSpPr>
          <p:spPr>
            <a:xfrm>
              <a:off x="864300" y="3985375"/>
              <a:ext cx="155325" cy="120800"/>
            </a:xfrm>
            <a:custGeom>
              <a:avLst/>
              <a:gdLst/>
              <a:ahLst/>
              <a:cxnLst/>
              <a:rect l="l" t="t" r="r" b="b"/>
              <a:pathLst>
                <a:path w="6213" h="4832" extrusionOk="0">
                  <a:moveTo>
                    <a:pt x="760" y="0"/>
                  </a:moveTo>
                  <a:lnTo>
                    <a:pt x="0" y="276"/>
                  </a:lnTo>
                  <a:lnTo>
                    <a:pt x="1659" y="4832"/>
                  </a:lnTo>
                  <a:lnTo>
                    <a:pt x="6213" y="3174"/>
                  </a:lnTo>
                  <a:lnTo>
                    <a:pt x="5938" y="2414"/>
                  </a:lnTo>
                  <a:lnTo>
                    <a:pt x="3280" y="3382"/>
                  </a:lnTo>
                  <a:cubicBezTo>
                    <a:pt x="3144" y="3431"/>
                    <a:pt x="3004" y="3455"/>
                    <a:pt x="2867" y="3455"/>
                  </a:cubicBezTo>
                  <a:cubicBezTo>
                    <a:pt x="2372" y="3455"/>
                    <a:pt x="1906" y="3149"/>
                    <a:pt x="1726" y="2657"/>
                  </a:cubicBez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17;p50">
              <a:extLst>
                <a:ext uri="{FF2B5EF4-FFF2-40B4-BE49-F238E27FC236}">
                  <a16:creationId xmlns:a16="http://schemas.microsoft.com/office/drawing/2014/main" id="{87E48B04-7C09-4485-8480-ABFD396FBEB3}"/>
                </a:ext>
              </a:extLst>
            </p:cNvPr>
            <p:cNvSpPr/>
            <p:nvPr/>
          </p:nvSpPr>
          <p:spPr>
            <a:xfrm>
              <a:off x="978150" y="3949150"/>
              <a:ext cx="57725" cy="115575"/>
            </a:xfrm>
            <a:custGeom>
              <a:avLst/>
              <a:gdLst/>
              <a:ahLst/>
              <a:cxnLst/>
              <a:rect l="l" t="t" r="r" b="b"/>
              <a:pathLst>
                <a:path w="2309" h="4623" extrusionOk="0">
                  <a:moveTo>
                    <a:pt x="385" y="0"/>
                  </a:moveTo>
                  <a:cubicBezTo>
                    <a:pt x="254" y="0"/>
                    <a:pt x="125" y="22"/>
                    <a:pt x="1" y="67"/>
                  </a:cubicBezTo>
                  <a:lnTo>
                    <a:pt x="1659" y="4623"/>
                  </a:lnTo>
                  <a:cubicBezTo>
                    <a:pt x="1936" y="4522"/>
                    <a:pt x="2154" y="4317"/>
                    <a:pt x="2308" y="4041"/>
                  </a:cubicBezTo>
                  <a:lnTo>
                    <a:pt x="871" y="95"/>
                  </a:lnTo>
                  <a:cubicBezTo>
                    <a:pt x="709" y="33"/>
                    <a:pt x="545" y="0"/>
                    <a:pt x="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18;p50">
              <a:extLst>
                <a:ext uri="{FF2B5EF4-FFF2-40B4-BE49-F238E27FC236}">
                  <a16:creationId xmlns:a16="http://schemas.microsoft.com/office/drawing/2014/main" id="{A574714B-DD37-4F0E-92DE-C01BD7A63F9D}"/>
                </a:ext>
              </a:extLst>
            </p:cNvPr>
            <p:cNvSpPr/>
            <p:nvPr/>
          </p:nvSpPr>
          <p:spPr>
            <a:xfrm>
              <a:off x="589575" y="4082025"/>
              <a:ext cx="271325" cy="103125"/>
            </a:xfrm>
            <a:custGeom>
              <a:avLst/>
              <a:gdLst/>
              <a:ahLst/>
              <a:cxnLst/>
              <a:rect l="l" t="t" r="r" b="b"/>
              <a:pathLst>
                <a:path w="10853" h="4125" extrusionOk="0">
                  <a:moveTo>
                    <a:pt x="10576" y="1"/>
                  </a:moveTo>
                  <a:lnTo>
                    <a:pt x="2604" y="2901"/>
                  </a:lnTo>
                  <a:cubicBezTo>
                    <a:pt x="2467" y="2951"/>
                    <a:pt x="2327" y="2975"/>
                    <a:pt x="2189" y="2975"/>
                  </a:cubicBezTo>
                  <a:cubicBezTo>
                    <a:pt x="1694" y="2975"/>
                    <a:pt x="1229" y="2669"/>
                    <a:pt x="1050" y="2177"/>
                  </a:cubicBezTo>
                  <a:lnTo>
                    <a:pt x="636" y="1038"/>
                  </a:lnTo>
                  <a:cubicBezTo>
                    <a:pt x="217" y="1189"/>
                    <a:pt x="0" y="1654"/>
                    <a:pt x="153" y="2074"/>
                  </a:cubicBezTo>
                  <a:lnTo>
                    <a:pt x="706" y="3593"/>
                  </a:lnTo>
                  <a:cubicBezTo>
                    <a:pt x="825" y="3921"/>
                    <a:pt x="1135" y="4125"/>
                    <a:pt x="1464" y="4125"/>
                  </a:cubicBezTo>
                  <a:cubicBezTo>
                    <a:pt x="1556" y="4125"/>
                    <a:pt x="1649" y="4109"/>
                    <a:pt x="1740" y="4076"/>
                  </a:cubicBezTo>
                  <a:lnTo>
                    <a:pt x="10852" y="759"/>
                  </a:lnTo>
                  <a:lnTo>
                    <a:pt x="105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19;p50">
              <a:extLst>
                <a:ext uri="{FF2B5EF4-FFF2-40B4-BE49-F238E27FC236}">
                  <a16:creationId xmlns:a16="http://schemas.microsoft.com/office/drawing/2014/main" id="{2291578C-AE3E-4A3D-BE95-EAC54DDAEDE9}"/>
                </a:ext>
              </a:extLst>
            </p:cNvPr>
            <p:cNvSpPr/>
            <p:nvPr/>
          </p:nvSpPr>
          <p:spPr>
            <a:xfrm>
              <a:off x="556750" y="4018225"/>
              <a:ext cx="70825" cy="39725"/>
            </a:xfrm>
            <a:custGeom>
              <a:avLst/>
              <a:gdLst/>
              <a:ahLst/>
              <a:cxnLst/>
              <a:rect l="l" t="t" r="r" b="b"/>
              <a:pathLst>
                <a:path w="2833" h="1589" extrusionOk="0">
                  <a:moveTo>
                    <a:pt x="2362" y="1"/>
                  </a:moveTo>
                  <a:lnTo>
                    <a:pt x="84" y="830"/>
                  </a:lnTo>
                  <a:lnTo>
                    <a:pt x="0" y="1326"/>
                  </a:lnTo>
                  <a:lnTo>
                    <a:pt x="361" y="1588"/>
                  </a:lnTo>
                  <a:lnTo>
                    <a:pt x="1678" y="1488"/>
                  </a:lnTo>
                  <a:lnTo>
                    <a:pt x="2639" y="760"/>
                  </a:lnTo>
                  <a:lnTo>
                    <a:pt x="2833" y="238"/>
                  </a:lnTo>
                  <a:lnTo>
                    <a:pt x="23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20;p50">
              <a:extLst>
                <a:ext uri="{FF2B5EF4-FFF2-40B4-BE49-F238E27FC236}">
                  <a16:creationId xmlns:a16="http://schemas.microsoft.com/office/drawing/2014/main" id="{F1A65939-9DFE-42A6-B092-9C12CE874EA8}"/>
                </a:ext>
              </a:extLst>
            </p:cNvPr>
            <p:cNvSpPr/>
            <p:nvPr/>
          </p:nvSpPr>
          <p:spPr>
            <a:xfrm>
              <a:off x="541425" y="4038950"/>
              <a:ext cx="24375" cy="28300"/>
            </a:xfrm>
            <a:custGeom>
              <a:avLst/>
              <a:gdLst/>
              <a:ahLst/>
              <a:cxnLst/>
              <a:rect l="l" t="t" r="r" b="b"/>
              <a:pathLst>
                <a:path w="975" h="1132" extrusionOk="0">
                  <a:moveTo>
                    <a:pt x="697" y="1"/>
                  </a:moveTo>
                  <a:lnTo>
                    <a:pt x="319" y="138"/>
                  </a:lnTo>
                  <a:cubicBezTo>
                    <a:pt x="108" y="214"/>
                    <a:pt x="1" y="446"/>
                    <a:pt x="77" y="657"/>
                  </a:cubicBezTo>
                  <a:lnTo>
                    <a:pt x="216" y="1036"/>
                  </a:lnTo>
                  <a:lnTo>
                    <a:pt x="671" y="1131"/>
                  </a:lnTo>
                  <a:lnTo>
                    <a:pt x="974" y="759"/>
                  </a:lnTo>
                  <a:lnTo>
                    <a:pt x="6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21;p50">
              <a:extLst>
                <a:ext uri="{FF2B5EF4-FFF2-40B4-BE49-F238E27FC236}">
                  <a16:creationId xmlns:a16="http://schemas.microsoft.com/office/drawing/2014/main" id="{6EEB2214-065C-48A7-A65B-8C5BDCF2A322}"/>
                </a:ext>
              </a:extLst>
            </p:cNvPr>
            <p:cNvSpPr/>
            <p:nvPr/>
          </p:nvSpPr>
          <p:spPr>
            <a:xfrm>
              <a:off x="615775" y="4004400"/>
              <a:ext cx="44875" cy="34725"/>
            </a:xfrm>
            <a:custGeom>
              <a:avLst/>
              <a:gdLst/>
              <a:ahLst/>
              <a:cxnLst/>
              <a:rect l="l" t="t" r="r" b="b"/>
              <a:pathLst>
                <a:path w="1795" h="1389" extrusionOk="0">
                  <a:moveTo>
                    <a:pt x="1519" y="0"/>
                  </a:moveTo>
                  <a:lnTo>
                    <a:pt x="1" y="554"/>
                  </a:lnTo>
                  <a:lnTo>
                    <a:pt x="278" y="1313"/>
                  </a:lnTo>
                  <a:lnTo>
                    <a:pt x="1162" y="1388"/>
                  </a:lnTo>
                  <a:lnTo>
                    <a:pt x="1795" y="760"/>
                  </a:lnTo>
                  <a:lnTo>
                    <a:pt x="1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22;p50">
              <a:extLst>
                <a:ext uri="{FF2B5EF4-FFF2-40B4-BE49-F238E27FC236}">
                  <a16:creationId xmlns:a16="http://schemas.microsoft.com/office/drawing/2014/main" id="{21CCB2CF-CACA-48CE-AF54-6D356AA871A0}"/>
                </a:ext>
              </a:extLst>
            </p:cNvPr>
            <p:cNvSpPr/>
            <p:nvPr/>
          </p:nvSpPr>
          <p:spPr>
            <a:xfrm>
              <a:off x="653725" y="3996275"/>
              <a:ext cx="44925" cy="30100"/>
            </a:xfrm>
            <a:custGeom>
              <a:avLst/>
              <a:gdLst/>
              <a:ahLst/>
              <a:cxnLst/>
              <a:rect l="l" t="t" r="r" b="b"/>
              <a:pathLst>
                <a:path w="1797" h="1204" extrusionOk="0">
                  <a:moveTo>
                    <a:pt x="1037" y="0"/>
                  </a:moveTo>
                  <a:cubicBezTo>
                    <a:pt x="945" y="0"/>
                    <a:pt x="852" y="16"/>
                    <a:pt x="761" y="49"/>
                  </a:cubicBezTo>
                  <a:lnTo>
                    <a:pt x="1" y="325"/>
                  </a:lnTo>
                  <a:lnTo>
                    <a:pt x="278" y="1085"/>
                  </a:lnTo>
                  <a:lnTo>
                    <a:pt x="855" y="1204"/>
                  </a:lnTo>
                  <a:lnTo>
                    <a:pt x="1796" y="532"/>
                  </a:lnTo>
                  <a:cubicBezTo>
                    <a:pt x="1677" y="204"/>
                    <a:pt x="1367" y="0"/>
                    <a:pt x="1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23;p50">
              <a:extLst>
                <a:ext uri="{FF2B5EF4-FFF2-40B4-BE49-F238E27FC236}">
                  <a16:creationId xmlns:a16="http://schemas.microsoft.com/office/drawing/2014/main" id="{73D61BDA-AAE8-44C4-9653-3A83D4B60C47}"/>
                </a:ext>
              </a:extLst>
            </p:cNvPr>
            <p:cNvSpPr/>
            <p:nvPr/>
          </p:nvSpPr>
          <p:spPr>
            <a:xfrm>
              <a:off x="565775" y="4037225"/>
              <a:ext cx="63850" cy="39700"/>
            </a:xfrm>
            <a:custGeom>
              <a:avLst/>
              <a:gdLst/>
              <a:ahLst/>
              <a:cxnLst/>
              <a:rect l="l" t="t" r="r" b="b"/>
              <a:pathLst>
                <a:path w="2554" h="1588" extrusionOk="0">
                  <a:moveTo>
                    <a:pt x="2278" y="0"/>
                  </a:moveTo>
                  <a:lnTo>
                    <a:pt x="0" y="828"/>
                  </a:lnTo>
                  <a:lnTo>
                    <a:pt x="276" y="1588"/>
                  </a:lnTo>
                  <a:lnTo>
                    <a:pt x="2554" y="759"/>
                  </a:lnTo>
                  <a:lnTo>
                    <a:pt x="2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24;p50">
              <a:extLst>
                <a:ext uri="{FF2B5EF4-FFF2-40B4-BE49-F238E27FC236}">
                  <a16:creationId xmlns:a16="http://schemas.microsoft.com/office/drawing/2014/main" id="{3CCFAB8D-BC37-4892-A266-2FE7DCD81C69}"/>
                </a:ext>
              </a:extLst>
            </p:cNvPr>
            <p:cNvSpPr/>
            <p:nvPr/>
          </p:nvSpPr>
          <p:spPr>
            <a:xfrm>
              <a:off x="546775" y="4057925"/>
              <a:ext cx="25900" cy="23075"/>
            </a:xfrm>
            <a:custGeom>
              <a:avLst/>
              <a:gdLst/>
              <a:ahLst/>
              <a:cxnLst/>
              <a:rect l="l" t="t" r="r" b="b"/>
              <a:pathLst>
                <a:path w="1036" h="923" extrusionOk="0">
                  <a:moveTo>
                    <a:pt x="760" y="0"/>
                  </a:moveTo>
                  <a:lnTo>
                    <a:pt x="0" y="277"/>
                  </a:lnTo>
                  <a:lnTo>
                    <a:pt x="139" y="657"/>
                  </a:lnTo>
                  <a:cubicBezTo>
                    <a:pt x="199" y="821"/>
                    <a:pt x="353" y="923"/>
                    <a:pt x="519" y="923"/>
                  </a:cubicBezTo>
                  <a:cubicBezTo>
                    <a:pt x="564" y="923"/>
                    <a:pt x="611" y="915"/>
                    <a:pt x="657" y="898"/>
                  </a:cubicBezTo>
                  <a:lnTo>
                    <a:pt x="1036" y="760"/>
                  </a:ln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25;p50">
              <a:extLst>
                <a:ext uri="{FF2B5EF4-FFF2-40B4-BE49-F238E27FC236}">
                  <a16:creationId xmlns:a16="http://schemas.microsoft.com/office/drawing/2014/main" id="{180730F3-806E-4582-A9E8-ABB7BE125855}"/>
                </a:ext>
              </a:extLst>
            </p:cNvPr>
            <p:cNvSpPr/>
            <p:nvPr/>
          </p:nvSpPr>
          <p:spPr>
            <a:xfrm>
              <a:off x="622675" y="4023400"/>
              <a:ext cx="44900" cy="32800"/>
            </a:xfrm>
            <a:custGeom>
              <a:avLst/>
              <a:gdLst/>
              <a:ahLst/>
              <a:cxnLst/>
              <a:rect l="l" t="t" r="r" b="b"/>
              <a:pathLst>
                <a:path w="1796" h="1312" extrusionOk="0">
                  <a:moveTo>
                    <a:pt x="1520" y="0"/>
                  </a:moveTo>
                  <a:lnTo>
                    <a:pt x="1" y="553"/>
                  </a:lnTo>
                  <a:lnTo>
                    <a:pt x="278" y="1312"/>
                  </a:lnTo>
                  <a:lnTo>
                    <a:pt x="1796" y="760"/>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26;p50">
              <a:extLst>
                <a:ext uri="{FF2B5EF4-FFF2-40B4-BE49-F238E27FC236}">
                  <a16:creationId xmlns:a16="http://schemas.microsoft.com/office/drawing/2014/main" id="{0D4451F9-1B6C-472F-9BB5-30B1C4814382}"/>
                </a:ext>
              </a:extLst>
            </p:cNvPr>
            <p:cNvSpPr/>
            <p:nvPr/>
          </p:nvSpPr>
          <p:spPr>
            <a:xfrm>
              <a:off x="660675" y="4009550"/>
              <a:ext cx="41800" cy="32825"/>
            </a:xfrm>
            <a:custGeom>
              <a:avLst/>
              <a:gdLst/>
              <a:ahLst/>
              <a:cxnLst/>
              <a:rect l="l" t="t" r="r" b="b"/>
              <a:pathLst>
                <a:path w="1672" h="1313" extrusionOk="0">
                  <a:moveTo>
                    <a:pt x="1518" y="1"/>
                  </a:moveTo>
                  <a:lnTo>
                    <a:pt x="0" y="554"/>
                  </a:lnTo>
                  <a:lnTo>
                    <a:pt x="276" y="1313"/>
                  </a:lnTo>
                  <a:lnTo>
                    <a:pt x="1036" y="1037"/>
                  </a:lnTo>
                  <a:cubicBezTo>
                    <a:pt x="1455" y="884"/>
                    <a:pt x="1671" y="420"/>
                    <a:pt x="1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27;p50">
              <a:extLst>
                <a:ext uri="{FF2B5EF4-FFF2-40B4-BE49-F238E27FC236}">
                  <a16:creationId xmlns:a16="http://schemas.microsoft.com/office/drawing/2014/main" id="{40B09CEF-250E-4BA8-8BC3-2C1C2E8E8A63}"/>
                </a:ext>
              </a:extLst>
            </p:cNvPr>
            <p:cNvSpPr/>
            <p:nvPr/>
          </p:nvSpPr>
          <p:spPr>
            <a:xfrm>
              <a:off x="585350" y="4182475"/>
              <a:ext cx="156275" cy="112800"/>
            </a:xfrm>
            <a:custGeom>
              <a:avLst/>
              <a:gdLst/>
              <a:ahLst/>
              <a:cxnLst/>
              <a:rect l="l" t="t" r="r" b="b"/>
              <a:pathLst>
                <a:path w="6251" h="4512" extrusionOk="0">
                  <a:moveTo>
                    <a:pt x="5789" y="1"/>
                  </a:moveTo>
                  <a:cubicBezTo>
                    <a:pt x="5707" y="1"/>
                    <a:pt x="5623" y="25"/>
                    <a:pt x="5551" y="78"/>
                  </a:cubicBezTo>
                  <a:lnTo>
                    <a:pt x="209" y="3776"/>
                  </a:lnTo>
                  <a:cubicBezTo>
                    <a:pt x="63" y="3876"/>
                    <a:pt x="1" y="4060"/>
                    <a:pt x="53" y="4229"/>
                  </a:cubicBezTo>
                  <a:cubicBezTo>
                    <a:pt x="106" y="4397"/>
                    <a:pt x="263" y="4512"/>
                    <a:pt x="439" y="4512"/>
                  </a:cubicBezTo>
                  <a:cubicBezTo>
                    <a:pt x="522" y="4512"/>
                    <a:pt x="601" y="4488"/>
                    <a:pt x="669" y="4441"/>
                  </a:cubicBezTo>
                  <a:lnTo>
                    <a:pt x="6011" y="741"/>
                  </a:lnTo>
                  <a:cubicBezTo>
                    <a:pt x="6201" y="617"/>
                    <a:pt x="6250" y="361"/>
                    <a:pt x="6121" y="174"/>
                  </a:cubicBezTo>
                  <a:cubicBezTo>
                    <a:pt x="6043" y="61"/>
                    <a:pt x="5917" y="1"/>
                    <a:pt x="5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28;p50">
              <a:extLst>
                <a:ext uri="{FF2B5EF4-FFF2-40B4-BE49-F238E27FC236}">
                  <a16:creationId xmlns:a16="http://schemas.microsoft.com/office/drawing/2014/main" id="{AB09BD10-F73F-41F7-A3BF-684DC7450AD0}"/>
                </a:ext>
              </a:extLst>
            </p:cNvPr>
            <p:cNvSpPr/>
            <p:nvPr/>
          </p:nvSpPr>
          <p:spPr>
            <a:xfrm>
              <a:off x="729075" y="4252350"/>
              <a:ext cx="20225" cy="314150"/>
            </a:xfrm>
            <a:custGeom>
              <a:avLst/>
              <a:gdLst/>
              <a:ahLst/>
              <a:cxnLst/>
              <a:rect l="l" t="t" r="r" b="b"/>
              <a:pathLst>
                <a:path w="809" h="12566" extrusionOk="0">
                  <a:moveTo>
                    <a:pt x="404" y="0"/>
                  </a:moveTo>
                  <a:cubicBezTo>
                    <a:pt x="184" y="0"/>
                    <a:pt x="5" y="176"/>
                    <a:pt x="0" y="397"/>
                  </a:cubicBezTo>
                  <a:lnTo>
                    <a:pt x="0" y="12112"/>
                  </a:lnTo>
                  <a:lnTo>
                    <a:pt x="405" y="12566"/>
                  </a:lnTo>
                  <a:lnTo>
                    <a:pt x="808" y="12112"/>
                  </a:lnTo>
                  <a:lnTo>
                    <a:pt x="808" y="397"/>
                  </a:lnTo>
                  <a:cubicBezTo>
                    <a:pt x="804" y="176"/>
                    <a:pt x="624" y="0"/>
                    <a:pt x="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29;p50">
              <a:extLst>
                <a:ext uri="{FF2B5EF4-FFF2-40B4-BE49-F238E27FC236}">
                  <a16:creationId xmlns:a16="http://schemas.microsoft.com/office/drawing/2014/main" id="{E74E5C94-2486-49BD-BB58-A7B32D60D6F7}"/>
                </a:ext>
              </a:extLst>
            </p:cNvPr>
            <p:cNvSpPr/>
            <p:nvPr/>
          </p:nvSpPr>
          <p:spPr>
            <a:xfrm>
              <a:off x="628050" y="4454150"/>
              <a:ext cx="222225" cy="20225"/>
            </a:xfrm>
            <a:custGeom>
              <a:avLst/>
              <a:gdLst/>
              <a:ahLst/>
              <a:cxnLst/>
              <a:rect l="l" t="t" r="r" b="b"/>
              <a:pathLst>
                <a:path w="8889" h="809" extrusionOk="0">
                  <a:moveTo>
                    <a:pt x="1" y="0"/>
                  </a:moveTo>
                  <a:lnTo>
                    <a:pt x="1" y="808"/>
                  </a:lnTo>
                  <a:lnTo>
                    <a:pt x="8889" y="808"/>
                  </a:lnTo>
                  <a:lnTo>
                    <a:pt x="8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30;p50">
              <a:extLst>
                <a:ext uri="{FF2B5EF4-FFF2-40B4-BE49-F238E27FC236}">
                  <a16:creationId xmlns:a16="http://schemas.microsoft.com/office/drawing/2014/main" id="{F6C76EA8-5658-4B4C-8195-9E9EDE62CE85}"/>
                </a:ext>
              </a:extLst>
            </p:cNvPr>
            <p:cNvSpPr/>
            <p:nvPr/>
          </p:nvSpPr>
          <p:spPr>
            <a:xfrm>
              <a:off x="544500" y="4261925"/>
              <a:ext cx="72825" cy="54725"/>
            </a:xfrm>
            <a:custGeom>
              <a:avLst/>
              <a:gdLst/>
              <a:ahLst/>
              <a:cxnLst/>
              <a:rect l="l" t="t" r="r" b="b"/>
              <a:pathLst>
                <a:path w="2913" h="2189" extrusionOk="0">
                  <a:moveTo>
                    <a:pt x="2249" y="1"/>
                  </a:moveTo>
                  <a:cubicBezTo>
                    <a:pt x="2090" y="1"/>
                    <a:pt x="1929" y="48"/>
                    <a:pt x="1788" y="145"/>
                  </a:cubicBezTo>
                  <a:lnTo>
                    <a:pt x="459" y="1065"/>
                  </a:lnTo>
                  <a:cubicBezTo>
                    <a:pt x="93" y="1318"/>
                    <a:pt x="1" y="1822"/>
                    <a:pt x="255" y="2188"/>
                  </a:cubicBezTo>
                  <a:lnTo>
                    <a:pt x="1186" y="2017"/>
                  </a:lnTo>
                  <a:lnTo>
                    <a:pt x="2515" y="1097"/>
                  </a:lnTo>
                  <a:lnTo>
                    <a:pt x="2912" y="349"/>
                  </a:lnTo>
                  <a:cubicBezTo>
                    <a:pt x="2756" y="122"/>
                    <a:pt x="2505" y="1"/>
                    <a:pt x="2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31;p50">
              <a:extLst>
                <a:ext uri="{FF2B5EF4-FFF2-40B4-BE49-F238E27FC236}">
                  <a16:creationId xmlns:a16="http://schemas.microsoft.com/office/drawing/2014/main" id="{4165E4FC-C43F-4804-A707-0C9571217C2A}"/>
                </a:ext>
              </a:extLst>
            </p:cNvPr>
            <p:cNvSpPr/>
            <p:nvPr/>
          </p:nvSpPr>
          <p:spPr>
            <a:xfrm>
              <a:off x="575175" y="4231950"/>
              <a:ext cx="155300" cy="332400"/>
            </a:xfrm>
            <a:custGeom>
              <a:avLst/>
              <a:gdLst/>
              <a:ahLst/>
              <a:cxnLst/>
              <a:rect l="l" t="t" r="r" b="b"/>
              <a:pathLst>
                <a:path w="6212" h="13296" extrusionOk="0">
                  <a:moveTo>
                    <a:pt x="5752" y="0"/>
                  </a:moveTo>
                  <a:cubicBezTo>
                    <a:pt x="5594" y="0"/>
                    <a:pt x="5445" y="93"/>
                    <a:pt x="5380" y="246"/>
                  </a:cubicBezTo>
                  <a:lnTo>
                    <a:pt x="0" y="12928"/>
                  </a:lnTo>
                  <a:lnTo>
                    <a:pt x="245" y="13295"/>
                  </a:lnTo>
                  <a:lnTo>
                    <a:pt x="879" y="12928"/>
                  </a:lnTo>
                  <a:lnTo>
                    <a:pt x="6125" y="562"/>
                  </a:lnTo>
                  <a:cubicBezTo>
                    <a:pt x="6212" y="357"/>
                    <a:pt x="6117" y="119"/>
                    <a:pt x="5910" y="31"/>
                  </a:cubicBezTo>
                  <a:lnTo>
                    <a:pt x="5910" y="33"/>
                  </a:lnTo>
                  <a:cubicBezTo>
                    <a:pt x="5858" y="11"/>
                    <a:pt x="5804" y="0"/>
                    <a:pt x="5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32;p50">
              <a:extLst>
                <a:ext uri="{FF2B5EF4-FFF2-40B4-BE49-F238E27FC236}">
                  <a16:creationId xmlns:a16="http://schemas.microsoft.com/office/drawing/2014/main" id="{D1C3D4ED-13D2-447A-AB40-76321B493B0F}"/>
                </a:ext>
              </a:extLst>
            </p:cNvPr>
            <p:cNvSpPr/>
            <p:nvPr/>
          </p:nvSpPr>
          <p:spPr>
            <a:xfrm>
              <a:off x="747900" y="4231950"/>
              <a:ext cx="155300" cy="333625"/>
            </a:xfrm>
            <a:custGeom>
              <a:avLst/>
              <a:gdLst/>
              <a:ahLst/>
              <a:cxnLst/>
              <a:rect l="l" t="t" r="r" b="b"/>
              <a:pathLst>
                <a:path w="6212" h="13345" extrusionOk="0">
                  <a:moveTo>
                    <a:pt x="459" y="0"/>
                  </a:moveTo>
                  <a:cubicBezTo>
                    <a:pt x="407" y="0"/>
                    <a:pt x="353" y="11"/>
                    <a:pt x="301" y="33"/>
                  </a:cubicBezTo>
                  <a:cubicBezTo>
                    <a:pt x="96" y="119"/>
                    <a:pt x="0" y="357"/>
                    <a:pt x="88" y="562"/>
                  </a:cubicBezTo>
                  <a:lnTo>
                    <a:pt x="5333" y="12929"/>
                  </a:lnTo>
                  <a:lnTo>
                    <a:pt x="5950" y="13345"/>
                  </a:lnTo>
                  <a:lnTo>
                    <a:pt x="6211" y="12929"/>
                  </a:lnTo>
                  <a:lnTo>
                    <a:pt x="832" y="246"/>
                  </a:lnTo>
                  <a:cubicBezTo>
                    <a:pt x="766" y="93"/>
                    <a:pt x="617" y="0"/>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33;p50">
              <a:extLst>
                <a:ext uri="{FF2B5EF4-FFF2-40B4-BE49-F238E27FC236}">
                  <a16:creationId xmlns:a16="http://schemas.microsoft.com/office/drawing/2014/main" id="{0A903AC1-D888-4C9B-8478-0F75982DB894}"/>
                </a:ext>
              </a:extLst>
            </p:cNvPr>
            <p:cNvSpPr/>
            <p:nvPr/>
          </p:nvSpPr>
          <p:spPr>
            <a:xfrm>
              <a:off x="728975" y="4555125"/>
              <a:ext cx="20425" cy="30550"/>
            </a:xfrm>
            <a:custGeom>
              <a:avLst/>
              <a:gdLst/>
              <a:ahLst/>
              <a:cxnLst/>
              <a:rect l="l" t="t" r="r" b="b"/>
              <a:pathLst>
                <a:path w="817" h="1222" extrusionOk="0">
                  <a:moveTo>
                    <a:pt x="4" y="1"/>
                  </a:moveTo>
                  <a:lnTo>
                    <a:pt x="4" y="808"/>
                  </a:lnTo>
                  <a:cubicBezTo>
                    <a:pt x="0" y="1035"/>
                    <a:pt x="181" y="1222"/>
                    <a:pt x="408" y="1222"/>
                  </a:cubicBezTo>
                  <a:cubicBezTo>
                    <a:pt x="634" y="1222"/>
                    <a:pt x="817" y="1035"/>
                    <a:pt x="812" y="808"/>
                  </a:cubicBez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34;p50">
              <a:extLst>
                <a:ext uri="{FF2B5EF4-FFF2-40B4-BE49-F238E27FC236}">
                  <a16:creationId xmlns:a16="http://schemas.microsoft.com/office/drawing/2014/main" id="{758465F4-FFDC-4B06-82A9-EB4287D64F02}"/>
                </a:ext>
              </a:extLst>
            </p:cNvPr>
            <p:cNvSpPr/>
            <p:nvPr/>
          </p:nvSpPr>
          <p:spPr>
            <a:xfrm>
              <a:off x="881200" y="4555125"/>
              <a:ext cx="30950" cy="30200"/>
            </a:xfrm>
            <a:custGeom>
              <a:avLst/>
              <a:gdLst/>
              <a:ahLst/>
              <a:cxnLst/>
              <a:rect l="l" t="t" r="r" b="b"/>
              <a:pathLst>
                <a:path w="1238" h="1208" extrusionOk="0">
                  <a:moveTo>
                    <a:pt x="1" y="1"/>
                  </a:moveTo>
                  <a:lnTo>
                    <a:pt x="411" y="967"/>
                  </a:lnTo>
                  <a:cubicBezTo>
                    <a:pt x="478" y="1117"/>
                    <a:pt x="625" y="1207"/>
                    <a:pt x="781" y="1207"/>
                  </a:cubicBezTo>
                  <a:cubicBezTo>
                    <a:pt x="834" y="1207"/>
                    <a:pt x="887" y="1197"/>
                    <a:pt x="939" y="1175"/>
                  </a:cubicBezTo>
                  <a:cubicBezTo>
                    <a:pt x="1141" y="1089"/>
                    <a:pt x="1237" y="855"/>
                    <a:pt x="1155" y="651"/>
                  </a:cubicBez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5;p50">
              <a:extLst>
                <a:ext uri="{FF2B5EF4-FFF2-40B4-BE49-F238E27FC236}">
                  <a16:creationId xmlns:a16="http://schemas.microsoft.com/office/drawing/2014/main" id="{D8B3C9CF-B860-4B7B-9DA1-687A53893539}"/>
                </a:ext>
              </a:extLst>
            </p:cNvPr>
            <p:cNvSpPr/>
            <p:nvPr/>
          </p:nvSpPr>
          <p:spPr>
            <a:xfrm>
              <a:off x="566075" y="4555125"/>
              <a:ext cx="31100" cy="30325"/>
            </a:xfrm>
            <a:custGeom>
              <a:avLst/>
              <a:gdLst/>
              <a:ahLst/>
              <a:cxnLst/>
              <a:rect l="l" t="t" r="r" b="b"/>
              <a:pathLst>
                <a:path w="1244" h="1213" extrusionOk="0">
                  <a:moveTo>
                    <a:pt x="364" y="1"/>
                  </a:moveTo>
                  <a:lnTo>
                    <a:pt x="89" y="651"/>
                  </a:lnTo>
                  <a:cubicBezTo>
                    <a:pt x="1" y="857"/>
                    <a:pt x="97" y="1094"/>
                    <a:pt x="302" y="1181"/>
                  </a:cubicBezTo>
                  <a:cubicBezTo>
                    <a:pt x="354" y="1203"/>
                    <a:pt x="407" y="1213"/>
                    <a:pt x="460" y="1213"/>
                  </a:cubicBezTo>
                  <a:cubicBezTo>
                    <a:pt x="617" y="1213"/>
                    <a:pt x="767" y="1120"/>
                    <a:pt x="833" y="967"/>
                  </a:cubicBezTo>
                  <a:lnTo>
                    <a:pt x="1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6;p50">
              <a:extLst>
                <a:ext uri="{FF2B5EF4-FFF2-40B4-BE49-F238E27FC236}">
                  <a16:creationId xmlns:a16="http://schemas.microsoft.com/office/drawing/2014/main" id="{8A13DC68-C5BF-4D5D-BAAA-4BA29B901626}"/>
                </a:ext>
              </a:extLst>
            </p:cNvPr>
            <p:cNvSpPr/>
            <p:nvPr/>
          </p:nvSpPr>
          <p:spPr>
            <a:xfrm>
              <a:off x="716725" y="4221825"/>
              <a:ext cx="52775" cy="32575"/>
            </a:xfrm>
            <a:custGeom>
              <a:avLst/>
              <a:gdLst/>
              <a:ahLst/>
              <a:cxnLst/>
              <a:rect l="l" t="t" r="r" b="b"/>
              <a:pathLst>
                <a:path w="2111" h="1303" extrusionOk="0">
                  <a:moveTo>
                    <a:pt x="494" y="0"/>
                  </a:moveTo>
                  <a:lnTo>
                    <a:pt x="1" y="899"/>
                  </a:lnTo>
                  <a:cubicBezTo>
                    <a:pt x="1" y="1122"/>
                    <a:pt x="182" y="1302"/>
                    <a:pt x="405" y="1302"/>
                  </a:cubicBezTo>
                  <a:lnTo>
                    <a:pt x="2110" y="810"/>
                  </a:lnTo>
                  <a:lnTo>
                    <a:pt x="2110" y="407"/>
                  </a:lnTo>
                  <a:cubicBezTo>
                    <a:pt x="2110" y="183"/>
                    <a:pt x="1930" y="2"/>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37;p50">
              <a:extLst>
                <a:ext uri="{FF2B5EF4-FFF2-40B4-BE49-F238E27FC236}">
                  <a16:creationId xmlns:a16="http://schemas.microsoft.com/office/drawing/2014/main" id="{E3050845-3330-47C1-BA78-0B263F190659}"/>
                </a:ext>
              </a:extLst>
            </p:cNvPr>
            <p:cNvSpPr/>
            <p:nvPr/>
          </p:nvSpPr>
          <p:spPr>
            <a:xfrm>
              <a:off x="708875" y="4221850"/>
              <a:ext cx="60650" cy="40425"/>
            </a:xfrm>
            <a:custGeom>
              <a:avLst/>
              <a:gdLst/>
              <a:ahLst/>
              <a:cxnLst/>
              <a:rect l="l" t="t" r="r" b="b"/>
              <a:pathLst>
                <a:path w="2426" h="1617" extrusionOk="0">
                  <a:moveTo>
                    <a:pt x="405" y="1"/>
                  </a:moveTo>
                  <a:cubicBezTo>
                    <a:pt x="182" y="1"/>
                    <a:pt x="1" y="182"/>
                    <a:pt x="1" y="406"/>
                  </a:cubicBezTo>
                  <a:lnTo>
                    <a:pt x="1" y="1213"/>
                  </a:lnTo>
                  <a:cubicBezTo>
                    <a:pt x="1" y="1436"/>
                    <a:pt x="182" y="1617"/>
                    <a:pt x="405" y="1617"/>
                  </a:cubicBezTo>
                  <a:lnTo>
                    <a:pt x="2021" y="1617"/>
                  </a:lnTo>
                  <a:cubicBezTo>
                    <a:pt x="2244" y="1617"/>
                    <a:pt x="2426" y="1436"/>
                    <a:pt x="2426" y="1213"/>
                  </a:cubicBezTo>
                  <a:lnTo>
                    <a:pt x="2426" y="807"/>
                  </a:lnTo>
                  <a:lnTo>
                    <a:pt x="1213" y="807"/>
                  </a:lnTo>
                  <a:cubicBezTo>
                    <a:pt x="1212" y="807"/>
                    <a:pt x="1211" y="807"/>
                    <a:pt x="1210" y="807"/>
                  </a:cubicBezTo>
                  <a:cubicBezTo>
                    <a:pt x="988" y="807"/>
                    <a:pt x="808" y="627"/>
                    <a:pt x="808" y="406"/>
                  </a:cubicBezTo>
                  <a:lnTo>
                    <a:pt x="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38;p50">
              <a:extLst>
                <a:ext uri="{FF2B5EF4-FFF2-40B4-BE49-F238E27FC236}">
                  <a16:creationId xmlns:a16="http://schemas.microsoft.com/office/drawing/2014/main" id="{FB036D39-679B-4EEA-8BC9-457138E9226F}"/>
                </a:ext>
              </a:extLst>
            </p:cNvPr>
            <p:cNvSpPr/>
            <p:nvPr/>
          </p:nvSpPr>
          <p:spPr>
            <a:xfrm>
              <a:off x="708200" y="4161225"/>
              <a:ext cx="62175" cy="59150"/>
            </a:xfrm>
            <a:custGeom>
              <a:avLst/>
              <a:gdLst/>
              <a:ahLst/>
              <a:cxnLst/>
              <a:rect l="l" t="t" r="r" b="b"/>
              <a:pathLst>
                <a:path w="2487" h="2366" extrusionOk="0">
                  <a:moveTo>
                    <a:pt x="1238" y="1"/>
                  </a:moveTo>
                  <a:cubicBezTo>
                    <a:pt x="1101" y="1"/>
                    <a:pt x="961" y="25"/>
                    <a:pt x="824" y="74"/>
                  </a:cubicBezTo>
                  <a:cubicBezTo>
                    <a:pt x="794" y="86"/>
                    <a:pt x="765" y="98"/>
                    <a:pt x="735" y="111"/>
                  </a:cubicBezTo>
                  <a:cubicBezTo>
                    <a:pt x="165" y="372"/>
                    <a:pt x="1" y="1029"/>
                    <a:pt x="219" y="1628"/>
                  </a:cubicBezTo>
                  <a:cubicBezTo>
                    <a:pt x="392" y="2104"/>
                    <a:pt x="764" y="2366"/>
                    <a:pt x="1208" y="2366"/>
                  </a:cubicBezTo>
                  <a:cubicBezTo>
                    <a:pt x="1350" y="2366"/>
                    <a:pt x="1500" y="2339"/>
                    <a:pt x="1653" y="2283"/>
                  </a:cubicBezTo>
                  <a:cubicBezTo>
                    <a:pt x="1974" y="2167"/>
                    <a:pt x="2218" y="1996"/>
                    <a:pt x="2346" y="1707"/>
                  </a:cubicBezTo>
                  <a:cubicBezTo>
                    <a:pt x="2475" y="1420"/>
                    <a:pt x="2487" y="1094"/>
                    <a:pt x="2379" y="799"/>
                  </a:cubicBezTo>
                  <a:lnTo>
                    <a:pt x="2379" y="799"/>
                  </a:lnTo>
                  <a:lnTo>
                    <a:pt x="2379" y="800"/>
                  </a:lnTo>
                  <a:cubicBezTo>
                    <a:pt x="2200" y="307"/>
                    <a:pt x="1734"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39;p50">
              <a:extLst>
                <a:ext uri="{FF2B5EF4-FFF2-40B4-BE49-F238E27FC236}">
                  <a16:creationId xmlns:a16="http://schemas.microsoft.com/office/drawing/2014/main" id="{386B7FB8-D467-4747-B433-DA7B7B16DB75}"/>
                </a:ext>
              </a:extLst>
            </p:cNvPr>
            <p:cNvSpPr/>
            <p:nvPr/>
          </p:nvSpPr>
          <p:spPr>
            <a:xfrm>
              <a:off x="702800" y="4164000"/>
              <a:ext cx="64075" cy="57900"/>
            </a:xfrm>
            <a:custGeom>
              <a:avLst/>
              <a:gdLst/>
              <a:ahLst/>
              <a:cxnLst/>
              <a:rect l="l" t="t" r="r" b="b"/>
              <a:pathLst>
                <a:path w="2563" h="2316" extrusionOk="0">
                  <a:moveTo>
                    <a:pt x="951" y="0"/>
                  </a:moveTo>
                  <a:lnTo>
                    <a:pt x="951" y="0"/>
                  </a:lnTo>
                  <a:cubicBezTo>
                    <a:pt x="180" y="352"/>
                    <a:pt x="0" y="1367"/>
                    <a:pt x="601" y="1964"/>
                  </a:cubicBezTo>
                  <a:cubicBezTo>
                    <a:pt x="842" y="2203"/>
                    <a:pt x="1149" y="2315"/>
                    <a:pt x="1452" y="2315"/>
                  </a:cubicBezTo>
                  <a:cubicBezTo>
                    <a:pt x="1907" y="2315"/>
                    <a:pt x="2355" y="2061"/>
                    <a:pt x="2562" y="1596"/>
                  </a:cubicBezTo>
                  <a:lnTo>
                    <a:pt x="2562" y="1596"/>
                  </a:lnTo>
                  <a:cubicBezTo>
                    <a:pt x="2534" y="1609"/>
                    <a:pt x="2506" y="1624"/>
                    <a:pt x="2476" y="1636"/>
                  </a:cubicBezTo>
                  <a:cubicBezTo>
                    <a:pt x="2341" y="1684"/>
                    <a:pt x="2202" y="1707"/>
                    <a:pt x="2064" y="1707"/>
                  </a:cubicBezTo>
                  <a:cubicBezTo>
                    <a:pt x="1733" y="1707"/>
                    <a:pt x="1409" y="1572"/>
                    <a:pt x="1174" y="1320"/>
                  </a:cubicBezTo>
                  <a:cubicBezTo>
                    <a:pt x="842" y="965"/>
                    <a:pt x="754" y="444"/>
                    <a:pt x="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40;p50">
              <a:extLst>
                <a:ext uri="{FF2B5EF4-FFF2-40B4-BE49-F238E27FC236}">
                  <a16:creationId xmlns:a16="http://schemas.microsoft.com/office/drawing/2014/main" id="{95AE10E9-C6D2-47B4-A737-95F5F523F9C0}"/>
                </a:ext>
              </a:extLst>
            </p:cNvPr>
            <p:cNvSpPr/>
            <p:nvPr/>
          </p:nvSpPr>
          <p:spPr>
            <a:xfrm>
              <a:off x="550875" y="4270600"/>
              <a:ext cx="72825" cy="54750"/>
            </a:xfrm>
            <a:custGeom>
              <a:avLst/>
              <a:gdLst/>
              <a:ahLst/>
              <a:cxnLst/>
              <a:rect l="l" t="t" r="r" b="b"/>
              <a:pathLst>
                <a:path w="2913" h="2190" extrusionOk="0">
                  <a:moveTo>
                    <a:pt x="2659" y="1"/>
                  </a:moveTo>
                  <a:lnTo>
                    <a:pt x="2657" y="2"/>
                  </a:lnTo>
                  <a:lnTo>
                    <a:pt x="0" y="1841"/>
                  </a:lnTo>
                  <a:cubicBezTo>
                    <a:pt x="157" y="2067"/>
                    <a:pt x="409" y="2189"/>
                    <a:pt x="666" y="2189"/>
                  </a:cubicBezTo>
                  <a:cubicBezTo>
                    <a:pt x="825" y="2189"/>
                    <a:pt x="985" y="2142"/>
                    <a:pt x="1125" y="2045"/>
                  </a:cubicBezTo>
                  <a:lnTo>
                    <a:pt x="2454" y="1125"/>
                  </a:lnTo>
                  <a:cubicBezTo>
                    <a:pt x="2820" y="871"/>
                    <a:pt x="2912" y="368"/>
                    <a:pt x="2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41;p50">
              <a:extLst>
                <a:ext uri="{FF2B5EF4-FFF2-40B4-BE49-F238E27FC236}">
                  <a16:creationId xmlns:a16="http://schemas.microsoft.com/office/drawing/2014/main" id="{B2C0B814-DFCA-4AC1-8096-FD35C91777AC}"/>
                </a:ext>
              </a:extLst>
            </p:cNvPr>
            <p:cNvSpPr/>
            <p:nvPr/>
          </p:nvSpPr>
          <p:spPr>
            <a:xfrm>
              <a:off x="571025" y="4179600"/>
              <a:ext cx="42400" cy="38325"/>
            </a:xfrm>
            <a:custGeom>
              <a:avLst/>
              <a:gdLst/>
              <a:ahLst/>
              <a:cxnLst/>
              <a:rect l="l" t="t" r="r" b="b"/>
              <a:pathLst>
                <a:path w="1696" h="1533" extrusionOk="0">
                  <a:moveTo>
                    <a:pt x="609" y="0"/>
                  </a:moveTo>
                  <a:cubicBezTo>
                    <a:pt x="110" y="245"/>
                    <a:pt x="1" y="910"/>
                    <a:pt x="397" y="1300"/>
                  </a:cubicBezTo>
                  <a:cubicBezTo>
                    <a:pt x="558" y="1458"/>
                    <a:pt x="762" y="1533"/>
                    <a:pt x="963" y="1533"/>
                  </a:cubicBezTo>
                  <a:cubicBezTo>
                    <a:pt x="1261" y="1533"/>
                    <a:pt x="1554" y="1370"/>
                    <a:pt x="1696" y="1070"/>
                  </a:cubicBezTo>
                  <a:lnTo>
                    <a:pt x="1696" y="1070"/>
                  </a:lnTo>
                  <a:cubicBezTo>
                    <a:pt x="1670" y="1081"/>
                    <a:pt x="1646" y="1095"/>
                    <a:pt x="1619" y="1105"/>
                  </a:cubicBezTo>
                  <a:lnTo>
                    <a:pt x="1619" y="1107"/>
                  </a:lnTo>
                  <a:cubicBezTo>
                    <a:pt x="1530" y="1138"/>
                    <a:pt x="1438" y="1154"/>
                    <a:pt x="1346" y="1154"/>
                  </a:cubicBezTo>
                  <a:cubicBezTo>
                    <a:pt x="1122" y="1154"/>
                    <a:pt x="902" y="1061"/>
                    <a:pt x="745" y="889"/>
                  </a:cubicBezTo>
                  <a:cubicBezTo>
                    <a:pt x="524" y="647"/>
                    <a:pt x="471" y="296"/>
                    <a:pt x="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2187;p51">
            <a:extLst>
              <a:ext uri="{FF2B5EF4-FFF2-40B4-BE49-F238E27FC236}">
                <a16:creationId xmlns:a16="http://schemas.microsoft.com/office/drawing/2014/main" id="{65CF1600-A518-4AA3-BFE8-AEA9237B6AFA}"/>
              </a:ext>
            </a:extLst>
          </p:cNvPr>
          <p:cNvGrpSpPr/>
          <p:nvPr/>
        </p:nvGrpSpPr>
        <p:grpSpPr>
          <a:xfrm>
            <a:off x="1789742" y="1724085"/>
            <a:ext cx="1536842" cy="793469"/>
            <a:chOff x="3014925" y="2531175"/>
            <a:chExt cx="1205650" cy="622475"/>
          </a:xfrm>
        </p:grpSpPr>
        <p:sp>
          <p:nvSpPr>
            <p:cNvPr id="72" name="Google Shape;2188;p51">
              <a:extLst>
                <a:ext uri="{FF2B5EF4-FFF2-40B4-BE49-F238E27FC236}">
                  <a16:creationId xmlns:a16="http://schemas.microsoft.com/office/drawing/2014/main" id="{C6680C8A-8994-4C4B-A09F-A4944C8C2DB5}"/>
                </a:ext>
              </a:extLst>
            </p:cNvPr>
            <p:cNvSpPr/>
            <p:nvPr/>
          </p:nvSpPr>
          <p:spPr>
            <a:xfrm>
              <a:off x="3303050" y="2531175"/>
              <a:ext cx="622475" cy="622475"/>
            </a:xfrm>
            <a:custGeom>
              <a:avLst/>
              <a:gdLst/>
              <a:ahLst/>
              <a:cxnLst/>
              <a:rect l="l" t="t" r="r" b="b"/>
              <a:pathLst>
                <a:path w="24899" h="24899" extrusionOk="0">
                  <a:moveTo>
                    <a:pt x="12449" y="0"/>
                  </a:moveTo>
                  <a:cubicBezTo>
                    <a:pt x="9148" y="0"/>
                    <a:pt x="5981" y="1311"/>
                    <a:pt x="3647" y="3645"/>
                  </a:cubicBezTo>
                  <a:cubicBezTo>
                    <a:pt x="1312" y="5980"/>
                    <a:pt x="0" y="9147"/>
                    <a:pt x="0" y="12449"/>
                  </a:cubicBezTo>
                  <a:cubicBezTo>
                    <a:pt x="0" y="15751"/>
                    <a:pt x="1312" y="18917"/>
                    <a:pt x="3647" y="21252"/>
                  </a:cubicBezTo>
                  <a:cubicBezTo>
                    <a:pt x="5981" y="23586"/>
                    <a:pt x="9148" y="24898"/>
                    <a:pt x="12449" y="24898"/>
                  </a:cubicBezTo>
                  <a:cubicBezTo>
                    <a:pt x="15751" y="24898"/>
                    <a:pt x="18917" y="23586"/>
                    <a:pt x="21252" y="21252"/>
                  </a:cubicBezTo>
                  <a:cubicBezTo>
                    <a:pt x="23586" y="18917"/>
                    <a:pt x="24898" y="15751"/>
                    <a:pt x="24898" y="12449"/>
                  </a:cubicBezTo>
                  <a:cubicBezTo>
                    <a:pt x="24898" y="9147"/>
                    <a:pt x="23586" y="5980"/>
                    <a:pt x="21252" y="3645"/>
                  </a:cubicBezTo>
                  <a:cubicBezTo>
                    <a:pt x="18917" y="1311"/>
                    <a:pt x="15751"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89;p51">
              <a:extLst>
                <a:ext uri="{FF2B5EF4-FFF2-40B4-BE49-F238E27FC236}">
                  <a16:creationId xmlns:a16="http://schemas.microsoft.com/office/drawing/2014/main" id="{9C662C8F-B057-494B-ADD5-4404C6841659}"/>
                </a:ext>
              </a:extLst>
            </p:cNvPr>
            <p:cNvSpPr/>
            <p:nvPr/>
          </p:nvSpPr>
          <p:spPr>
            <a:xfrm>
              <a:off x="3363425" y="2542000"/>
              <a:ext cx="501300" cy="278475"/>
            </a:xfrm>
            <a:custGeom>
              <a:avLst/>
              <a:gdLst/>
              <a:ahLst/>
              <a:cxnLst/>
              <a:rect l="l" t="t" r="r" b="b"/>
              <a:pathLst>
                <a:path w="20052" h="11139" extrusionOk="0">
                  <a:moveTo>
                    <a:pt x="13293" y="0"/>
                  </a:moveTo>
                  <a:cubicBezTo>
                    <a:pt x="12750" y="222"/>
                    <a:pt x="12218" y="451"/>
                    <a:pt x="11710" y="676"/>
                  </a:cubicBezTo>
                  <a:cubicBezTo>
                    <a:pt x="11512" y="765"/>
                    <a:pt x="11322" y="866"/>
                    <a:pt x="11136" y="977"/>
                  </a:cubicBezTo>
                  <a:cubicBezTo>
                    <a:pt x="10242" y="1511"/>
                    <a:pt x="9093" y="2468"/>
                    <a:pt x="10435" y="2890"/>
                  </a:cubicBezTo>
                  <a:cubicBezTo>
                    <a:pt x="10988" y="3065"/>
                    <a:pt x="12756" y="2790"/>
                    <a:pt x="12710" y="3745"/>
                  </a:cubicBezTo>
                  <a:cubicBezTo>
                    <a:pt x="12655" y="4872"/>
                    <a:pt x="10546" y="5123"/>
                    <a:pt x="9745" y="5348"/>
                  </a:cubicBezTo>
                  <a:cubicBezTo>
                    <a:pt x="6842" y="6167"/>
                    <a:pt x="1689" y="6763"/>
                    <a:pt x="168" y="9865"/>
                  </a:cubicBezTo>
                  <a:cubicBezTo>
                    <a:pt x="12" y="10182"/>
                    <a:pt x="0" y="10597"/>
                    <a:pt x="235" y="10862"/>
                  </a:cubicBezTo>
                  <a:cubicBezTo>
                    <a:pt x="428" y="11078"/>
                    <a:pt x="719" y="11139"/>
                    <a:pt x="1018" y="11139"/>
                  </a:cubicBezTo>
                  <a:cubicBezTo>
                    <a:pt x="1159" y="11139"/>
                    <a:pt x="1301" y="11125"/>
                    <a:pt x="1437" y="11108"/>
                  </a:cubicBezTo>
                  <a:cubicBezTo>
                    <a:pt x="5695" y="10578"/>
                    <a:pt x="9782" y="9212"/>
                    <a:pt x="13722" y="7549"/>
                  </a:cubicBezTo>
                  <a:cubicBezTo>
                    <a:pt x="15650" y="6736"/>
                    <a:pt x="17545" y="5845"/>
                    <a:pt x="19422" y="4920"/>
                  </a:cubicBezTo>
                  <a:cubicBezTo>
                    <a:pt x="19620" y="4822"/>
                    <a:pt x="19834" y="4722"/>
                    <a:pt x="20051" y="4620"/>
                  </a:cubicBezTo>
                  <a:cubicBezTo>
                    <a:pt x="18381" y="2366"/>
                    <a:pt x="16001" y="738"/>
                    <a:pt x="1329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90;p51">
              <a:extLst>
                <a:ext uri="{FF2B5EF4-FFF2-40B4-BE49-F238E27FC236}">
                  <a16:creationId xmlns:a16="http://schemas.microsoft.com/office/drawing/2014/main" id="{450BFD42-5954-4830-8F23-9D41C8D9D3A5}"/>
                </a:ext>
              </a:extLst>
            </p:cNvPr>
            <p:cNvSpPr/>
            <p:nvPr/>
          </p:nvSpPr>
          <p:spPr>
            <a:xfrm>
              <a:off x="3322325" y="2592100"/>
              <a:ext cx="254550" cy="142475"/>
            </a:xfrm>
            <a:custGeom>
              <a:avLst/>
              <a:gdLst/>
              <a:ahLst/>
              <a:cxnLst/>
              <a:rect l="l" t="t" r="r" b="b"/>
              <a:pathLst>
                <a:path w="10182" h="5699" extrusionOk="0">
                  <a:moveTo>
                    <a:pt x="8440" y="0"/>
                  </a:moveTo>
                  <a:cubicBezTo>
                    <a:pt x="7802" y="0"/>
                    <a:pt x="7145" y="126"/>
                    <a:pt x="6789" y="219"/>
                  </a:cubicBezTo>
                  <a:cubicBezTo>
                    <a:pt x="5346" y="591"/>
                    <a:pt x="3944" y="1060"/>
                    <a:pt x="2549" y="1546"/>
                  </a:cubicBezTo>
                  <a:cubicBezTo>
                    <a:pt x="1437" y="2750"/>
                    <a:pt x="570" y="4160"/>
                    <a:pt x="0" y="5698"/>
                  </a:cubicBezTo>
                  <a:cubicBezTo>
                    <a:pt x="208" y="5544"/>
                    <a:pt x="410" y="5395"/>
                    <a:pt x="606" y="5264"/>
                  </a:cubicBezTo>
                  <a:cubicBezTo>
                    <a:pt x="2479" y="4016"/>
                    <a:pt x="4701" y="3413"/>
                    <a:pt x="6890" y="2891"/>
                  </a:cubicBezTo>
                  <a:cubicBezTo>
                    <a:pt x="7763" y="2684"/>
                    <a:pt x="10182" y="2296"/>
                    <a:pt x="10139" y="1052"/>
                  </a:cubicBezTo>
                  <a:cubicBezTo>
                    <a:pt x="10110" y="225"/>
                    <a:pt x="9291" y="0"/>
                    <a:pt x="844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91;p51">
              <a:extLst>
                <a:ext uri="{FF2B5EF4-FFF2-40B4-BE49-F238E27FC236}">
                  <a16:creationId xmlns:a16="http://schemas.microsoft.com/office/drawing/2014/main" id="{2DAC0C0F-A211-4089-ABA3-16412690113E}"/>
                </a:ext>
              </a:extLst>
            </p:cNvPr>
            <p:cNvSpPr/>
            <p:nvPr/>
          </p:nvSpPr>
          <p:spPr>
            <a:xfrm>
              <a:off x="3310950" y="2765875"/>
              <a:ext cx="614825" cy="312850"/>
            </a:xfrm>
            <a:custGeom>
              <a:avLst/>
              <a:gdLst/>
              <a:ahLst/>
              <a:cxnLst/>
              <a:rect l="l" t="t" r="r" b="b"/>
              <a:pathLst>
                <a:path w="24593" h="12514" extrusionOk="0">
                  <a:moveTo>
                    <a:pt x="24198" y="1"/>
                  </a:moveTo>
                  <a:cubicBezTo>
                    <a:pt x="23488" y="141"/>
                    <a:pt x="22776" y="480"/>
                    <a:pt x="22122" y="806"/>
                  </a:cubicBezTo>
                  <a:cubicBezTo>
                    <a:pt x="19584" y="2064"/>
                    <a:pt x="16963" y="3149"/>
                    <a:pt x="14276" y="4051"/>
                  </a:cubicBezTo>
                  <a:cubicBezTo>
                    <a:pt x="13532" y="4300"/>
                    <a:pt x="12756" y="4538"/>
                    <a:pt x="11980" y="4538"/>
                  </a:cubicBezTo>
                  <a:cubicBezTo>
                    <a:pt x="11808" y="4538"/>
                    <a:pt x="11637" y="4526"/>
                    <a:pt x="11466" y="4501"/>
                  </a:cubicBezTo>
                  <a:cubicBezTo>
                    <a:pt x="10853" y="4409"/>
                    <a:pt x="10281" y="4143"/>
                    <a:pt x="9678" y="4002"/>
                  </a:cubicBezTo>
                  <a:cubicBezTo>
                    <a:pt x="9294" y="3913"/>
                    <a:pt x="8904" y="3876"/>
                    <a:pt x="8512" y="3876"/>
                  </a:cubicBezTo>
                  <a:cubicBezTo>
                    <a:pt x="7620" y="3876"/>
                    <a:pt x="6719" y="4066"/>
                    <a:pt x="5840" y="4256"/>
                  </a:cubicBezTo>
                  <a:cubicBezTo>
                    <a:pt x="3869" y="4681"/>
                    <a:pt x="1884" y="5112"/>
                    <a:pt x="1" y="5845"/>
                  </a:cubicBezTo>
                  <a:cubicBezTo>
                    <a:pt x="138" y="6447"/>
                    <a:pt x="322" y="7039"/>
                    <a:pt x="547" y="7613"/>
                  </a:cubicBezTo>
                  <a:cubicBezTo>
                    <a:pt x="1830" y="7239"/>
                    <a:pt x="3135" y="6940"/>
                    <a:pt x="4454" y="6718"/>
                  </a:cubicBezTo>
                  <a:cubicBezTo>
                    <a:pt x="4906" y="6642"/>
                    <a:pt x="5411" y="6575"/>
                    <a:pt x="5912" y="6575"/>
                  </a:cubicBezTo>
                  <a:cubicBezTo>
                    <a:pt x="6522" y="6575"/>
                    <a:pt x="7128" y="6675"/>
                    <a:pt x="7630" y="6980"/>
                  </a:cubicBezTo>
                  <a:cubicBezTo>
                    <a:pt x="9024" y="7826"/>
                    <a:pt x="7354" y="8581"/>
                    <a:pt x="6429" y="8822"/>
                  </a:cubicBezTo>
                  <a:cubicBezTo>
                    <a:pt x="5199" y="9142"/>
                    <a:pt x="3925" y="9263"/>
                    <a:pt x="2685" y="9541"/>
                  </a:cubicBezTo>
                  <a:cubicBezTo>
                    <a:pt x="2413" y="9602"/>
                    <a:pt x="2053" y="9688"/>
                    <a:pt x="1668" y="9806"/>
                  </a:cubicBezTo>
                  <a:cubicBezTo>
                    <a:pt x="2323" y="10818"/>
                    <a:pt x="3119" y="11730"/>
                    <a:pt x="4036" y="12514"/>
                  </a:cubicBezTo>
                  <a:cubicBezTo>
                    <a:pt x="5001" y="12300"/>
                    <a:pt x="5958" y="12061"/>
                    <a:pt x="6910" y="11796"/>
                  </a:cubicBezTo>
                  <a:cubicBezTo>
                    <a:pt x="8163" y="11445"/>
                    <a:pt x="9428" y="11039"/>
                    <a:pt x="10479" y="10274"/>
                  </a:cubicBezTo>
                  <a:cubicBezTo>
                    <a:pt x="11792" y="9319"/>
                    <a:pt x="12713" y="7849"/>
                    <a:pt x="14154" y="7100"/>
                  </a:cubicBezTo>
                  <a:cubicBezTo>
                    <a:pt x="15016" y="6652"/>
                    <a:pt x="15996" y="6500"/>
                    <a:pt x="16946" y="6297"/>
                  </a:cubicBezTo>
                  <a:cubicBezTo>
                    <a:pt x="19555" y="5735"/>
                    <a:pt x="22056" y="4746"/>
                    <a:pt x="24343" y="3368"/>
                  </a:cubicBezTo>
                  <a:cubicBezTo>
                    <a:pt x="24423" y="3320"/>
                    <a:pt x="24502" y="3272"/>
                    <a:pt x="24582" y="3222"/>
                  </a:cubicBezTo>
                  <a:cubicBezTo>
                    <a:pt x="24592" y="2412"/>
                    <a:pt x="24523" y="1605"/>
                    <a:pt x="24377" y="808"/>
                  </a:cubicBezTo>
                  <a:cubicBezTo>
                    <a:pt x="24327" y="535"/>
                    <a:pt x="24264" y="267"/>
                    <a:pt x="24198"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92;p51">
              <a:extLst>
                <a:ext uri="{FF2B5EF4-FFF2-40B4-BE49-F238E27FC236}">
                  <a16:creationId xmlns:a16="http://schemas.microsoft.com/office/drawing/2014/main" id="{7BF0D89A-9AAE-44A6-B612-E3488CC41C78}"/>
                </a:ext>
              </a:extLst>
            </p:cNvPr>
            <p:cNvSpPr/>
            <p:nvPr/>
          </p:nvSpPr>
          <p:spPr>
            <a:xfrm>
              <a:off x="3647525" y="2694150"/>
              <a:ext cx="256925" cy="117950"/>
            </a:xfrm>
            <a:custGeom>
              <a:avLst/>
              <a:gdLst/>
              <a:ahLst/>
              <a:cxnLst/>
              <a:rect l="l" t="t" r="r" b="b"/>
              <a:pathLst>
                <a:path w="10277" h="4718" extrusionOk="0">
                  <a:moveTo>
                    <a:pt x="9617" y="1"/>
                  </a:moveTo>
                  <a:cubicBezTo>
                    <a:pt x="9237" y="207"/>
                    <a:pt x="8872" y="443"/>
                    <a:pt x="8610" y="567"/>
                  </a:cubicBezTo>
                  <a:cubicBezTo>
                    <a:pt x="6996" y="1326"/>
                    <a:pt x="5356" y="2030"/>
                    <a:pt x="3693" y="2682"/>
                  </a:cubicBezTo>
                  <a:cubicBezTo>
                    <a:pt x="2794" y="3034"/>
                    <a:pt x="1758" y="3285"/>
                    <a:pt x="860" y="3700"/>
                  </a:cubicBezTo>
                  <a:cubicBezTo>
                    <a:pt x="677" y="3783"/>
                    <a:pt x="498" y="3876"/>
                    <a:pt x="326" y="3978"/>
                  </a:cubicBezTo>
                  <a:cubicBezTo>
                    <a:pt x="168" y="4071"/>
                    <a:pt x="1" y="4214"/>
                    <a:pt x="22" y="4396"/>
                  </a:cubicBezTo>
                  <a:cubicBezTo>
                    <a:pt x="37" y="4527"/>
                    <a:pt x="153" y="4627"/>
                    <a:pt x="279" y="4666"/>
                  </a:cubicBezTo>
                  <a:cubicBezTo>
                    <a:pt x="402" y="4704"/>
                    <a:pt x="545" y="4718"/>
                    <a:pt x="693" y="4718"/>
                  </a:cubicBezTo>
                  <a:cubicBezTo>
                    <a:pt x="927" y="4718"/>
                    <a:pt x="1172" y="4683"/>
                    <a:pt x="1370" y="4654"/>
                  </a:cubicBezTo>
                  <a:cubicBezTo>
                    <a:pt x="3064" y="4406"/>
                    <a:pt x="4757" y="4091"/>
                    <a:pt x="6376" y="3528"/>
                  </a:cubicBezTo>
                  <a:cubicBezTo>
                    <a:pt x="7776" y="3041"/>
                    <a:pt x="9125" y="2361"/>
                    <a:pt x="10277" y="1430"/>
                  </a:cubicBezTo>
                  <a:cubicBezTo>
                    <a:pt x="10088" y="940"/>
                    <a:pt x="9867" y="462"/>
                    <a:pt x="96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93;p51">
              <a:extLst>
                <a:ext uri="{FF2B5EF4-FFF2-40B4-BE49-F238E27FC236}">
                  <a16:creationId xmlns:a16="http://schemas.microsoft.com/office/drawing/2014/main" id="{8145ECAF-1BB0-4606-8E14-C17AAE12AB1C}"/>
                </a:ext>
              </a:extLst>
            </p:cNvPr>
            <p:cNvSpPr/>
            <p:nvPr/>
          </p:nvSpPr>
          <p:spPr>
            <a:xfrm>
              <a:off x="3492775" y="2908175"/>
              <a:ext cx="425750" cy="245475"/>
            </a:xfrm>
            <a:custGeom>
              <a:avLst/>
              <a:gdLst/>
              <a:ahLst/>
              <a:cxnLst/>
              <a:rect l="l" t="t" r="r" b="b"/>
              <a:pathLst>
                <a:path w="17030" h="9819" extrusionOk="0">
                  <a:moveTo>
                    <a:pt x="17030" y="0"/>
                  </a:moveTo>
                  <a:lnTo>
                    <a:pt x="17030" y="0"/>
                  </a:lnTo>
                  <a:cubicBezTo>
                    <a:pt x="16719" y="158"/>
                    <a:pt x="16414" y="350"/>
                    <a:pt x="16152" y="461"/>
                  </a:cubicBezTo>
                  <a:cubicBezTo>
                    <a:pt x="13962" y="1397"/>
                    <a:pt x="11643" y="1968"/>
                    <a:pt x="9388" y="2716"/>
                  </a:cubicBezTo>
                  <a:cubicBezTo>
                    <a:pt x="8611" y="2975"/>
                    <a:pt x="7791" y="3291"/>
                    <a:pt x="7328" y="3966"/>
                  </a:cubicBezTo>
                  <a:cubicBezTo>
                    <a:pt x="6875" y="4623"/>
                    <a:pt x="6847" y="5514"/>
                    <a:pt x="6354" y="6143"/>
                  </a:cubicBezTo>
                  <a:cubicBezTo>
                    <a:pt x="5942" y="6667"/>
                    <a:pt x="5281" y="6918"/>
                    <a:pt x="4653" y="7146"/>
                  </a:cubicBezTo>
                  <a:lnTo>
                    <a:pt x="1" y="8828"/>
                  </a:lnTo>
                  <a:cubicBezTo>
                    <a:pt x="1542" y="9484"/>
                    <a:pt x="3194" y="9818"/>
                    <a:pt x="4854" y="9818"/>
                  </a:cubicBezTo>
                  <a:cubicBezTo>
                    <a:pt x="5608" y="9818"/>
                    <a:pt x="6365" y="9750"/>
                    <a:pt x="7113" y="9610"/>
                  </a:cubicBezTo>
                  <a:cubicBezTo>
                    <a:pt x="12205" y="8674"/>
                    <a:pt x="15997" y="4762"/>
                    <a:pt x="1703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94;p51">
              <a:extLst>
                <a:ext uri="{FF2B5EF4-FFF2-40B4-BE49-F238E27FC236}">
                  <a16:creationId xmlns:a16="http://schemas.microsoft.com/office/drawing/2014/main" id="{00F5E767-7CC5-4423-8428-FE485685F68C}"/>
                </a:ext>
              </a:extLst>
            </p:cNvPr>
            <p:cNvSpPr/>
            <p:nvPr/>
          </p:nvSpPr>
          <p:spPr>
            <a:xfrm>
              <a:off x="3014925" y="2621400"/>
              <a:ext cx="1205650" cy="442025"/>
            </a:xfrm>
            <a:custGeom>
              <a:avLst/>
              <a:gdLst/>
              <a:ahLst/>
              <a:cxnLst/>
              <a:rect l="l" t="t" r="r" b="b"/>
              <a:pathLst>
                <a:path w="48226" h="17681" extrusionOk="0">
                  <a:moveTo>
                    <a:pt x="40489" y="0"/>
                  </a:moveTo>
                  <a:cubicBezTo>
                    <a:pt x="38431" y="0"/>
                    <a:pt x="35999" y="203"/>
                    <a:pt x="33315" y="605"/>
                  </a:cubicBezTo>
                  <a:cubicBezTo>
                    <a:pt x="33607" y="919"/>
                    <a:pt x="34790" y="2255"/>
                    <a:pt x="35429" y="3944"/>
                  </a:cubicBezTo>
                  <a:cubicBezTo>
                    <a:pt x="36071" y="3885"/>
                    <a:pt x="36646" y="3855"/>
                    <a:pt x="37146" y="3855"/>
                  </a:cubicBezTo>
                  <a:cubicBezTo>
                    <a:pt x="38419" y="3855"/>
                    <a:pt x="39197" y="4049"/>
                    <a:pt x="39315" y="4458"/>
                  </a:cubicBezTo>
                  <a:cubicBezTo>
                    <a:pt x="39689" y="5770"/>
                    <a:pt x="33125" y="8794"/>
                    <a:pt x="24652" y="11213"/>
                  </a:cubicBezTo>
                  <a:cubicBezTo>
                    <a:pt x="18820" y="12880"/>
                    <a:pt x="13605" y="13825"/>
                    <a:pt x="10799" y="13825"/>
                  </a:cubicBezTo>
                  <a:cubicBezTo>
                    <a:pt x="9528" y="13825"/>
                    <a:pt x="8752" y="13631"/>
                    <a:pt x="8635" y="13223"/>
                  </a:cubicBezTo>
                  <a:cubicBezTo>
                    <a:pt x="8472" y="12651"/>
                    <a:pt x="9622" y="11758"/>
                    <a:pt x="11670" y="10729"/>
                  </a:cubicBezTo>
                  <a:cubicBezTo>
                    <a:pt x="11606" y="10238"/>
                    <a:pt x="11361" y="8141"/>
                    <a:pt x="11684" y="6786"/>
                  </a:cubicBezTo>
                  <a:lnTo>
                    <a:pt x="11684" y="6786"/>
                  </a:lnTo>
                  <a:cubicBezTo>
                    <a:pt x="4522" y="9881"/>
                    <a:pt x="0" y="13272"/>
                    <a:pt x="639" y="15506"/>
                  </a:cubicBezTo>
                  <a:cubicBezTo>
                    <a:pt x="1056" y="16965"/>
                    <a:pt x="3599" y="17680"/>
                    <a:pt x="7462" y="17680"/>
                  </a:cubicBezTo>
                  <a:cubicBezTo>
                    <a:pt x="12089" y="17680"/>
                    <a:pt x="18609" y="16653"/>
                    <a:pt x="25633" y="14646"/>
                  </a:cubicBezTo>
                  <a:cubicBezTo>
                    <a:pt x="38521" y="10966"/>
                    <a:pt x="48226" y="5381"/>
                    <a:pt x="47309" y="2175"/>
                  </a:cubicBezTo>
                  <a:cubicBezTo>
                    <a:pt x="46893" y="715"/>
                    <a:pt x="44350" y="0"/>
                    <a:pt x="40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95;p51">
              <a:extLst>
                <a:ext uri="{FF2B5EF4-FFF2-40B4-BE49-F238E27FC236}">
                  <a16:creationId xmlns:a16="http://schemas.microsoft.com/office/drawing/2014/main" id="{50A2F7DB-DCAD-47A5-A8D8-663857E9B9C8}"/>
                </a:ext>
              </a:extLst>
            </p:cNvPr>
            <p:cNvSpPr/>
            <p:nvPr/>
          </p:nvSpPr>
          <p:spPr>
            <a:xfrm>
              <a:off x="3102750" y="2655100"/>
              <a:ext cx="1024325" cy="370725"/>
            </a:xfrm>
            <a:custGeom>
              <a:avLst/>
              <a:gdLst/>
              <a:ahLst/>
              <a:cxnLst/>
              <a:rect l="l" t="t" r="r" b="b"/>
              <a:pathLst>
                <a:path w="40973" h="14829" extrusionOk="0">
                  <a:moveTo>
                    <a:pt x="35640" y="0"/>
                  </a:moveTo>
                  <a:cubicBezTo>
                    <a:pt x="33462" y="0"/>
                    <a:pt x="31333" y="290"/>
                    <a:pt x="30895" y="353"/>
                  </a:cubicBezTo>
                  <a:cubicBezTo>
                    <a:pt x="30838" y="361"/>
                    <a:pt x="30782" y="383"/>
                    <a:pt x="30733" y="417"/>
                  </a:cubicBezTo>
                  <a:cubicBezTo>
                    <a:pt x="30879" y="623"/>
                    <a:pt x="31031" y="854"/>
                    <a:pt x="31180" y="1102"/>
                  </a:cubicBezTo>
                  <a:cubicBezTo>
                    <a:pt x="32500" y="920"/>
                    <a:pt x="34156" y="782"/>
                    <a:pt x="35682" y="782"/>
                  </a:cubicBezTo>
                  <a:cubicBezTo>
                    <a:pt x="37780" y="782"/>
                    <a:pt x="39632" y="1042"/>
                    <a:pt x="40024" y="1804"/>
                  </a:cubicBezTo>
                  <a:cubicBezTo>
                    <a:pt x="40117" y="1983"/>
                    <a:pt x="40108" y="2192"/>
                    <a:pt x="40000" y="2447"/>
                  </a:cubicBezTo>
                  <a:cubicBezTo>
                    <a:pt x="39152" y="4413"/>
                    <a:pt x="32943" y="7953"/>
                    <a:pt x="20978" y="11429"/>
                  </a:cubicBezTo>
                  <a:cubicBezTo>
                    <a:pt x="14228" y="13390"/>
                    <a:pt x="9372" y="14035"/>
                    <a:pt x="6121" y="14035"/>
                  </a:cubicBezTo>
                  <a:cubicBezTo>
                    <a:pt x="2837" y="14035"/>
                    <a:pt x="1189" y="13377"/>
                    <a:pt x="876" y="12751"/>
                  </a:cubicBezTo>
                  <a:cubicBezTo>
                    <a:pt x="843" y="12693"/>
                    <a:pt x="857" y="12582"/>
                    <a:pt x="912" y="12446"/>
                  </a:cubicBezTo>
                  <a:cubicBezTo>
                    <a:pt x="1532" y="10918"/>
                    <a:pt x="5218" y="8765"/>
                    <a:pt x="8028" y="7896"/>
                  </a:cubicBezTo>
                  <a:cubicBezTo>
                    <a:pt x="8015" y="7643"/>
                    <a:pt x="8008" y="7375"/>
                    <a:pt x="8010" y="7103"/>
                  </a:cubicBezTo>
                  <a:cubicBezTo>
                    <a:pt x="8006" y="7103"/>
                    <a:pt x="8002" y="7102"/>
                    <a:pt x="7998" y="7102"/>
                  </a:cubicBezTo>
                  <a:cubicBezTo>
                    <a:pt x="7965" y="7102"/>
                    <a:pt x="7933" y="7108"/>
                    <a:pt x="7901" y="7117"/>
                  </a:cubicBezTo>
                  <a:cubicBezTo>
                    <a:pt x="4521" y="8134"/>
                    <a:pt x="846" y="10534"/>
                    <a:pt x="188" y="12153"/>
                  </a:cubicBezTo>
                  <a:cubicBezTo>
                    <a:pt x="1" y="12615"/>
                    <a:pt x="87" y="12940"/>
                    <a:pt x="185" y="13115"/>
                  </a:cubicBezTo>
                  <a:cubicBezTo>
                    <a:pt x="651" y="14046"/>
                    <a:pt x="2547" y="14828"/>
                    <a:pt x="6143" y="14828"/>
                  </a:cubicBezTo>
                  <a:cubicBezTo>
                    <a:pt x="9555" y="14828"/>
                    <a:pt x="14498" y="14123"/>
                    <a:pt x="21197" y="12178"/>
                  </a:cubicBezTo>
                  <a:cubicBezTo>
                    <a:pt x="31933" y="9059"/>
                    <a:pt x="39596" y="5360"/>
                    <a:pt x="40717" y="2753"/>
                  </a:cubicBezTo>
                  <a:cubicBezTo>
                    <a:pt x="40972" y="2162"/>
                    <a:pt x="40859" y="1715"/>
                    <a:pt x="40720" y="1444"/>
                  </a:cubicBezTo>
                  <a:cubicBezTo>
                    <a:pt x="40130" y="300"/>
                    <a:pt x="37859" y="0"/>
                    <a:pt x="35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692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4" name="Google Shape;1164;p48"/>
          <p:cNvSpPr txBox="1">
            <a:spLocks noGrp="1"/>
          </p:cNvSpPr>
          <p:nvPr>
            <p:ph type="body" idx="4294967295"/>
          </p:nvPr>
        </p:nvSpPr>
        <p:spPr>
          <a:xfrm>
            <a:off x="716419" y="1301758"/>
            <a:ext cx="7172029" cy="85734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sz="1600" dirty="0">
                <a:solidFill>
                  <a:schemeClr val="lt1"/>
                </a:solidFill>
              </a:rPr>
              <a:t>Se deben considerar variables indispensables para la construcción de este modelo</a:t>
            </a:r>
            <a:endParaRPr sz="1600" dirty="0">
              <a:solidFill>
                <a:schemeClr val="lt1"/>
              </a:solidFill>
            </a:endParaRPr>
          </a:p>
        </p:txBody>
      </p:sp>
      <p:grpSp>
        <p:nvGrpSpPr>
          <p:cNvPr id="44" name="Google Shape;2124;p51">
            <a:extLst>
              <a:ext uri="{FF2B5EF4-FFF2-40B4-BE49-F238E27FC236}">
                <a16:creationId xmlns:a16="http://schemas.microsoft.com/office/drawing/2014/main" id="{BF652E81-AB08-4478-8425-0A7550948123}"/>
              </a:ext>
            </a:extLst>
          </p:cNvPr>
          <p:cNvGrpSpPr/>
          <p:nvPr/>
        </p:nvGrpSpPr>
        <p:grpSpPr>
          <a:xfrm>
            <a:off x="0" y="3076353"/>
            <a:ext cx="4398300" cy="2417850"/>
            <a:chOff x="4966250" y="2933275"/>
            <a:chExt cx="4398300" cy="2417850"/>
          </a:xfrm>
        </p:grpSpPr>
        <p:sp>
          <p:nvSpPr>
            <p:cNvPr id="45" name="Google Shape;2125;p51">
              <a:extLst>
                <a:ext uri="{FF2B5EF4-FFF2-40B4-BE49-F238E27FC236}">
                  <a16:creationId xmlns:a16="http://schemas.microsoft.com/office/drawing/2014/main" id="{E19F38D2-A053-443E-84F1-2345C2BF2C5D}"/>
                </a:ext>
              </a:extLst>
            </p:cNvPr>
            <p:cNvSpPr/>
            <p:nvPr/>
          </p:nvSpPr>
          <p:spPr>
            <a:xfrm>
              <a:off x="4966250" y="3869200"/>
              <a:ext cx="683600" cy="837525"/>
            </a:xfrm>
            <a:custGeom>
              <a:avLst/>
              <a:gdLst/>
              <a:ahLst/>
              <a:cxnLst/>
              <a:rect l="l" t="t" r="r" b="b"/>
              <a:pathLst>
                <a:path w="27344" h="33501" extrusionOk="0">
                  <a:moveTo>
                    <a:pt x="14991" y="0"/>
                  </a:moveTo>
                  <a:cubicBezTo>
                    <a:pt x="13452" y="0"/>
                    <a:pt x="9553" y="4935"/>
                    <a:pt x="5935" y="11549"/>
                  </a:cubicBezTo>
                  <a:cubicBezTo>
                    <a:pt x="2078" y="18598"/>
                    <a:pt x="1" y="24889"/>
                    <a:pt x="1296" y="25598"/>
                  </a:cubicBezTo>
                  <a:lnTo>
                    <a:pt x="11434" y="33501"/>
                  </a:lnTo>
                  <a:lnTo>
                    <a:pt x="21872" y="20771"/>
                  </a:lnTo>
                  <a:lnTo>
                    <a:pt x="27343" y="3459"/>
                  </a:lnTo>
                  <a:lnTo>
                    <a:pt x="15264" y="66"/>
                  </a:lnTo>
                  <a:cubicBezTo>
                    <a:pt x="15184" y="22"/>
                    <a:pt x="15093" y="0"/>
                    <a:pt x="14991"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26;p51">
              <a:extLst>
                <a:ext uri="{FF2B5EF4-FFF2-40B4-BE49-F238E27FC236}">
                  <a16:creationId xmlns:a16="http://schemas.microsoft.com/office/drawing/2014/main" id="{001D0BE2-EE84-48A7-9D8D-E4B011158EDB}"/>
                </a:ext>
              </a:extLst>
            </p:cNvPr>
            <p:cNvSpPr/>
            <p:nvPr/>
          </p:nvSpPr>
          <p:spPr>
            <a:xfrm>
              <a:off x="4968875" y="3153300"/>
              <a:ext cx="4395675" cy="2197825"/>
            </a:xfrm>
            <a:custGeom>
              <a:avLst/>
              <a:gdLst/>
              <a:ahLst/>
              <a:cxnLst/>
              <a:rect l="l" t="t" r="r" b="b"/>
              <a:pathLst>
                <a:path w="175827" h="87913" extrusionOk="0">
                  <a:moveTo>
                    <a:pt x="87913" y="0"/>
                  </a:moveTo>
                  <a:cubicBezTo>
                    <a:pt x="39361" y="0"/>
                    <a:pt x="0" y="39360"/>
                    <a:pt x="0" y="87912"/>
                  </a:cubicBezTo>
                  <a:lnTo>
                    <a:pt x="175826" y="87912"/>
                  </a:lnTo>
                  <a:cubicBezTo>
                    <a:pt x="175826" y="39359"/>
                    <a:pt x="136466" y="0"/>
                    <a:pt x="87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27;p51">
              <a:extLst>
                <a:ext uri="{FF2B5EF4-FFF2-40B4-BE49-F238E27FC236}">
                  <a16:creationId xmlns:a16="http://schemas.microsoft.com/office/drawing/2014/main" id="{EADFD23F-0830-44E4-A64C-E3486E43BC65}"/>
                </a:ext>
              </a:extLst>
            </p:cNvPr>
            <p:cNvSpPr/>
            <p:nvPr/>
          </p:nvSpPr>
          <p:spPr>
            <a:xfrm>
              <a:off x="6606075" y="4375225"/>
              <a:ext cx="1355550" cy="583900"/>
            </a:xfrm>
            <a:custGeom>
              <a:avLst/>
              <a:gdLst/>
              <a:ahLst/>
              <a:cxnLst/>
              <a:rect l="l" t="t" r="r" b="b"/>
              <a:pathLst>
                <a:path w="54222" h="23356" extrusionOk="0">
                  <a:moveTo>
                    <a:pt x="21645" y="1"/>
                  </a:moveTo>
                  <a:cubicBezTo>
                    <a:pt x="16980" y="1"/>
                    <a:pt x="12616" y="554"/>
                    <a:pt x="9036" y="1629"/>
                  </a:cubicBezTo>
                  <a:cubicBezTo>
                    <a:pt x="3784" y="3206"/>
                    <a:pt x="651" y="5778"/>
                    <a:pt x="326" y="8778"/>
                  </a:cubicBezTo>
                  <a:cubicBezTo>
                    <a:pt x="1" y="11777"/>
                    <a:pt x="2511" y="14961"/>
                    <a:pt x="7305" y="17626"/>
                  </a:cubicBezTo>
                  <a:cubicBezTo>
                    <a:pt x="12098" y="20290"/>
                    <a:pt x="18783" y="22221"/>
                    <a:pt x="25886" y="22990"/>
                  </a:cubicBezTo>
                  <a:cubicBezTo>
                    <a:pt x="28149" y="23235"/>
                    <a:pt x="30395" y="23356"/>
                    <a:pt x="32575" y="23356"/>
                  </a:cubicBezTo>
                  <a:cubicBezTo>
                    <a:pt x="37241" y="23356"/>
                    <a:pt x="41605" y="22802"/>
                    <a:pt x="45185" y="21727"/>
                  </a:cubicBezTo>
                  <a:cubicBezTo>
                    <a:pt x="50439" y="20150"/>
                    <a:pt x="53573" y="17579"/>
                    <a:pt x="53898" y="14579"/>
                  </a:cubicBezTo>
                  <a:cubicBezTo>
                    <a:pt x="54221" y="11578"/>
                    <a:pt x="51712" y="8396"/>
                    <a:pt x="46918" y="5731"/>
                  </a:cubicBezTo>
                  <a:cubicBezTo>
                    <a:pt x="42125" y="3065"/>
                    <a:pt x="35441" y="1136"/>
                    <a:pt x="28335" y="367"/>
                  </a:cubicBezTo>
                  <a:cubicBezTo>
                    <a:pt x="26072" y="122"/>
                    <a:pt x="23826" y="1"/>
                    <a:pt x="21645"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28;p51">
              <a:extLst>
                <a:ext uri="{FF2B5EF4-FFF2-40B4-BE49-F238E27FC236}">
                  <a16:creationId xmlns:a16="http://schemas.microsoft.com/office/drawing/2014/main" id="{E06260AD-3A51-48BF-96EF-DFC9A574A646}"/>
                </a:ext>
              </a:extLst>
            </p:cNvPr>
            <p:cNvSpPr/>
            <p:nvPr/>
          </p:nvSpPr>
          <p:spPr>
            <a:xfrm>
              <a:off x="6617925" y="4500075"/>
              <a:ext cx="1318125" cy="461000"/>
            </a:xfrm>
            <a:custGeom>
              <a:avLst/>
              <a:gdLst/>
              <a:ahLst/>
              <a:cxnLst/>
              <a:rect l="l" t="t" r="r" b="b"/>
              <a:pathLst>
                <a:path w="52725" h="18440" extrusionOk="0">
                  <a:moveTo>
                    <a:pt x="19261" y="1"/>
                  </a:moveTo>
                  <a:cubicBezTo>
                    <a:pt x="15308" y="1"/>
                    <a:pt x="11636" y="342"/>
                    <a:pt x="8572" y="1016"/>
                  </a:cubicBezTo>
                  <a:cubicBezTo>
                    <a:pt x="3498" y="2131"/>
                    <a:pt x="505" y="4065"/>
                    <a:pt x="253" y="6392"/>
                  </a:cubicBezTo>
                  <a:cubicBezTo>
                    <a:pt x="1" y="8720"/>
                    <a:pt x="2510" y="11250"/>
                    <a:pt x="7229" y="13426"/>
                  </a:cubicBezTo>
                  <a:cubicBezTo>
                    <a:pt x="11947" y="15603"/>
                    <a:pt x="18488" y="17246"/>
                    <a:pt x="25412" y="17996"/>
                  </a:cubicBezTo>
                  <a:cubicBezTo>
                    <a:pt x="28156" y="18293"/>
                    <a:pt x="30870" y="18440"/>
                    <a:pt x="33464" y="18440"/>
                  </a:cubicBezTo>
                  <a:cubicBezTo>
                    <a:pt x="37417" y="18440"/>
                    <a:pt x="41089" y="18098"/>
                    <a:pt x="44153" y="17425"/>
                  </a:cubicBezTo>
                  <a:cubicBezTo>
                    <a:pt x="49227" y="16309"/>
                    <a:pt x="52221" y="14374"/>
                    <a:pt x="52473" y="12047"/>
                  </a:cubicBezTo>
                  <a:cubicBezTo>
                    <a:pt x="52725" y="9719"/>
                    <a:pt x="50215" y="7190"/>
                    <a:pt x="45496" y="5015"/>
                  </a:cubicBezTo>
                  <a:cubicBezTo>
                    <a:pt x="40779" y="2838"/>
                    <a:pt x="34238" y="1195"/>
                    <a:pt x="27313" y="444"/>
                  </a:cubicBezTo>
                  <a:cubicBezTo>
                    <a:pt x="24569" y="148"/>
                    <a:pt x="21855" y="1"/>
                    <a:pt x="1926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29;p51">
              <a:extLst>
                <a:ext uri="{FF2B5EF4-FFF2-40B4-BE49-F238E27FC236}">
                  <a16:creationId xmlns:a16="http://schemas.microsoft.com/office/drawing/2014/main" id="{B8402362-FA79-40EF-B7ED-43973CE31E60}"/>
                </a:ext>
              </a:extLst>
            </p:cNvPr>
            <p:cNvSpPr/>
            <p:nvPr/>
          </p:nvSpPr>
          <p:spPr>
            <a:xfrm>
              <a:off x="6501275" y="3314900"/>
              <a:ext cx="760000" cy="323825"/>
            </a:xfrm>
            <a:custGeom>
              <a:avLst/>
              <a:gdLst/>
              <a:ahLst/>
              <a:cxnLst/>
              <a:rect l="l" t="t" r="r" b="b"/>
              <a:pathLst>
                <a:path w="30400" h="12953" extrusionOk="0">
                  <a:moveTo>
                    <a:pt x="17512" y="0"/>
                  </a:moveTo>
                  <a:cubicBezTo>
                    <a:pt x="16585" y="0"/>
                    <a:pt x="15639" y="38"/>
                    <a:pt x="14688" y="114"/>
                  </a:cubicBezTo>
                  <a:cubicBezTo>
                    <a:pt x="10693" y="437"/>
                    <a:pt x="6915" y="1415"/>
                    <a:pt x="4187" y="2835"/>
                  </a:cubicBezTo>
                  <a:cubicBezTo>
                    <a:pt x="1457" y="4255"/>
                    <a:pt x="0" y="6001"/>
                    <a:pt x="136" y="7688"/>
                  </a:cubicBezTo>
                  <a:cubicBezTo>
                    <a:pt x="273" y="9375"/>
                    <a:pt x="1990" y="10866"/>
                    <a:pt x="4910" y="11831"/>
                  </a:cubicBezTo>
                  <a:cubicBezTo>
                    <a:pt x="7136" y="12567"/>
                    <a:pt x="9921" y="12952"/>
                    <a:pt x="12888" y="12952"/>
                  </a:cubicBezTo>
                  <a:cubicBezTo>
                    <a:pt x="13816" y="12952"/>
                    <a:pt x="14761" y="12914"/>
                    <a:pt x="15712" y="12838"/>
                  </a:cubicBezTo>
                  <a:cubicBezTo>
                    <a:pt x="19706" y="12516"/>
                    <a:pt x="23484" y="11538"/>
                    <a:pt x="26214" y="10117"/>
                  </a:cubicBezTo>
                  <a:cubicBezTo>
                    <a:pt x="28943" y="8698"/>
                    <a:pt x="30399" y="6952"/>
                    <a:pt x="30263" y="5265"/>
                  </a:cubicBezTo>
                  <a:cubicBezTo>
                    <a:pt x="30129" y="3577"/>
                    <a:pt x="28411" y="2086"/>
                    <a:pt x="25490" y="1121"/>
                  </a:cubicBezTo>
                  <a:cubicBezTo>
                    <a:pt x="23265" y="386"/>
                    <a:pt x="20479" y="0"/>
                    <a:pt x="1751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30;p51">
              <a:extLst>
                <a:ext uri="{FF2B5EF4-FFF2-40B4-BE49-F238E27FC236}">
                  <a16:creationId xmlns:a16="http://schemas.microsoft.com/office/drawing/2014/main" id="{CCF6608D-1D44-4638-B848-4DB64BFBD95F}"/>
                </a:ext>
              </a:extLst>
            </p:cNvPr>
            <p:cNvSpPr/>
            <p:nvPr/>
          </p:nvSpPr>
          <p:spPr>
            <a:xfrm>
              <a:off x="6514425" y="3385575"/>
              <a:ext cx="739425" cy="253775"/>
            </a:xfrm>
            <a:custGeom>
              <a:avLst/>
              <a:gdLst/>
              <a:ahLst/>
              <a:cxnLst/>
              <a:rect l="l" t="t" r="r" b="b"/>
              <a:pathLst>
                <a:path w="29577" h="10151" extrusionOk="0">
                  <a:moveTo>
                    <a:pt x="17817" y="1"/>
                  </a:moveTo>
                  <a:cubicBezTo>
                    <a:pt x="16700" y="1"/>
                    <a:pt x="15551" y="47"/>
                    <a:pt x="14391" y="140"/>
                  </a:cubicBezTo>
                  <a:cubicBezTo>
                    <a:pt x="10497" y="454"/>
                    <a:pt x="6804" y="1275"/>
                    <a:pt x="4125" y="2422"/>
                  </a:cubicBezTo>
                  <a:cubicBezTo>
                    <a:pt x="1445" y="3569"/>
                    <a:pt x="0" y="4948"/>
                    <a:pt x="105" y="6257"/>
                  </a:cubicBezTo>
                  <a:cubicBezTo>
                    <a:pt x="211" y="7566"/>
                    <a:pt x="1859" y="8696"/>
                    <a:pt x="4686" y="9401"/>
                  </a:cubicBezTo>
                  <a:cubicBezTo>
                    <a:pt x="6672" y="9895"/>
                    <a:pt x="9126" y="10151"/>
                    <a:pt x="11759" y="10151"/>
                  </a:cubicBezTo>
                  <a:cubicBezTo>
                    <a:pt x="12876" y="10151"/>
                    <a:pt x="14026" y="10104"/>
                    <a:pt x="15186" y="10011"/>
                  </a:cubicBezTo>
                  <a:cubicBezTo>
                    <a:pt x="19080" y="9697"/>
                    <a:pt x="22772" y="8877"/>
                    <a:pt x="25452" y="7730"/>
                  </a:cubicBezTo>
                  <a:cubicBezTo>
                    <a:pt x="28132" y="6582"/>
                    <a:pt x="29577" y="5203"/>
                    <a:pt x="29472" y="3894"/>
                  </a:cubicBezTo>
                  <a:cubicBezTo>
                    <a:pt x="29366" y="2585"/>
                    <a:pt x="27719" y="1455"/>
                    <a:pt x="24891" y="750"/>
                  </a:cubicBezTo>
                  <a:cubicBezTo>
                    <a:pt x="22904" y="257"/>
                    <a:pt x="20451" y="1"/>
                    <a:pt x="178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31;p51">
              <a:extLst>
                <a:ext uri="{FF2B5EF4-FFF2-40B4-BE49-F238E27FC236}">
                  <a16:creationId xmlns:a16="http://schemas.microsoft.com/office/drawing/2014/main" id="{B9E6067B-F643-48DC-90FB-FC7564EF3797}"/>
                </a:ext>
              </a:extLst>
            </p:cNvPr>
            <p:cNvSpPr/>
            <p:nvPr/>
          </p:nvSpPr>
          <p:spPr>
            <a:xfrm>
              <a:off x="7954550" y="4124300"/>
              <a:ext cx="904500" cy="528450"/>
            </a:xfrm>
            <a:custGeom>
              <a:avLst/>
              <a:gdLst/>
              <a:ahLst/>
              <a:cxnLst/>
              <a:rect l="l" t="t" r="r" b="b"/>
              <a:pathLst>
                <a:path w="36180" h="21138" extrusionOk="0">
                  <a:moveTo>
                    <a:pt x="7821" y="1"/>
                  </a:moveTo>
                  <a:cubicBezTo>
                    <a:pt x="4184" y="1"/>
                    <a:pt x="1689" y="1039"/>
                    <a:pt x="860" y="2905"/>
                  </a:cubicBezTo>
                  <a:cubicBezTo>
                    <a:pt x="0" y="4835"/>
                    <a:pt x="993" y="7494"/>
                    <a:pt x="3618" y="10295"/>
                  </a:cubicBezTo>
                  <a:cubicBezTo>
                    <a:pt x="6242" y="13098"/>
                    <a:pt x="10284" y="15813"/>
                    <a:pt x="14854" y="17846"/>
                  </a:cubicBezTo>
                  <a:cubicBezTo>
                    <a:pt x="19424" y="19879"/>
                    <a:pt x="24147" y="21062"/>
                    <a:pt x="27986" y="21134"/>
                  </a:cubicBezTo>
                  <a:cubicBezTo>
                    <a:pt x="28112" y="21136"/>
                    <a:pt x="28237" y="21138"/>
                    <a:pt x="28360" y="21138"/>
                  </a:cubicBezTo>
                  <a:cubicBezTo>
                    <a:pt x="31995" y="21138"/>
                    <a:pt x="34490" y="20101"/>
                    <a:pt x="35322" y="18234"/>
                  </a:cubicBezTo>
                  <a:cubicBezTo>
                    <a:pt x="36179" y="16305"/>
                    <a:pt x="35187" y="13646"/>
                    <a:pt x="32563" y="10844"/>
                  </a:cubicBezTo>
                  <a:cubicBezTo>
                    <a:pt x="29938" y="8042"/>
                    <a:pt x="25896" y="5325"/>
                    <a:pt x="21327" y="3293"/>
                  </a:cubicBezTo>
                  <a:cubicBezTo>
                    <a:pt x="16757" y="1261"/>
                    <a:pt x="12034" y="78"/>
                    <a:pt x="8195" y="5"/>
                  </a:cubicBezTo>
                  <a:cubicBezTo>
                    <a:pt x="8069" y="2"/>
                    <a:pt x="7945" y="1"/>
                    <a:pt x="782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32;p51">
              <a:extLst>
                <a:ext uri="{FF2B5EF4-FFF2-40B4-BE49-F238E27FC236}">
                  <a16:creationId xmlns:a16="http://schemas.microsoft.com/office/drawing/2014/main" id="{4AF4941F-2441-4420-BE88-492EA72CBE92}"/>
                </a:ext>
              </a:extLst>
            </p:cNvPr>
            <p:cNvSpPr/>
            <p:nvPr/>
          </p:nvSpPr>
          <p:spPr>
            <a:xfrm>
              <a:off x="7952100" y="4195200"/>
              <a:ext cx="873100" cy="468225"/>
            </a:xfrm>
            <a:custGeom>
              <a:avLst/>
              <a:gdLst/>
              <a:ahLst/>
              <a:cxnLst/>
              <a:rect l="l" t="t" r="r" b="b"/>
              <a:pathLst>
                <a:path w="34924" h="18729" extrusionOk="0">
                  <a:moveTo>
                    <a:pt x="5575" y="1"/>
                  </a:moveTo>
                  <a:cubicBezTo>
                    <a:pt x="2951" y="1"/>
                    <a:pt x="1216" y="659"/>
                    <a:pt x="667" y="1893"/>
                  </a:cubicBezTo>
                  <a:cubicBezTo>
                    <a:pt x="1" y="3390"/>
                    <a:pt x="1131" y="5613"/>
                    <a:pt x="3810" y="8073"/>
                  </a:cubicBezTo>
                  <a:cubicBezTo>
                    <a:pt x="6489" y="10533"/>
                    <a:pt x="10496" y="13029"/>
                    <a:pt x="14952" y="15010"/>
                  </a:cubicBezTo>
                  <a:cubicBezTo>
                    <a:pt x="19406" y="16990"/>
                    <a:pt x="23943" y="18297"/>
                    <a:pt x="27564" y="18639"/>
                  </a:cubicBezTo>
                  <a:cubicBezTo>
                    <a:pt x="28197" y="18699"/>
                    <a:pt x="28793" y="18728"/>
                    <a:pt x="29349" y="18728"/>
                  </a:cubicBezTo>
                  <a:cubicBezTo>
                    <a:pt x="31973" y="18728"/>
                    <a:pt x="33708" y="18071"/>
                    <a:pt x="34258" y="16836"/>
                  </a:cubicBezTo>
                  <a:cubicBezTo>
                    <a:pt x="34924" y="15338"/>
                    <a:pt x="33794" y="13115"/>
                    <a:pt x="31114" y="10656"/>
                  </a:cubicBezTo>
                  <a:cubicBezTo>
                    <a:pt x="28436" y="8195"/>
                    <a:pt x="24427" y="5700"/>
                    <a:pt x="19973" y="3720"/>
                  </a:cubicBezTo>
                  <a:cubicBezTo>
                    <a:pt x="15519" y="1737"/>
                    <a:pt x="10982" y="433"/>
                    <a:pt x="7361" y="90"/>
                  </a:cubicBezTo>
                  <a:cubicBezTo>
                    <a:pt x="6728" y="30"/>
                    <a:pt x="6132" y="1"/>
                    <a:pt x="5575"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3;p51">
              <a:extLst>
                <a:ext uri="{FF2B5EF4-FFF2-40B4-BE49-F238E27FC236}">
                  <a16:creationId xmlns:a16="http://schemas.microsoft.com/office/drawing/2014/main" id="{856541BD-E473-4220-93C1-535FE1296E2D}"/>
                </a:ext>
              </a:extLst>
            </p:cNvPr>
            <p:cNvSpPr/>
            <p:nvPr/>
          </p:nvSpPr>
          <p:spPr>
            <a:xfrm>
              <a:off x="5332250" y="3915725"/>
              <a:ext cx="656825" cy="747200"/>
            </a:xfrm>
            <a:custGeom>
              <a:avLst/>
              <a:gdLst/>
              <a:ahLst/>
              <a:cxnLst/>
              <a:rect l="l" t="t" r="r" b="b"/>
              <a:pathLst>
                <a:path w="26273" h="29888" extrusionOk="0">
                  <a:moveTo>
                    <a:pt x="21871" y="1"/>
                  </a:moveTo>
                  <a:cubicBezTo>
                    <a:pt x="20453" y="1"/>
                    <a:pt x="18731" y="530"/>
                    <a:pt x="16828" y="1575"/>
                  </a:cubicBezTo>
                  <a:cubicBezTo>
                    <a:pt x="13604" y="3346"/>
                    <a:pt x="10122" y="6453"/>
                    <a:pt x="7151" y="10212"/>
                  </a:cubicBezTo>
                  <a:cubicBezTo>
                    <a:pt x="4179" y="13972"/>
                    <a:pt x="1959" y="18075"/>
                    <a:pt x="981" y="21621"/>
                  </a:cubicBezTo>
                  <a:cubicBezTo>
                    <a:pt x="1" y="25166"/>
                    <a:pt x="343" y="27863"/>
                    <a:pt x="1930" y="29119"/>
                  </a:cubicBezTo>
                  <a:cubicBezTo>
                    <a:pt x="2580" y="29633"/>
                    <a:pt x="3418" y="29888"/>
                    <a:pt x="4402" y="29888"/>
                  </a:cubicBezTo>
                  <a:cubicBezTo>
                    <a:pt x="5820" y="29888"/>
                    <a:pt x="7542" y="29359"/>
                    <a:pt x="9445" y="28314"/>
                  </a:cubicBezTo>
                  <a:cubicBezTo>
                    <a:pt x="12669" y="26542"/>
                    <a:pt x="16151" y="23436"/>
                    <a:pt x="19123" y="19676"/>
                  </a:cubicBezTo>
                  <a:cubicBezTo>
                    <a:pt x="22094" y="15917"/>
                    <a:pt x="24314" y="11814"/>
                    <a:pt x="25294" y="8267"/>
                  </a:cubicBezTo>
                  <a:cubicBezTo>
                    <a:pt x="26272" y="4723"/>
                    <a:pt x="25930" y="2024"/>
                    <a:pt x="24343" y="770"/>
                  </a:cubicBezTo>
                  <a:cubicBezTo>
                    <a:pt x="23693" y="256"/>
                    <a:pt x="22855" y="1"/>
                    <a:pt x="2187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34;p51">
              <a:extLst>
                <a:ext uri="{FF2B5EF4-FFF2-40B4-BE49-F238E27FC236}">
                  <a16:creationId xmlns:a16="http://schemas.microsoft.com/office/drawing/2014/main" id="{A6FA5DB0-63D0-488B-AEA8-8DBBE5E14C6B}"/>
                </a:ext>
              </a:extLst>
            </p:cNvPr>
            <p:cNvSpPr/>
            <p:nvPr/>
          </p:nvSpPr>
          <p:spPr>
            <a:xfrm>
              <a:off x="5389550" y="3958450"/>
              <a:ext cx="609325" cy="714825"/>
            </a:xfrm>
            <a:custGeom>
              <a:avLst/>
              <a:gdLst/>
              <a:ahLst/>
              <a:cxnLst/>
              <a:rect l="l" t="t" r="r" b="b"/>
              <a:pathLst>
                <a:path w="24373" h="28593" extrusionOk="0">
                  <a:moveTo>
                    <a:pt x="21550" y="0"/>
                  </a:moveTo>
                  <a:cubicBezTo>
                    <a:pt x="20276" y="0"/>
                    <a:pt x="18583" y="655"/>
                    <a:pt x="16627" y="1931"/>
                  </a:cubicBezTo>
                  <a:cubicBezTo>
                    <a:pt x="13707" y="3833"/>
                    <a:pt x="10440" y="6961"/>
                    <a:pt x="7543" y="10624"/>
                  </a:cubicBezTo>
                  <a:cubicBezTo>
                    <a:pt x="4645" y="14289"/>
                    <a:pt x="2357" y="18191"/>
                    <a:pt x="1179" y="21471"/>
                  </a:cubicBezTo>
                  <a:cubicBezTo>
                    <a:pt x="1" y="24750"/>
                    <a:pt x="32" y="27139"/>
                    <a:pt x="1264" y="28113"/>
                  </a:cubicBezTo>
                  <a:cubicBezTo>
                    <a:pt x="1669" y="28434"/>
                    <a:pt x="2195" y="28593"/>
                    <a:pt x="2821" y="28593"/>
                  </a:cubicBezTo>
                  <a:cubicBezTo>
                    <a:pt x="4096" y="28593"/>
                    <a:pt x="5789" y="27937"/>
                    <a:pt x="7746" y="26662"/>
                  </a:cubicBezTo>
                  <a:cubicBezTo>
                    <a:pt x="10666" y="24760"/>
                    <a:pt x="13933" y="21632"/>
                    <a:pt x="16831" y="17967"/>
                  </a:cubicBezTo>
                  <a:cubicBezTo>
                    <a:pt x="19728" y="14304"/>
                    <a:pt x="22017" y="10402"/>
                    <a:pt x="23194" y="7123"/>
                  </a:cubicBezTo>
                  <a:cubicBezTo>
                    <a:pt x="24373" y="3843"/>
                    <a:pt x="24341" y="1454"/>
                    <a:pt x="23109" y="480"/>
                  </a:cubicBezTo>
                  <a:cubicBezTo>
                    <a:pt x="22703" y="159"/>
                    <a:pt x="22177" y="0"/>
                    <a:pt x="215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35;p51">
              <a:extLst>
                <a:ext uri="{FF2B5EF4-FFF2-40B4-BE49-F238E27FC236}">
                  <a16:creationId xmlns:a16="http://schemas.microsoft.com/office/drawing/2014/main" id="{D2C758A5-B2F3-426A-9D8B-73B9C13D4FE7}"/>
                </a:ext>
              </a:extLst>
            </p:cNvPr>
            <p:cNvSpPr/>
            <p:nvPr/>
          </p:nvSpPr>
          <p:spPr>
            <a:xfrm>
              <a:off x="7152675" y="3867050"/>
              <a:ext cx="457550" cy="279775"/>
            </a:xfrm>
            <a:custGeom>
              <a:avLst/>
              <a:gdLst/>
              <a:ahLst/>
              <a:cxnLst/>
              <a:rect l="l" t="t" r="r" b="b"/>
              <a:pathLst>
                <a:path w="18302" h="11191" extrusionOk="0">
                  <a:moveTo>
                    <a:pt x="7632" y="1"/>
                  </a:moveTo>
                  <a:cubicBezTo>
                    <a:pt x="6126" y="1"/>
                    <a:pt x="4698" y="245"/>
                    <a:pt x="3494" y="722"/>
                  </a:cubicBezTo>
                  <a:cubicBezTo>
                    <a:pt x="1652" y="1451"/>
                    <a:pt x="482" y="2664"/>
                    <a:pt x="241" y="4093"/>
                  </a:cubicBezTo>
                  <a:cubicBezTo>
                    <a:pt x="1" y="5522"/>
                    <a:pt x="708" y="7052"/>
                    <a:pt x="2208" y="8344"/>
                  </a:cubicBezTo>
                  <a:cubicBezTo>
                    <a:pt x="3709" y="9636"/>
                    <a:pt x="5880" y="10587"/>
                    <a:pt x="8242" y="10985"/>
                  </a:cubicBezTo>
                  <a:cubicBezTo>
                    <a:pt x="9057" y="11122"/>
                    <a:pt x="9872" y="11190"/>
                    <a:pt x="10665" y="11190"/>
                  </a:cubicBezTo>
                  <a:cubicBezTo>
                    <a:pt x="12173" y="11190"/>
                    <a:pt x="13603" y="10945"/>
                    <a:pt x="14808" y="10468"/>
                  </a:cubicBezTo>
                  <a:cubicBezTo>
                    <a:pt x="16650" y="9739"/>
                    <a:pt x="17820" y="8527"/>
                    <a:pt x="18061" y="7098"/>
                  </a:cubicBezTo>
                  <a:cubicBezTo>
                    <a:pt x="18302" y="5669"/>
                    <a:pt x="17594" y="4139"/>
                    <a:pt x="16093" y="2847"/>
                  </a:cubicBezTo>
                  <a:cubicBezTo>
                    <a:pt x="14594" y="1554"/>
                    <a:pt x="12422" y="604"/>
                    <a:pt x="10059" y="206"/>
                  </a:cubicBezTo>
                  <a:cubicBezTo>
                    <a:pt x="9243" y="69"/>
                    <a:pt x="8426" y="1"/>
                    <a:pt x="7632"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36;p51">
              <a:extLst>
                <a:ext uri="{FF2B5EF4-FFF2-40B4-BE49-F238E27FC236}">
                  <a16:creationId xmlns:a16="http://schemas.microsoft.com/office/drawing/2014/main" id="{5D1C3213-B7EA-4ABC-8008-38FE41B31AA3}"/>
                </a:ext>
              </a:extLst>
            </p:cNvPr>
            <p:cNvSpPr/>
            <p:nvPr/>
          </p:nvSpPr>
          <p:spPr>
            <a:xfrm>
              <a:off x="7154575" y="3926375"/>
              <a:ext cx="443625" cy="221525"/>
            </a:xfrm>
            <a:custGeom>
              <a:avLst/>
              <a:gdLst/>
              <a:ahLst/>
              <a:cxnLst/>
              <a:rect l="l" t="t" r="r" b="b"/>
              <a:pathLst>
                <a:path w="17745" h="8861" extrusionOk="0">
                  <a:moveTo>
                    <a:pt x="6665" y="0"/>
                  </a:moveTo>
                  <a:cubicBezTo>
                    <a:pt x="5412" y="0"/>
                    <a:pt x="4235" y="147"/>
                    <a:pt x="3229" y="438"/>
                  </a:cubicBezTo>
                  <a:cubicBezTo>
                    <a:pt x="1469" y="948"/>
                    <a:pt x="374" y="1858"/>
                    <a:pt x="187" y="2966"/>
                  </a:cubicBezTo>
                  <a:cubicBezTo>
                    <a:pt x="1" y="4075"/>
                    <a:pt x="735" y="5293"/>
                    <a:pt x="2232" y="6352"/>
                  </a:cubicBezTo>
                  <a:cubicBezTo>
                    <a:pt x="3729" y="7410"/>
                    <a:pt x="5864" y="8224"/>
                    <a:pt x="8167" y="8612"/>
                  </a:cubicBezTo>
                  <a:cubicBezTo>
                    <a:pt x="9154" y="8778"/>
                    <a:pt x="10138" y="8861"/>
                    <a:pt x="11079" y="8861"/>
                  </a:cubicBezTo>
                  <a:cubicBezTo>
                    <a:pt x="12332" y="8861"/>
                    <a:pt x="13509" y="8714"/>
                    <a:pt x="14515" y="8423"/>
                  </a:cubicBezTo>
                  <a:cubicBezTo>
                    <a:pt x="16276" y="7913"/>
                    <a:pt x="17371" y="7004"/>
                    <a:pt x="17557" y="5895"/>
                  </a:cubicBezTo>
                  <a:cubicBezTo>
                    <a:pt x="17744" y="4786"/>
                    <a:pt x="17008" y="3568"/>
                    <a:pt x="15512" y="2509"/>
                  </a:cubicBezTo>
                  <a:cubicBezTo>
                    <a:pt x="14015" y="1451"/>
                    <a:pt x="11881" y="637"/>
                    <a:pt x="9576" y="249"/>
                  </a:cubicBezTo>
                  <a:cubicBezTo>
                    <a:pt x="8589" y="83"/>
                    <a:pt x="7606" y="0"/>
                    <a:pt x="666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37;p51">
              <a:extLst>
                <a:ext uri="{FF2B5EF4-FFF2-40B4-BE49-F238E27FC236}">
                  <a16:creationId xmlns:a16="http://schemas.microsoft.com/office/drawing/2014/main" id="{A4B5E292-BF04-4603-A984-B36AD37B59C0}"/>
                </a:ext>
              </a:extLst>
            </p:cNvPr>
            <p:cNvSpPr/>
            <p:nvPr/>
          </p:nvSpPr>
          <p:spPr>
            <a:xfrm>
              <a:off x="7376575" y="3612575"/>
              <a:ext cx="175925" cy="104600"/>
            </a:xfrm>
            <a:custGeom>
              <a:avLst/>
              <a:gdLst/>
              <a:ahLst/>
              <a:cxnLst/>
              <a:rect l="l" t="t" r="r" b="b"/>
              <a:pathLst>
                <a:path w="7037" h="4184" extrusionOk="0">
                  <a:moveTo>
                    <a:pt x="2951" y="0"/>
                  </a:moveTo>
                  <a:cubicBezTo>
                    <a:pt x="1506" y="0"/>
                    <a:pt x="344" y="606"/>
                    <a:pt x="188" y="1531"/>
                  </a:cubicBezTo>
                  <a:cubicBezTo>
                    <a:pt x="0" y="2643"/>
                    <a:pt x="1339" y="3795"/>
                    <a:pt x="3178" y="4106"/>
                  </a:cubicBezTo>
                  <a:cubicBezTo>
                    <a:pt x="3489" y="4159"/>
                    <a:pt x="3795" y="4184"/>
                    <a:pt x="4088" y="4184"/>
                  </a:cubicBezTo>
                  <a:cubicBezTo>
                    <a:pt x="5532" y="4184"/>
                    <a:pt x="6693" y="3578"/>
                    <a:pt x="6849" y="2654"/>
                  </a:cubicBezTo>
                  <a:cubicBezTo>
                    <a:pt x="7037" y="1541"/>
                    <a:pt x="5698" y="387"/>
                    <a:pt x="3859" y="77"/>
                  </a:cubicBezTo>
                  <a:cubicBezTo>
                    <a:pt x="3549" y="25"/>
                    <a:pt x="3244" y="0"/>
                    <a:pt x="295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38;p51">
              <a:extLst>
                <a:ext uri="{FF2B5EF4-FFF2-40B4-BE49-F238E27FC236}">
                  <a16:creationId xmlns:a16="http://schemas.microsoft.com/office/drawing/2014/main" id="{0A3AE410-0D90-4500-99AE-C84BB272D8A9}"/>
                </a:ext>
              </a:extLst>
            </p:cNvPr>
            <p:cNvSpPr/>
            <p:nvPr/>
          </p:nvSpPr>
          <p:spPr>
            <a:xfrm>
              <a:off x="7381475" y="3635150"/>
              <a:ext cx="162325" cy="82025"/>
            </a:xfrm>
            <a:custGeom>
              <a:avLst/>
              <a:gdLst/>
              <a:ahLst/>
              <a:cxnLst/>
              <a:rect l="l" t="t" r="r" b="b"/>
              <a:pathLst>
                <a:path w="6493" h="3281" extrusionOk="0">
                  <a:moveTo>
                    <a:pt x="2600" y="0"/>
                  </a:moveTo>
                  <a:cubicBezTo>
                    <a:pt x="1399" y="0"/>
                    <a:pt x="394" y="420"/>
                    <a:pt x="1" y="1094"/>
                  </a:cubicBezTo>
                  <a:cubicBezTo>
                    <a:pt x="190" y="2046"/>
                    <a:pt x="1401" y="2937"/>
                    <a:pt x="2984" y="3203"/>
                  </a:cubicBezTo>
                  <a:cubicBezTo>
                    <a:pt x="3294" y="3256"/>
                    <a:pt x="3599" y="3280"/>
                    <a:pt x="3892" y="3280"/>
                  </a:cubicBezTo>
                  <a:cubicBezTo>
                    <a:pt x="5093" y="3280"/>
                    <a:pt x="6099" y="2861"/>
                    <a:pt x="6493" y="2188"/>
                  </a:cubicBezTo>
                  <a:cubicBezTo>
                    <a:pt x="6305" y="1235"/>
                    <a:pt x="5092" y="345"/>
                    <a:pt x="3510" y="78"/>
                  </a:cubicBezTo>
                  <a:cubicBezTo>
                    <a:pt x="3199" y="26"/>
                    <a:pt x="2893" y="0"/>
                    <a:pt x="260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39;p51">
              <a:extLst>
                <a:ext uri="{FF2B5EF4-FFF2-40B4-BE49-F238E27FC236}">
                  <a16:creationId xmlns:a16="http://schemas.microsoft.com/office/drawing/2014/main" id="{8F0AB44D-3F75-45F5-8A78-ED0405FF6958}"/>
                </a:ext>
              </a:extLst>
            </p:cNvPr>
            <p:cNvSpPr/>
            <p:nvPr/>
          </p:nvSpPr>
          <p:spPr>
            <a:xfrm>
              <a:off x="7797575" y="3852225"/>
              <a:ext cx="175925" cy="104625"/>
            </a:xfrm>
            <a:custGeom>
              <a:avLst/>
              <a:gdLst/>
              <a:ahLst/>
              <a:cxnLst/>
              <a:rect l="l" t="t" r="r" b="b"/>
              <a:pathLst>
                <a:path w="7037" h="4185" extrusionOk="0">
                  <a:moveTo>
                    <a:pt x="2952" y="0"/>
                  </a:moveTo>
                  <a:cubicBezTo>
                    <a:pt x="1507" y="0"/>
                    <a:pt x="344" y="606"/>
                    <a:pt x="188" y="1531"/>
                  </a:cubicBezTo>
                  <a:cubicBezTo>
                    <a:pt x="0" y="2644"/>
                    <a:pt x="1339" y="3797"/>
                    <a:pt x="3180" y="4107"/>
                  </a:cubicBezTo>
                  <a:cubicBezTo>
                    <a:pt x="3490" y="4160"/>
                    <a:pt x="3794" y="4185"/>
                    <a:pt x="4087" y="4185"/>
                  </a:cubicBezTo>
                  <a:cubicBezTo>
                    <a:pt x="5531" y="4185"/>
                    <a:pt x="6693" y="3579"/>
                    <a:pt x="6849" y="2654"/>
                  </a:cubicBezTo>
                  <a:cubicBezTo>
                    <a:pt x="7037" y="1541"/>
                    <a:pt x="5698" y="388"/>
                    <a:pt x="3859" y="77"/>
                  </a:cubicBezTo>
                  <a:cubicBezTo>
                    <a:pt x="3549" y="25"/>
                    <a:pt x="3244" y="0"/>
                    <a:pt x="295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40;p51">
              <a:extLst>
                <a:ext uri="{FF2B5EF4-FFF2-40B4-BE49-F238E27FC236}">
                  <a16:creationId xmlns:a16="http://schemas.microsoft.com/office/drawing/2014/main" id="{85811C7B-D2A9-4174-99C8-2031B2A78980}"/>
                </a:ext>
              </a:extLst>
            </p:cNvPr>
            <p:cNvSpPr/>
            <p:nvPr/>
          </p:nvSpPr>
          <p:spPr>
            <a:xfrm>
              <a:off x="7802525" y="3874800"/>
              <a:ext cx="162275" cy="82050"/>
            </a:xfrm>
            <a:custGeom>
              <a:avLst/>
              <a:gdLst/>
              <a:ahLst/>
              <a:cxnLst/>
              <a:rect l="l" t="t" r="r" b="b"/>
              <a:pathLst>
                <a:path w="6491" h="3282" extrusionOk="0">
                  <a:moveTo>
                    <a:pt x="2601" y="1"/>
                  </a:moveTo>
                  <a:cubicBezTo>
                    <a:pt x="1399" y="1"/>
                    <a:pt x="393" y="420"/>
                    <a:pt x="0" y="1093"/>
                  </a:cubicBezTo>
                  <a:cubicBezTo>
                    <a:pt x="188" y="2046"/>
                    <a:pt x="1399" y="2938"/>
                    <a:pt x="2982" y="3204"/>
                  </a:cubicBezTo>
                  <a:cubicBezTo>
                    <a:pt x="3292" y="3257"/>
                    <a:pt x="3597" y="3282"/>
                    <a:pt x="3890" y="3282"/>
                  </a:cubicBezTo>
                  <a:cubicBezTo>
                    <a:pt x="5092" y="3282"/>
                    <a:pt x="6098" y="2863"/>
                    <a:pt x="6491" y="2189"/>
                  </a:cubicBezTo>
                  <a:cubicBezTo>
                    <a:pt x="6303" y="1237"/>
                    <a:pt x="5092" y="346"/>
                    <a:pt x="3509" y="78"/>
                  </a:cubicBezTo>
                  <a:cubicBezTo>
                    <a:pt x="3199" y="26"/>
                    <a:pt x="2894" y="1"/>
                    <a:pt x="260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41;p51">
              <a:extLst>
                <a:ext uri="{FF2B5EF4-FFF2-40B4-BE49-F238E27FC236}">
                  <a16:creationId xmlns:a16="http://schemas.microsoft.com/office/drawing/2014/main" id="{515C85B0-F038-4B7A-80FD-7A4895AAEE8B}"/>
                </a:ext>
              </a:extLst>
            </p:cNvPr>
            <p:cNvSpPr/>
            <p:nvPr/>
          </p:nvSpPr>
          <p:spPr>
            <a:xfrm>
              <a:off x="6532025" y="4269425"/>
              <a:ext cx="174475" cy="122325"/>
            </a:xfrm>
            <a:custGeom>
              <a:avLst/>
              <a:gdLst/>
              <a:ahLst/>
              <a:cxnLst/>
              <a:rect l="l" t="t" r="r" b="b"/>
              <a:pathLst>
                <a:path w="6979" h="4893" extrusionOk="0">
                  <a:moveTo>
                    <a:pt x="4769" y="0"/>
                  </a:moveTo>
                  <a:cubicBezTo>
                    <a:pt x="4069" y="0"/>
                    <a:pt x="3251" y="225"/>
                    <a:pt x="2467" y="677"/>
                  </a:cubicBezTo>
                  <a:cubicBezTo>
                    <a:pt x="851" y="1611"/>
                    <a:pt x="1" y="3159"/>
                    <a:pt x="565" y="4136"/>
                  </a:cubicBezTo>
                  <a:cubicBezTo>
                    <a:pt x="856" y="4639"/>
                    <a:pt x="1465" y="4893"/>
                    <a:pt x="2208" y="4893"/>
                  </a:cubicBezTo>
                  <a:cubicBezTo>
                    <a:pt x="2908" y="4893"/>
                    <a:pt x="3727" y="4668"/>
                    <a:pt x="4511" y="4215"/>
                  </a:cubicBezTo>
                  <a:cubicBezTo>
                    <a:pt x="6126" y="3283"/>
                    <a:pt x="6978" y="1734"/>
                    <a:pt x="6413" y="758"/>
                  </a:cubicBezTo>
                  <a:cubicBezTo>
                    <a:pt x="6122" y="254"/>
                    <a:pt x="5513" y="0"/>
                    <a:pt x="4769"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42;p51">
              <a:extLst>
                <a:ext uri="{FF2B5EF4-FFF2-40B4-BE49-F238E27FC236}">
                  <a16:creationId xmlns:a16="http://schemas.microsoft.com/office/drawing/2014/main" id="{50DA40A6-109A-407E-B354-45FC0F9147CD}"/>
                </a:ext>
              </a:extLst>
            </p:cNvPr>
            <p:cNvSpPr/>
            <p:nvPr/>
          </p:nvSpPr>
          <p:spPr>
            <a:xfrm>
              <a:off x="6549800" y="4289250"/>
              <a:ext cx="150350" cy="102500"/>
            </a:xfrm>
            <a:custGeom>
              <a:avLst/>
              <a:gdLst/>
              <a:ahLst/>
              <a:cxnLst/>
              <a:rect l="l" t="t" r="r" b="b"/>
              <a:pathLst>
                <a:path w="6014" h="4100" extrusionOk="0">
                  <a:moveTo>
                    <a:pt x="4517" y="0"/>
                  </a:moveTo>
                  <a:cubicBezTo>
                    <a:pt x="3816" y="0"/>
                    <a:pt x="2997" y="225"/>
                    <a:pt x="2214" y="678"/>
                  </a:cubicBezTo>
                  <a:cubicBezTo>
                    <a:pt x="825" y="1481"/>
                    <a:pt x="0" y="2739"/>
                    <a:pt x="156" y="3697"/>
                  </a:cubicBezTo>
                  <a:cubicBezTo>
                    <a:pt x="484" y="3965"/>
                    <a:pt x="955" y="4100"/>
                    <a:pt x="1497" y="4100"/>
                  </a:cubicBezTo>
                  <a:cubicBezTo>
                    <a:pt x="2198" y="4100"/>
                    <a:pt x="3017" y="3875"/>
                    <a:pt x="3800" y="3422"/>
                  </a:cubicBezTo>
                  <a:cubicBezTo>
                    <a:pt x="5189" y="2620"/>
                    <a:pt x="6014" y="1361"/>
                    <a:pt x="5858" y="403"/>
                  </a:cubicBezTo>
                  <a:cubicBezTo>
                    <a:pt x="5530" y="135"/>
                    <a:pt x="5059" y="0"/>
                    <a:pt x="451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43;p51">
              <a:extLst>
                <a:ext uri="{FF2B5EF4-FFF2-40B4-BE49-F238E27FC236}">
                  <a16:creationId xmlns:a16="http://schemas.microsoft.com/office/drawing/2014/main" id="{039CFB66-509E-490A-B0A2-698C5423AD5E}"/>
                </a:ext>
              </a:extLst>
            </p:cNvPr>
            <p:cNvSpPr/>
            <p:nvPr/>
          </p:nvSpPr>
          <p:spPr>
            <a:xfrm>
              <a:off x="7448500" y="3263800"/>
              <a:ext cx="255000" cy="107650"/>
            </a:xfrm>
            <a:custGeom>
              <a:avLst/>
              <a:gdLst/>
              <a:ahLst/>
              <a:cxnLst/>
              <a:rect l="l" t="t" r="r" b="b"/>
              <a:pathLst>
                <a:path w="10200" h="4306" extrusionOk="0">
                  <a:moveTo>
                    <a:pt x="3517" y="1"/>
                  </a:moveTo>
                  <a:cubicBezTo>
                    <a:pt x="1691" y="1"/>
                    <a:pt x="325" y="499"/>
                    <a:pt x="185" y="1325"/>
                  </a:cubicBezTo>
                  <a:cubicBezTo>
                    <a:pt x="1" y="2422"/>
                    <a:pt x="2050" y="3681"/>
                    <a:pt x="4766" y="4139"/>
                  </a:cubicBezTo>
                  <a:cubicBezTo>
                    <a:pt x="5436" y="4252"/>
                    <a:pt x="6084" y="4305"/>
                    <a:pt x="6682" y="4305"/>
                  </a:cubicBezTo>
                  <a:cubicBezTo>
                    <a:pt x="8508" y="4305"/>
                    <a:pt x="9876" y="3808"/>
                    <a:pt x="10015" y="2982"/>
                  </a:cubicBezTo>
                  <a:cubicBezTo>
                    <a:pt x="10199" y="1885"/>
                    <a:pt x="8149" y="624"/>
                    <a:pt x="5435" y="168"/>
                  </a:cubicBezTo>
                  <a:cubicBezTo>
                    <a:pt x="4764" y="54"/>
                    <a:pt x="4116" y="1"/>
                    <a:pt x="351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44;p51">
              <a:extLst>
                <a:ext uri="{FF2B5EF4-FFF2-40B4-BE49-F238E27FC236}">
                  <a16:creationId xmlns:a16="http://schemas.microsoft.com/office/drawing/2014/main" id="{04676387-FE20-4519-9437-356A9CB54CD3}"/>
                </a:ext>
              </a:extLst>
            </p:cNvPr>
            <p:cNvSpPr/>
            <p:nvPr/>
          </p:nvSpPr>
          <p:spPr>
            <a:xfrm>
              <a:off x="7450725" y="3285250"/>
              <a:ext cx="246750" cy="87000"/>
            </a:xfrm>
            <a:custGeom>
              <a:avLst/>
              <a:gdLst/>
              <a:ahLst/>
              <a:cxnLst/>
              <a:rect l="l" t="t" r="r" b="b"/>
              <a:pathLst>
                <a:path w="9870" h="3480" extrusionOk="0">
                  <a:moveTo>
                    <a:pt x="2945" y="0"/>
                  </a:moveTo>
                  <a:cubicBezTo>
                    <a:pt x="1374" y="0"/>
                    <a:pt x="245" y="339"/>
                    <a:pt x="144" y="932"/>
                  </a:cubicBezTo>
                  <a:cubicBezTo>
                    <a:pt x="0" y="1783"/>
                    <a:pt x="2030" y="2834"/>
                    <a:pt x="4675" y="3281"/>
                  </a:cubicBezTo>
                  <a:cubicBezTo>
                    <a:pt x="5477" y="3416"/>
                    <a:pt x="6243" y="3480"/>
                    <a:pt x="6926" y="3480"/>
                  </a:cubicBezTo>
                  <a:cubicBezTo>
                    <a:pt x="8497" y="3480"/>
                    <a:pt x="9627" y="3141"/>
                    <a:pt x="9727" y="2548"/>
                  </a:cubicBezTo>
                  <a:cubicBezTo>
                    <a:pt x="9870" y="1697"/>
                    <a:pt x="7840" y="646"/>
                    <a:pt x="5195" y="199"/>
                  </a:cubicBezTo>
                  <a:cubicBezTo>
                    <a:pt x="4394" y="64"/>
                    <a:pt x="3628" y="0"/>
                    <a:pt x="294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45;p51">
              <a:extLst>
                <a:ext uri="{FF2B5EF4-FFF2-40B4-BE49-F238E27FC236}">
                  <a16:creationId xmlns:a16="http://schemas.microsoft.com/office/drawing/2014/main" id="{FEE5D367-6CD3-4DA3-8B35-A62AEA32BB66}"/>
                </a:ext>
              </a:extLst>
            </p:cNvPr>
            <p:cNvSpPr/>
            <p:nvPr/>
          </p:nvSpPr>
          <p:spPr>
            <a:xfrm>
              <a:off x="6318625" y="3900275"/>
              <a:ext cx="367775" cy="225775"/>
            </a:xfrm>
            <a:custGeom>
              <a:avLst/>
              <a:gdLst/>
              <a:ahLst/>
              <a:cxnLst/>
              <a:rect l="l" t="t" r="r" b="b"/>
              <a:pathLst>
                <a:path w="14711" h="9031" extrusionOk="0">
                  <a:moveTo>
                    <a:pt x="8661" y="0"/>
                  </a:moveTo>
                  <a:cubicBezTo>
                    <a:pt x="7988" y="0"/>
                    <a:pt x="7286" y="62"/>
                    <a:pt x="6570" y="192"/>
                  </a:cubicBezTo>
                  <a:cubicBezTo>
                    <a:pt x="4675" y="537"/>
                    <a:pt x="2941" y="1323"/>
                    <a:pt x="1748" y="2377"/>
                  </a:cubicBezTo>
                  <a:cubicBezTo>
                    <a:pt x="555" y="3432"/>
                    <a:pt x="1" y="4668"/>
                    <a:pt x="210" y="5815"/>
                  </a:cubicBezTo>
                  <a:cubicBezTo>
                    <a:pt x="565" y="7769"/>
                    <a:pt x="3009" y="9030"/>
                    <a:pt x="6049" y="9030"/>
                  </a:cubicBezTo>
                  <a:cubicBezTo>
                    <a:pt x="6723" y="9030"/>
                    <a:pt x="7426" y="8968"/>
                    <a:pt x="8143" y="8838"/>
                  </a:cubicBezTo>
                  <a:cubicBezTo>
                    <a:pt x="10038" y="8494"/>
                    <a:pt x="11772" y="7708"/>
                    <a:pt x="12965" y="6654"/>
                  </a:cubicBezTo>
                  <a:cubicBezTo>
                    <a:pt x="14158" y="5600"/>
                    <a:pt x="14711" y="4362"/>
                    <a:pt x="14503" y="3217"/>
                  </a:cubicBezTo>
                  <a:cubicBezTo>
                    <a:pt x="14148" y="1262"/>
                    <a:pt x="11702" y="0"/>
                    <a:pt x="866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46;p51">
              <a:extLst>
                <a:ext uri="{FF2B5EF4-FFF2-40B4-BE49-F238E27FC236}">
                  <a16:creationId xmlns:a16="http://schemas.microsoft.com/office/drawing/2014/main" id="{93CE6B94-77A2-48EA-B51B-CBBE391EE77E}"/>
                </a:ext>
              </a:extLst>
            </p:cNvPr>
            <p:cNvSpPr/>
            <p:nvPr/>
          </p:nvSpPr>
          <p:spPr>
            <a:xfrm>
              <a:off x="6332625" y="3949025"/>
              <a:ext cx="348350" cy="177300"/>
            </a:xfrm>
            <a:custGeom>
              <a:avLst/>
              <a:gdLst/>
              <a:ahLst/>
              <a:cxnLst/>
              <a:rect l="l" t="t" r="r" b="b"/>
              <a:pathLst>
                <a:path w="13934" h="7092" extrusionOk="0">
                  <a:moveTo>
                    <a:pt x="8450" y="0"/>
                  </a:moveTo>
                  <a:cubicBezTo>
                    <a:pt x="7777" y="0"/>
                    <a:pt x="7074" y="62"/>
                    <a:pt x="6358" y="193"/>
                  </a:cubicBezTo>
                  <a:cubicBezTo>
                    <a:pt x="2961" y="810"/>
                    <a:pt x="379" y="2759"/>
                    <a:pt x="1" y="4811"/>
                  </a:cubicBezTo>
                  <a:cubicBezTo>
                    <a:pt x="850" y="6223"/>
                    <a:pt x="2962" y="7092"/>
                    <a:pt x="5483" y="7092"/>
                  </a:cubicBezTo>
                  <a:cubicBezTo>
                    <a:pt x="6157" y="7092"/>
                    <a:pt x="6860" y="7030"/>
                    <a:pt x="7576" y="6900"/>
                  </a:cubicBezTo>
                  <a:cubicBezTo>
                    <a:pt x="10973" y="6282"/>
                    <a:pt x="13555" y="4333"/>
                    <a:pt x="13933" y="2281"/>
                  </a:cubicBezTo>
                  <a:cubicBezTo>
                    <a:pt x="13083" y="869"/>
                    <a:pt x="10972" y="0"/>
                    <a:pt x="84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47;p51">
              <a:extLst>
                <a:ext uri="{FF2B5EF4-FFF2-40B4-BE49-F238E27FC236}">
                  <a16:creationId xmlns:a16="http://schemas.microsoft.com/office/drawing/2014/main" id="{4F685FC2-7DF7-4597-9749-08D264519BAE}"/>
                </a:ext>
              </a:extLst>
            </p:cNvPr>
            <p:cNvSpPr/>
            <p:nvPr/>
          </p:nvSpPr>
          <p:spPr>
            <a:xfrm>
              <a:off x="5983750" y="4364900"/>
              <a:ext cx="414400" cy="340050"/>
            </a:xfrm>
            <a:custGeom>
              <a:avLst/>
              <a:gdLst/>
              <a:ahLst/>
              <a:cxnLst/>
              <a:rect l="l" t="t" r="r" b="b"/>
              <a:pathLst>
                <a:path w="16576" h="13602" extrusionOk="0">
                  <a:moveTo>
                    <a:pt x="11827" y="1"/>
                  </a:moveTo>
                  <a:cubicBezTo>
                    <a:pt x="11686" y="1"/>
                    <a:pt x="11544" y="5"/>
                    <a:pt x="11399" y="12"/>
                  </a:cubicBezTo>
                  <a:cubicBezTo>
                    <a:pt x="9421" y="118"/>
                    <a:pt x="7197" y="933"/>
                    <a:pt x="5215" y="2281"/>
                  </a:cubicBezTo>
                  <a:cubicBezTo>
                    <a:pt x="3233" y="3629"/>
                    <a:pt x="1656" y="5397"/>
                    <a:pt x="831" y="7198"/>
                  </a:cubicBezTo>
                  <a:cubicBezTo>
                    <a:pt x="6" y="8998"/>
                    <a:pt x="0" y="10682"/>
                    <a:pt x="815" y="11881"/>
                  </a:cubicBezTo>
                  <a:cubicBezTo>
                    <a:pt x="1570" y="12992"/>
                    <a:pt x="2974" y="13601"/>
                    <a:pt x="4749" y="13601"/>
                  </a:cubicBezTo>
                  <a:cubicBezTo>
                    <a:pt x="4889" y="13601"/>
                    <a:pt x="5031" y="13597"/>
                    <a:pt x="5176" y="13590"/>
                  </a:cubicBezTo>
                  <a:cubicBezTo>
                    <a:pt x="7154" y="13484"/>
                    <a:pt x="9378" y="12669"/>
                    <a:pt x="11360" y="11321"/>
                  </a:cubicBezTo>
                  <a:cubicBezTo>
                    <a:pt x="13343" y="9973"/>
                    <a:pt x="14920" y="8204"/>
                    <a:pt x="15745" y="6404"/>
                  </a:cubicBezTo>
                  <a:cubicBezTo>
                    <a:pt x="16569" y="4604"/>
                    <a:pt x="16575" y="2920"/>
                    <a:pt x="15760" y="1721"/>
                  </a:cubicBezTo>
                  <a:cubicBezTo>
                    <a:pt x="15005" y="610"/>
                    <a:pt x="13601" y="1"/>
                    <a:pt x="1182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48;p51">
              <a:extLst>
                <a:ext uri="{FF2B5EF4-FFF2-40B4-BE49-F238E27FC236}">
                  <a16:creationId xmlns:a16="http://schemas.microsoft.com/office/drawing/2014/main" id="{1F704DCC-225D-437A-9BE3-0AFBFFC1B3FF}"/>
                </a:ext>
              </a:extLst>
            </p:cNvPr>
            <p:cNvSpPr/>
            <p:nvPr/>
          </p:nvSpPr>
          <p:spPr>
            <a:xfrm>
              <a:off x="6013500" y="4428750"/>
              <a:ext cx="397025" cy="302975"/>
            </a:xfrm>
            <a:custGeom>
              <a:avLst/>
              <a:gdLst/>
              <a:ahLst/>
              <a:cxnLst/>
              <a:rect l="l" t="t" r="r" b="b"/>
              <a:pathLst>
                <a:path w="15881" h="12119" extrusionOk="0">
                  <a:moveTo>
                    <a:pt x="12513" y="0"/>
                  </a:moveTo>
                  <a:cubicBezTo>
                    <a:pt x="12173" y="0"/>
                    <a:pt x="11812" y="28"/>
                    <a:pt x="11431" y="83"/>
                  </a:cubicBezTo>
                  <a:cubicBezTo>
                    <a:pt x="9613" y="348"/>
                    <a:pt x="7504" y="1232"/>
                    <a:pt x="5566" y="2540"/>
                  </a:cubicBezTo>
                  <a:cubicBezTo>
                    <a:pt x="3627" y="3847"/>
                    <a:pt x="2017" y="5473"/>
                    <a:pt x="1092" y="7058"/>
                  </a:cubicBezTo>
                  <a:cubicBezTo>
                    <a:pt x="166" y="8642"/>
                    <a:pt x="0" y="10057"/>
                    <a:pt x="631" y="10991"/>
                  </a:cubicBezTo>
                  <a:cubicBezTo>
                    <a:pt x="1127" y="11729"/>
                    <a:pt x="2090" y="12118"/>
                    <a:pt x="3369" y="12118"/>
                  </a:cubicBezTo>
                  <a:cubicBezTo>
                    <a:pt x="3708" y="12118"/>
                    <a:pt x="4069" y="12091"/>
                    <a:pt x="4450" y="12035"/>
                  </a:cubicBezTo>
                  <a:cubicBezTo>
                    <a:pt x="6266" y="11770"/>
                    <a:pt x="8376" y="10887"/>
                    <a:pt x="10315" y="9579"/>
                  </a:cubicBezTo>
                  <a:cubicBezTo>
                    <a:pt x="12253" y="8270"/>
                    <a:pt x="13863" y="6644"/>
                    <a:pt x="14788" y="5060"/>
                  </a:cubicBezTo>
                  <a:cubicBezTo>
                    <a:pt x="15715" y="3475"/>
                    <a:pt x="15881" y="2060"/>
                    <a:pt x="15251" y="1126"/>
                  </a:cubicBezTo>
                  <a:cubicBezTo>
                    <a:pt x="14753" y="389"/>
                    <a:pt x="13790" y="0"/>
                    <a:pt x="1251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49;p51">
              <a:extLst>
                <a:ext uri="{FF2B5EF4-FFF2-40B4-BE49-F238E27FC236}">
                  <a16:creationId xmlns:a16="http://schemas.microsoft.com/office/drawing/2014/main" id="{EF353578-35A1-4871-9D21-27F112ABB39C}"/>
                </a:ext>
              </a:extLst>
            </p:cNvPr>
            <p:cNvSpPr/>
            <p:nvPr/>
          </p:nvSpPr>
          <p:spPr>
            <a:xfrm>
              <a:off x="7885550" y="3123500"/>
              <a:ext cx="660875" cy="499750"/>
            </a:xfrm>
            <a:custGeom>
              <a:avLst/>
              <a:gdLst/>
              <a:ahLst/>
              <a:cxnLst/>
              <a:rect l="l" t="t" r="r" b="b"/>
              <a:pathLst>
                <a:path w="26435" h="19990" extrusionOk="0">
                  <a:moveTo>
                    <a:pt x="5983" y="1"/>
                  </a:moveTo>
                  <a:lnTo>
                    <a:pt x="0" y="8180"/>
                  </a:lnTo>
                  <a:lnTo>
                    <a:pt x="10281" y="16097"/>
                  </a:lnTo>
                  <a:lnTo>
                    <a:pt x="24053" y="19990"/>
                  </a:lnTo>
                  <a:lnTo>
                    <a:pt x="26435" y="10390"/>
                  </a:lnTo>
                  <a:lnTo>
                    <a:pt x="5983" y="1"/>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0;p51">
              <a:extLst>
                <a:ext uri="{FF2B5EF4-FFF2-40B4-BE49-F238E27FC236}">
                  <a16:creationId xmlns:a16="http://schemas.microsoft.com/office/drawing/2014/main" id="{D9A69802-11DC-4AE6-89D6-62C499811180}"/>
                </a:ext>
              </a:extLst>
            </p:cNvPr>
            <p:cNvSpPr/>
            <p:nvPr/>
          </p:nvSpPr>
          <p:spPr>
            <a:xfrm>
              <a:off x="8021925" y="3115250"/>
              <a:ext cx="537675" cy="276275"/>
            </a:xfrm>
            <a:custGeom>
              <a:avLst/>
              <a:gdLst/>
              <a:ahLst/>
              <a:cxnLst/>
              <a:rect l="l" t="t" r="r" b="b"/>
              <a:pathLst>
                <a:path w="21507" h="11051" extrusionOk="0">
                  <a:moveTo>
                    <a:pt x="1459" y="1"/>
                  </a:moveTo>
                  <a:cubicBezTo>
                    <a:pt x="965" y="1"/>
                    <a:pt x="642" y="107"/>
                    <a:pt x="528" y="332"/>
                  </a:cubicBezTo>
                  <a:cubicBezTo>
                    <a:pt x="1" y="1369"/>
                    <a:pt x="4151" y="4536"/>
                    <a:pt x="9800" y="7404"/>
                  </a:cubicBezTo>
                  <a:cubicBezTo>
                    <a:pt x="14227" y="9652"/>
                    <a:pt x="18258" y="11051"/>
                    <a:pt x="20048" y="11051"/>
                  </a:cubicBezTo>
                  <a:cubicBezTo>
                    <a:pt x="20542" y="11051"/>
                    <a:pt x="20866" y="10944"/>
                    <a:pt x="20980" y="10720"/>
                  </a:cubicBezTo>
                  <a:cubicBezTo>
                    <a:pt x="21507" y="9683"/>
                    <a:pt x="17356" y="6516"/>
                    <a:pt x="11708" y="3648"/>
                  </a:cubicBezTo>
                  <a:cubicBezTo>
                    <a:pt x="7281" y="1399"/>
                    <a:pt x="3250" y="1"/>
                    <a:pt x="1459"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1;p51">
              <a:extLst>
                <a:ext uri="{FF2B5EF4-FFF2-40B4-BE49-F238E27FC236}">
                  <a16:creationId xmlns:a16="http://schemas.microsoft.com/office/drawing/2014/main" id="{20AEFA46-04C3-427E-A456-D8CE8E85DE7C}"/>
                </a:ext>
              </a:extLst>
            </p:cNvPr>
            <p:cNvSpPr/>
            <p:nvPr/>
          </p:nvSpPr>
          <p:spPr>
            <a:xfrm>
              <a:off x="8036225" y="3136300"/>
              <a:ext cx="498425" cy="255250"/>
            </a:xfrm>
            <a:custGeom>
              <a:avLst/>
              <a:gdLst/>
              <a:ahLst/>
              <a:cxnLst/>
              <a:rect l="l" t="t" r="r" b="b"/>
              <a:pathLst>
                <a:path w="19937" h="10210" extrusionOk="0">
                  <a:moveTo>
                    <a:pt x="458" y="1"/>
                  </a:moveTo>
                  <a:cubicBezTo>
                    <a:pt x="284" y="1"/>
                    <a:pt x="130" y="14"/>
                    <a:pt x="0" y="41"/>
                  </a:cubicBezTo>
                  <a:cubicBezTo>
                    <a:pt x="617" y="1405"/>
                    <a:pt x="4368" y="4093"/>
                    <a:pt x="9228" y="6562"/>
                  </a:cubicBezTo>
                  <a:cubicBezTo>
                    <a:pt x="13654" y="8811"/>
                    <a:pt x="17685" y="10209"/>
                    <a:pt x="19476" y="10209"/>
                  </a:cubicBezTo>
                  <a:cubicBezTo>
                    <a:pt x="19652" y="10209"/>
                    <a:pt x="19806" y="10196"/>
                    <a:pt x="19937" y="10169"/>
                  </a:cubicBezTo>
                  <a:cubicBezTo>
                    <a:pt x="19319" y="8805"/>
                    <a:pt x="15568" y="6117"/>
                    <a:pt x="10709" y="3648"/>
                  </a:cubicBezTo>
                  <a:cubicBezTo>
                    <a:pt x="6281" y="1399"/>
                    <a:pt x="2248"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52;p51">
              <a:extLst>
                <a:ext uri="{FF2B5EF4-FFF2-40B4-BE49-F238E27FC236}">
                  <a16:creationId xmlns:a16="http://schemas.microsoft.com/office/drawing/2014/main" id="{F7C4F232-56ED-4CBF-B78C-6F52E7B05BC4}"/>
                </a:ext>
              </a:extLst>
            </p:cNvPr>
            <p:cNvSpPr/>
            <p:nvPr/>
          </p:nvSpPr>
          <p:spPr>
            <a:xfrm>
              <a:off x="6961725" y="2978350"/>
              <a:ext cx="486050" cy="311600"/>
            </a:xfrm>
            <a:custGeom>
              <a:avLst/>
              <a:gdLst/>
              <a:ahLst/>
              <a:cxnLst/>
              <a:rect l="l" t="t" r="r" b="b"/>
              <a:pathLst>
                <a:path w="19442" h="12464" extrusionOk="0">
                  <a:moveTo>
                    <a:pt x="1358" y="0"/>
                  </a:moveTo>
                  <a:lnTo>
                    <a:pt x="1" y="9785"/>
                  </a:lnTo>
                  <a:lnTo>
                    <a:pt x="9208" y="12463"/>
                  </a:lnTo>
                  <a:lnTo>
                    <a:pt x="19442" y="10097"/>
                  </a:lnTo>
                  <a:lnTo>
                    <a:pt x="17996" y="572"/>
                  </a:lnTo>
                  <a:lnTo>
                    <a:pt x="1358" y="0"/>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53;p51">
              <a:extLst>
                <a:ext uri="{FF2B5EF4-FFF2-40B4-BE49-F238E27FC236}">
                  <a16:creationId xmlns:a16="http://schemas.microsoft.com/office/drawing/2014/main" id="{998ABAF8-D402-4E20-BFFF-421A2D4663B1}"/>
                </a:ext>
              </a:extLst>
            </p:cNvPr>
            <p:cNvSpPr/>
            <p:nvPr/>
          </p:nvSpPr>
          <p:spPr>
            <a:xfrm>
              <a:off x="6995175" y="2933275"/>
              <a:ext cx="416975" cy="104500"/>
            </a:xfrm>
            <a:custGeom>
              <a:avLst/>
              <a:gdLst/>
              <a:ahLst/>
              <a:cxnLst/>
              <a:rect l="l" t="t" r="r" b="b"/>
              <a:pathLst>
                <a:path w="16679" h="4180" extrusionOk="0">
                  <a:moveTo>
                    <a:pt x="7221" y="0"/>
                  </a:moveTo>
                  <a:cubicBezTo>
                    <a:pt x="3170" y="0"/>
                    <a:pt x="39" y="758"/>
                    <a:pt x="20" y="1803"/>
                  </a:cubicBezTo>
                  <a:cubicBezTo>
                    <a:pt x="0" y="2946"/>
                    <a:pt x="3708" y="4000"/>
                    <a:pt x="8303" y="4159"/>
                  </a:cubicBezTo>
                  <a:cubicBezTo>
                    <a:pt x="8692" y="4173"/>
                    <a:pt x="9075" y="4179"/>
                    <a:pt x="9449" y="4179"/>
                  </a:cubicBezTo>
                  <a:cubicBezTo>
                    <a:pt x="13504" y="4179"/>
                    <a:pt x="16640" y="3421"/>
                    <a:pt x="16658" y="2375"/>
                  </a:cubicBezTo>
                  <a:cubicBezTo>
                    <a:pt x="16679" y="1232"/>
                    <a:pt x="12971" y="178"/>
                    <a:pt x="8376" y="20"/>
                  </a:cubicBezTo>
                  <a:cubicBezTo>
                    <a:pt x="7984" y="7"/>
                    <a:pt x="7598" y="0"/>
                    <a:pt x="722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4;p51">
              <a:extLst>
                <a:ext uri="{FF2B5EF4-FFF2-40B4-BE49-F238E27FC236}">
                  <a16:creationId xmlns:a16="http://schemas.microsoft.com/office/drawing/2014/main" id="{9194B87D-E5E5-4EB3-9AC7-715848870B5F}"/>
                </a:ext>
              </a:extLst>
            </p:cNvPr>
            <p:cNvSpPr/>
            <p:nvPr/>
          </p:nvSpPr>
          <p:spPr>
            <a:xfrm>
              <a:off x="7000325" y="2956350"/>
              <a:ext cx="406250" cy="81525"/>
            </a:xfrm>
            <a:custGeom>
              <a:avLst/>
              <a:gdLst/>
              <a:ahLst/>
              <a:cxnLst/>
              <a:rect l="l" t="t" r="r" b="b"/>
              <a:pathLst>
                <a:path w="16250" h="3261" extrusionOk="0">
                  <a:moveTo>
                    <a:pt x="6765" y="0"/>
                  </a:moveTo>
                  <a:cubicBezTo>
                    <a:pt x="5138" y="0"/>
                    <a:pt x="3622" y="102"/>
                    <a:pt x="2431" y="295"/>
                  </a:cubicBezTo>
                  <a:cubicBezTo>
                    <a:pt x="900" y="541"/>
                    <a:pt x="31" y="920"/>
                    <a:pt x="16" y="1346"/>
                  </a:cubicBezTo>
                  <a:cubicBezTo>
                    <a:pt x="1" y="1771"/>
                    <a:pt x="841" y="2209"/>
                    <a:pt x="2351" y="2563"/>
                  </a:cubicBezTo>
                  <a:cubicBezTo>
                    <a:pt x="3862" y="2918"/>
                    <a:pt x="5919" y="3159"/>
                    <a:pt x="8068" y="3235"/>
                  </a:cubicBezTo>
                  <a:cubicBezTo>
                    <a:pt x="8546" y="3252"/>
                    <a:pt x="9021" y="3260"/>
                    <a:pt x="9485" y="3260"/>
                  </a:cubicBezTo>
                  <a:cubicBezTo>
                    <a:pt x="11112" y="3260"/>
                    <a:pt x="12628" y="3158"/>
                    <a:pt x="13820" y="2966"/>
                  </a:cubicBezTo>
                  <a:cubicBezTo>
                    <a:pt x="15351" y="2718"/>
                    <a:pt x="16219" y="2340"/>
                    <a:pt x="16235" y="1914"/>
                  </a:cubicBezTo>
                  <a:cubicBezTo>
                    <a:pt x="16249" y="1489"/>
                    <a:pt x="15410" y="1051"/>
                    <a:pt x="13899" y="697"/>
                  </a:cubicBezTo>
                  <a:cubicBezTo>
                    <a:pt x="12389" y="342"/>
                    <a:pt x="10333" y="101"/>
                    <a:pt x="8181" y="25"/>
                  </a:cubicBezTo>
                  <a:cubicBezTo>
                    <a:pt x="7704" y="8"/>
                    <a:pt x="7230" y="0"/>
                    <a:pt x="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55;p51">
              <a:extLst>
                <a:ext uri="{FF2B5EF4-FFF2-40B4-BE49-F238E27FC236}">
                  <a16:creationId xmlns:a16="http://schemas.microsoft.com/office/drawing/2014/main" id="{36CC0A2D-4FB7-41EF-B068-7FEF275E1D3E}"/>
                </a:ext>
              </a:extLst>
            </p:cNvPr>
            <p:cNvSpPr/>
            <p:nvPr/>
          </p:nvSpPr>
          <p:spPr>
            <a:xfrm>
              <a:off x="7662200" y="3473350"/>
              <a:ext cx="708975" cy="344000"/>
            </a:xfrm>
            <a:custGeom>
              <a:avLst/>
              <a:gdLst/>
              <a:ahLst/>
              <a:cxnLst/>
              <a:rect l="l" t="t" r="r" b="b"/>
              <a:pathLst>
                <a:path w="28359" h="13760" extrusionOk="0">
                  <a:moveTo>
                    <a:pt x="5387" y="1"/>
                  </a:moveTo>
                  <a:cubicBezTo>
                    <a:pt x="2663" y="1"/>
                    <a:pt x="896" y="670"/>
                    <a:pt x="456" y="1878"/>
                  </a:cubicBezTo>
                  <a:cubicBezTo>
                    <a:pt x="0" y="3132"/>
                    <a:pt x="1007" y="4859"/>
                    <a:pt x="3258" y="6683"/>
                  </a:cubicBezTo>
                  <a:cubicBezTo>
                    <a:pt x="5508" y="8507"/>
                    <a:pt x="8817" y="10277"/>
                    <a:pt x="12456" y="11603"/>
                  </a:cubicBezTo>
                  <a:cubicBezTo>
                    <a:pt x="16097" y="12931"/>
                    <a:pt x="19768" y="13706"/>
                    <a:pt x="22664" y="13757"/>
                  </a:cubicBezTo>
                  <a:cubicBezTo>
                    <a:pt x="22769" y="13759"/>
                    <a:pt x="22874" y="13760"/>
                    <a:pt x="22977" y="13760"/>
                  </a:cubicBezTo>
                  <a:cubicBezTo>
                    <a:pt x="25697" y="13760"/>
                    <a:pt x="27461" y="13090"/>
                    <a:pt x="27901" y="11884"/>
                  </a:cubicBezTo>
                  <a:cubicBezTo>
                    <a:pt x="28358" y="10631"/>
                    <a:pt x="27350" y="8903"/>
                    <a:pt x="25100" y="7079"/>
                  </a:cubicBezTo>
                  <a:cubicBezTo>
                    <a:pt x="22848" y="5255"/>
                    <a:pt x="19540" y="3485"/>
                    <a:pt x="15901" y="2158"/>
                  </a:cubicBezTo>
                  <a:cubicBezTo>
                    <a:pt x="12261" y="831"/>
                    <a:pt x="8589" y="57"/>
                    <a:pt x="5693" y="4"/>
                  </a:cubicBezTo>
                  <a:cubicBezTo>
                    <a:pt x="5590" y="2"/>
                    <a:pt x="5488" y="1"/>
                    <a:pt x="538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56;p51">
              <a:extLst>
                <a:ext uri="{FF2B5EF4-FFF2-40B4-BE49-F238E27FC236}">
                  <a16:creationId xmlns:a16="http://schemas.microsoft.com/office/drawing/2014/main" id="{10AA0DE8-53FA-4662-9163-690755A4DE20}"/>
                </a:ext>
              </a:extLst>
            </p:cNvPr>
            <p:cNvSpPr/>
            <p:nvPr/>
          </p:nvSpPr>
          <p:spPr>
            <a:xfrm>
              <a:off x="7663775" y="3519350"/>
              <a:ext cx="686525" cy="305000"/>
            </a:xfrm>
            <a:custGeom>
              <a:avLst/>
              <a:gdLst/>
              <a:ahLst/>
              <a:cxnLst/>
              <a:rect l="l" t="t" r="r" b="b"/>
              <a:pathLst>
                <a:path w="27461" h="12200" extrusionOk="0">
                  <a:moveTo>
                    <a:pt x="3837" y="0"/>
                  </a:moveTo>
                  <a:cubicBezTo>
                    <a:pt x="1876" y="0"/>
                    <a:pt x="645" y="425"/>
                    <a:pt x="354" y="1223"/>
                  </a:cubicBezTo>
                  <a:cubicBezTo>
                    <a:pt x="0" y="2195"/>
                    <a:pt x="1069" y="3640"/>
                    <a:pt x="3327" y="5243"/>
                  </a:cubicBezTo>
                  <a:cubicBezTo>
                    <a:pt x="5584" y="6844"/>
                    <a:pt x="8847" y="8470"/>
                    <a:pt x="12393" y="9763"/>
                  </a:cubicBezTo>
                  <a:cubicBezTo>
                    <a:pt x="15941" y="11056"/>
                    <a:pt x="19484" y="11911"/>
                    <a:pt x="22242" y="12139"/>
                  </a:cubicBezTo>
                  <a:cubicBezTo>
                    <a:pt x="22733" y="12179"/>
                    <a:pt x="23192" y="12199"/>
                    <a:pt x="23617" y="12199"/>
                  </a:cubicBezTo>
                  <a:cubicBezTo>
                    <a:pt x="25580" y="12199"/>
                    <a:pt x="26814" y="11774"/>
                    <a:pt x="27105" y="10976"/>
                  </a:cubicBezTo>
                  <a:cubicBezTo>
                    <a:pt x="27460" y="10004"/>
                    <a:pt x="26390" y="8559"/>
                    <a:pt x="24132" y="6957"/>
                  </a:cubicBezTo>
                  <a:cubicBezTo>
                    <a:pt x="21874" y="5355"/>
                    <a:pt x="18613" y="3729"/>
                    <a:pt x="15066" y="2436"/>
                  </a:cubicBezTo>
                  <a:cubicBezTo>
                    <a:pt x="11518" y="1143"/>
                    <a:pt x="7975" y="288"/>
                    <a:pt x="5216" y="61"/>
                  </a:cubicBezTo>
                  <a:cubicBezTo>
                    <a:pt x="4723" y="21"/>
                    <a:pt x="4263" y="0"/>
                    <a:pt x="383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1078;p46">
            <a:extLst>
              <a:ext uri="{FF2B5EF4-FFF2-40B4-BE49-F238E27FC236}">
                <a16:creationId xmlns:a16="http://schemas.microsoft.com/office/drawing/2014/main" id="{274FE16C-4ECC-4579-982E-8EDBC0DD0834}"/>
              </a:ext>
            </a:extLst>
          </p:cNvPr>
          <p:cNvSpPr/>
          <p:nvPr/>
        </p:nvSpPr>
        <p:spPr>
          <a:xfrm>
            <a:off x="942577" y="2137983"/>
            <a:ext cx="522600" cy="522600"/>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lt1"/>
                </a:solidFill>
                <a:latin typeface="Staatliches"/>
                <a:ea typeface="Staatliches"/>
                <a:cs typeface="Staatliches"/>
                <a:sym typeface="Staatliches"/>
              </a:rPr>
              <a:t>1</a:t>
            </a:r>
            <a:endParaRPr sz="1200">
              <a:solidFill>
                <a:schemeClr val="lt1"/>
              </a:solidFill>
              <a:latin typeface="Staatliches"/>
              <a:ea typeface="Staatliches"/>
              <a:cs typeface="Staatliches"/>
              <a:sym typeface="Staatliches"/>
            </a:endParaRPr>
          </a:p>
        </p:txBody>
      </p:sp>
      <p:sp>
        <p:nvSpPr>
          <p:cNvPr id="100" name="Google Shape;1079;p46">
            <a:extLst>
              <a:ext uri="{FF2B5EF4-FFF2-40B4-BE49-F238E27FC236}">
                <a16:creationId xmlns:a16="http://schemas.microsoft.com/office/drawing/2014/main" id="{2E6A8658-2B8E-4F17-BB97-683D2B366A49}"/>
              </a:ext>
            </a:extLst>
          </p:cNvPr>
          <p:cNvSpPr txBox="1"/>
          <p:nvPr/>
        </p:nvSpPr>
        <p:spPr>
          <a:xfrm>
            <a:off x="1565775" y="2140830"/>
            <a:ext cx="15330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lt1"/>
                </a:solidFill>
                <a:latin typeface="Rajdhani"/>
                <a:ea typeface="Rajdhani"/>
                <a:cs typeface="Rajdhani"/>
                <a:sym typeface="Rajdhani"/>
              </a:rPr>
              <a:t>Posición</a:t>
            </a:r>
            <a:endParaRPr dirty="0">
              <a:solidFill>
                <a:schemeClr val="lt1"/>
              </a:solidFill>
              <a:latin typeface="Rajdhani"/>
              <a:ea typeface="Rajdhani"/>
              <a:cs typeface="Rajdhani"/>
              <a:sym typeface="Rajdhani"/>
            </a:endParaRPr>
          </a:p>
        </p:txBody>
      </p:sp>
      <p:sp>
        <p:nvSpPr>
          <p:cNvPr id="101" name="Google Shape;1080;p46">
            <a:extLst>
              <a:ext uri="{FF2B5EF4-FFF2-40B4-BE49-F238E27FC236}">
                <a16:creationId xmlns:a16="http://schemas.microsoft.com/office/drawing/2014/main" id="{5AD73BE6-201F-42AC-991E-61F01762F583}"/>
              </a:ext>
            </a:extLst>
          </p:cNvPr>
          <p:cNvSpPr/>
          <p:nvPr/>
        </p:nvSpPr>
        <p:spPr>
          <a:xfrm>
            <a:off x="3199373" y="2128904"/>
            <a:ext cx="522600" cy="52260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lt1"/>
                </a:solidFill>
                <a:latin typeface="Staatliches"/>
                <a:ea typeface="Staatliches"/>
                <a:cs typeface="Staatliches"/>
                <a:sym typeface="Staatliches"/>
              </a:rPr>
              <a:t>2</a:t>
            </a:r>
            <a:endParaRPr sz="1200">
              <a:solidFill>
                <a:schemeClr val="lt1"/>
              </a:solidFill>
              <a:latin typeface="Staatliches"/>
              <a:ea typeface="Staatliches"/>
              <a:cs typeface="Staatliches"/>
              <a:sym typeface="Staatliches"/>
            </a:endParaRPr>
          </a:p>
        </p:txBody>
      </p:sp>
      <p:sp>
        <p:nvSpPr>
          <p:cNvPr id="102" name="Google Shape;1081;p46">
            <a:extLst>
              <a:ext uri="{FF2B5EF4-FFF2-40B4-BE49-F238E27FC236}">
                <a16:creationId xmlns:a16="http://schemas.microsoft.com/office/drawing/2014/main" id="{EE551C55-261F-4539-BEA9-A03AF86CE6C6}"/>
              </a:ext>
            </a:extLst>
          </p:cNvPr>
          <p:cNvSpPr txBox="1"/>
          <p:nvPr/>
        </p:nvSpPr>
        <p:spPr>
          <a:xfrm>
            <a:off x="3822571" y="2131751"/>
            <a:ext cx="15330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lt1"/>
                </a:solidFill>
                <a:latin typeface="Rajdhani"/>
                <a:ea typeface="Rajdhani"/>
                <a:cs typeface="Rajdhani"/>
                <a:sym typeface="Rajdhani"/>
              </a:rPr>
              <a:t>Velocidad</a:t>
            </a:r>
            <a:endParaRPr dirty="0">
              <a:solidFill>
                <a:schemeClr val="lt1"/>
              </a:solidFill>
              <a:latin typeface="Rajdhani"/>
              <a:ea typeface="Rajdhani"/>
              <a:cs typeface="Rajdhani"/>
              <a:sym typeface="Rajdhani"/>
            </a:endParaRPr>
          </a:p>
        </p:txBody>
      </p:sp>
      <p:sp>
        <p:nvSpPr>
          <p:cNvPr id="103" name="Google Shape;1082;p46">
            <a:extLst>
              <a:ext uri="{FF2B5EF4-FFF2-40B4-BE49-F238E27FC236}">
                <a16:creationId xmlns:a16="http://schemas.microsoft.com/office/drawing/2014/main" id="{1FB5DC6D-C2D8-43F0-95CF-915D7E5CE0FC}"/>
              </a:ext>
            </a:extLst>
          </p:cNvPr>
          <p:cNvSpPr/>
          <p:nvPr/>
        </p:nvSpPr>
        <p:spPr>
          <a:xfrm>
            <a:off x="5456169" y="2105088"/>
            <a:ext cx="522600" cy="5226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lt1"/>
                </a:solidFill>
                <a:latin typeface="Staatliches"/>
                <a:ea typeface="Staatliches"/>
                <a:cs typeface="Staatliches"/>
                <a:sym typeface="Staatliches"/>
              </a:rPr>
              <a:t>3</a:t>
            </a:r>
            <a:endParaRPr sz="1200">
              <a:solidFill>
                <a:schemeClr val="lt1"/>
              </a:solidFill>
              <a:latin typeface="Staatliches"/>
              <a:ea typeface="Staatliches"/>
              <a:cs typeface="Staatliches"/>
              <a:sym typeface="Staatliches"/>
            </a:endParaRPr>
          </a:p>
        </p:txBody>
      </p:sp>
      <p:sp>
        <p:nvSpPr>
          <p:cNvPr id="104" name="Google Shape;1083;p46">
            <a:extLst>
              <a:ext uri="{FF2B5EF4-FFF2-40B4-BE49-F238E27FC236}">
                <a16:creationId xmlns:a16="http://schemas.microsoft.com/office/drawing/2014/main" id="{DB4F2B69-372D-4ACC-9746-FA8E3A7BC0DA}"/>
              </a:ext>
            </a:extLst>
          </p:cNvPr>
          <p:cNvSpPr txBox="1"/>
          <p:nvPr/>
        </p:nvSpPr>
        <p:spPr>
          <a:xfrm>
            <a:off x="6079367" y="2122865"/>
            <a:ext cx="15330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lt1"/>
                </a:solidFill>
                <a:latin typeface="Rajdhani"/>
                <a:ea typeface="Rajdhani"/>
                <a:cs typeface="Rajdhani"/>
                <a:sym typeface="Rajdhani"/>
              </a:rPr>
              <a:t>Aceleración</a:t>
            </a:r>
            <a:endParaRPr dirty="0">
              <a:solidFill>
                <a:schemeClr val="lt1"/>
              </a:solidFill>
              <a:latin typeface="Rajdhani"/>
              <a:ea typeface="Rajdhani"/>
              <a:cs typeface="Rajdhani"/>
              <a:sym typeface="Rajdhani"/>
            </a:endParaRPr>
          </a:p>
        </p:txBody>
      </p:sp>
      <p:sp>
        <p:nvSpPr>
          <p:cNvPr id="105" name="Google Shape;1084;p46">
            <a:extLst>
              <a:ext uri="{FF2B5EF4-FFF2-40B4-BE49-F238E27FC236}">
                <a16:creationId xmlns:a16="http://schemas.microsoft.com/office/drawing/2014/main" id="{CDC98D5B-F02C-49CC-9B4C-A56DE5E61827}"/>
              </a:ext>
            </a:extLst>
          </p:cNvPr>
          <p:cNvSpPr/>
          <p:nvPr/>
        </p:nvSpPr>
        <p:spPr>
          <a:xfrm>
            <a:off x="4656377" y="3442626"/>
            <a:ext cx="522600" cy="522600"/>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lt1"/>
                </a:solidFill>
                <a:latin typeface="Staatliches"/>
                <a:ea typeface="Staatliches"/>
                <a:cs typeface="Staatliches"/>
                <a:sym typeface="Staatliches"/>
              </a:rPr>
              <a:t>4</a:t>
            </a:r>
            <a:endParaRPr sz="1200">
              <a:solidFill>
                <a:schemeClr val="lt1"/>
              </a:solidFill>
              <a:latin typeface="Staatliches"/>
              <a:ea typeface="Staatliches"/>
              <a:cs typeface="Staatliches"/>
              <a:sym typeface="Staatliches"/>
            </a:endParaRPr>
          </a:p>
        </p:txBody>
      </p:sp>
      <p:sp>
        <p:nvSpPr>
          <p:cNvPr id="106" name="Google Shape;1085;p46">
            <a:extLst>
              <a:ext uri="{FF2B5EF4-FFF2-40B4-BE49-F238E27FC236}">
                <a16:creationId xmlns:a16="http://schemas.microsoft.com/office/drawing/2014/main" id="{B17B32C0-0A78-4EF1-9D79-1B4A0BB21A9D}"/>
              </a:ext>
            </a:extLst>
          </p:cNvPr>
          <p:cNvSpPr txBox="1"/>
          <p:nvPr/>
        </p:nvSpPr>
        <p:spPr>
          <a:xfrm>
            <a:off x="5279575" y="3460403"/>
            <a:ext cx="15330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lt1"/>
                </a:solidFill>
                <a:latin typeface="Rajdhani"/>
                <a:ea typeface="Rajdhani"/>
                <a:cs typeface="Rajdhani"/>
                <a:sym typeface="Rajdhani"/>
              </a:rPr>
              <a:t>Fuerza</a:t>
            </a:r>
            <a:endParaRPr dirty="0">
              <a:solidFill>
                <a:schemeClr val="lt1"/>
              </a:solidFill>
              <a:latin typeface="Rajdhani"/>
              <a:ea typeface="Rajdhani"/>
              <a:cs typeface="Rajdhani"/>
              <a:sym typeface="Rajdhani"/>
            </a:endParaRPr>
          </a:p>
        </p:txBody>
      </p:sp>
      <p:sp>
        <p:nvSpPr>
          <p:cNvPr id="3" name="Título 2">
            <a:extLst>
              <a:ext uri="{FF2B5EF4-FFF2-40B4-BE49-F238E27FC236}">
                <a16:creationId xmlns:a16="http://schemas.microsoft.com/office/drawing/2014/main" id="{DE4C2A47-60D1-45D5-BFC3-1E15868C0AE4}"/>
              </a:ext>
            </a:extLst>
          </p:cNvPr>
          <p:cNvSpPr>
            <a:spLocks noGrp="1"/>
          </p:cNvSpPr>
          <p:nvPr>
            <p:ph type="title"/>
          </p:nvPr>
        </p:nvSpPr>
        <p:spPr/>
        <p:txBody>
          <a:bodyPr/>
          <a:lstStyle/>
          <a:p>
            <a:r>
              <a:rPr lang="es-CO" dirty="0"/>
              <a:t>Conceptualización del Modelo</a:t>
            </a:r>
          </a:p>
        </p:txBody>
      </p:sp>
      <p:sp>
        <p:nvSpPr>
          <p:cNvPr id="120" name="Google Shape;1084;p46">
            <a:extLst>
              <a:ext uri="{FF2B5EF4-FFF2-40B4-BE49-F238E27FC236}">
                <a16:creationId xmlns:a16="http://schemas.microsoft.com/office/drawing/2014/main" id="{D71C468E-2625-45EF-912C-F68B55EC4503}"/>
              </a:ext>
            </a:extLst>
          </p:cNvPr>
          <p:cNvSpPr/>
          <p:nvPr/>
        </p:nvSpPr>
        <p:spPr>
          <a:xfrm>
            <a:off x="6870564" y="3466559"/>
            <a:ext cx="522600" cy="52260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dirty="0">
                <a:solidFill>
                  <a:schemeClr val="lt1"/>
                </a:solidFill>
                <a:latin typeface="Staatliches"/>
                <a:ea typeface="Staatliches"/>
                <a:cs typeface="Staatliches"/>
                <a:sym typeface="Staatliches"/>
              </a:rPr>
              <a:t>5</a:t>
            </a:r>
            <a:endParaRPr sz="1200" dirty="0">
              <a:solidFill>
                <a:schemeClr val="lt1"/>
              </a:solidFill>
              <a:latin typeface="Staatliches"/>
              <a:ea typeface="Staatliches"/>
              <a:cs typeface="Staatliches"/>
              <a:sym typeface="Staatliches"/>
            </a:endParaRPr>
          </a:p>
        </p:txBody>
      </p:sp>
      <p:sp>
        <p:nvSpPr>
          <p:cNvPr id="121" name="Google Shape;1085;p46">
            <a:extLst>
              <a:ext uri="{FF2B5EF4-FFF2-40B4-BE49-F238E27FC236}">
                <a16:creationId xmlns:a16="http://schemas.microsoft.com/office/drawing/2014/main" id="{91695A20-243E-492A-8C43-42A15E9E9B72}"/>
              </a:ext>
            </a:extLst>
          </p:cNvPr>
          <p:cNvSpPr txBox="1"/>
          <p:nvPr/>
        </p:nvSpPr>
        <p:spPr>
          <a:xfrm>
            <a:off x="7493762" y="3484336"/>
            <a:ext cx="15330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lt1"/>
                </a:solidFill>
                <a:latin typeface="Rajdhani"/>
                <a:ea typeface="Rajdhani"/>
                <a:cs typeface="Rajdhani"/>
                <a:sym typeface="Rajdhani"/>
              </a:rPr>
              <a:t>Tiempo</a:t>
            </a:r>
            <a:endParaRPr dirty="0">
              <a:solidFill>
                <a:schemeClr val="lt1"/>
              </a:solidFill>
              <a:latin typeface="Rajdhani"/>
              <a:ea typeface="Rajdhani"/>
              <a:cs typeface="Rajdhani"/>
              <a:sym typeface="Rajdhan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5"/>
          <p:cNvSpPr/>
          <p:nvPr/>
        </p:nvSpPr>
        <p:spPr>
          <a:xfrm>
            <a:off x="1767250"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a:off x="3477063"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a:off x="5186875"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a:off x="6896675"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45"/>
          <p:cNvCxnSpPr/>
          <p:nvPr/>
        </p:nvCxnSpPr>
        <p:spPr>
          <a:xfrm>
            <a:off x="1459800" y="2933856"/>
            <a:ext cx="6224400" cy="0"/>
          </a:xfrm>
          <a:prstGeom prst="straightConnector1">
            <a:avLst/>
          </a:prstGeom>
          <a:noFill/>
          <a:ln w="9525" cap="flat" cmpd="sng">
            <a:solidFill>
              <a:srgbClr val="FFFFFF"/>
            </a:solidFill>
            <a:prstDash val="solid"/>
            <a:round/>
            <a:headEnd type="none" w="med" len="med"/>
            <a:tailEnd type="none" w="med" len="med"/>
          </a:ln>
        </p:spPr>
      </p:cxnSp>
      <p:sp>
        <p:nvSpPr>
          <p:cNvPr id="1057" name="Google Shape;1057;p45"/>
          <p:cNvSpPr/>
          <p:nvPr/>
        </p:nvSpPr>
        <p:spPr>
          <a:xfrm>
            <a:off x="1953400" y="2863506"/>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a:off x="7082850" y="2863506"/>
            <a:ext cx="140700" cy="140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3663217" y="2863506"/>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5373033" y="2863506"/>
            <a:ext cx="140700" cy="14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9" name="Google Shape;1069;p45"/>
          <p:cNvCxnSpPr>
            <a:cxnSpLocks/>
            <a:stCxn id="1057" idx="0"/>
          </p:cNvCxnSpPr>
          <p:nvPr/>
        </p:nvCxnSpPr>
        <p:spPr>
          <a:xfrm flipV="1">
            <a:off x="2023750" y="2342768"/>
            <a:ext cx="0" cy="520738"/>
          </a:xfrm>
          <a:prstGeom prst="straightConnector1">
            <a:avLst/>
          </a:prstGeom>
          <a:noFill/>
          <a:ln w="9525" cap="flat" cmpd="sng">
            <a:solidFill>
              <a:srgbClr val="FFFFFF"/>
            </a:solidFill>
            <a:prstDash val="solid"/>
            <a:round/>
            <a:headEnd type="none" w="med" len="med"/>
            <a:tailEnd type="arrow" w="med" len="med"/>
          </a:ln>
        </p:spPr>
      </p:cxnSp>
      <p:cxnSp>
        <p:nvCxnSpPr>
          <p:cNvPr id="1070" name="Google Shape;1070;p45"/>
          <p:cNvCxnSpPr>
            <a:cxnSpLocks/>
            <a:stCxn id="1059" idx="4"/>
          </p:cNvCxnSpPr>
          <p:nvPr/>
        </p:nvCxnSpPr>
        <p:spPr>
          <a:xfrm>
            <a:off x="3733567" y="3004206"/>
            <a:ext cx="0" cy="538500"/>
          </a:xfrm>
          <a:prstGeom prst="straightConnector1">
            <a:avLst/>
          </a:prstGeom>
          <a:noFill/>
          <a:ln w="9525" cap="flat" cmpd="sng">
            <a:solidFill>
              <a:srgbClr val="FFFFFF"/>
            </a:solidFill>
            <a:prstDash val="solid"/>
            <a:round/>
            <a:headEnd type="none" w="med" len="med"/>
            <a:tailEnd type="arrow" w="med" len="med"/>
          </a:ln>
        </p:spPr>
      </p:cxnSp>
      <p:cxnSp>
        <p:nvCxnSpPr>
          <p:cNvPr id="1071" name="Google Shape;1071;p45"/>
          <p:cNvCxnSpPr>
            <a:cxnSpLocks/>
            <a:stCxn id="1060" idx="0"/>
          </p:cNvCxnSpPr>
          <p:nvPr/>
        </p:nvCxnSpPr>
        <p:spPr>
          <a:xfrm flipH="1" flipV="1">
            <a:off x="5443375" y="2401534"/>
            <a:ext cx="8" cy="461972"/>
          </a:xfrm>
          <a:prstGeom prst="straightConnector1">
            <a:avLst/>
          </a:prstGeom>
          <a:noFill/>
          <a:ln w="9525" cap="flat" cmpd="sng">
            <a:solidFill>
              <a:srgbClr val="FFFFFF"/>
            </a:solidFill>
            <a:prstDash val="solid"/>
            <a:round/>
            <a:headEnd type="none" w="med" len="med"/>
            <a:tailEnd type="arrow" w="med" len="med"/>
          </a:ln>
        </p:spPr>
      </p:cxnSp>
      <p:cxnSp>
        <p:nvCxnSpPr>
          <p:cNvPr id="1072" name="Google Shape;1072;p45"/>
          <p:cNvCxnSpPr>
            <a:cxnSpLocks/>
            <a:stCxn id="1058" idx="4"/>
          </p:cNvCxnSpPr>
          <p:nvPr/>
        </p:nvCxnSpPr>
        <p:spPr>
          <a:xfrm>
            <a:off x="7153200" y="3004206"/>
            <a:ext cx="0" cy="538500"/>
          </a:xfrm>
          <a:prstGeom prst="straightConnector1">
            <a:avLst/>
          </a:prstGeom>
          <a:noFill/>
          <a:ln w="9525" cap="flat" cmpd="sng">
            <a:solidFill>
              <a:srgbClr val="FFFFFF"/>
            </a:solidFill>
            <a:prstDash val="solid"/>
            <a:round/>
            <a:headEnd type="none" w="med" len="med"/>
            <a:tailEnd type="arrow" w="med" len="med"/>
          </a:ln>
        </p:spPr>
      </p:cxnSp>
      <p:grpSp>
        <p:nvGrpSpPr>
          <p:cNvPr id="115" name="Google Shape;394;p31">
            <a:extLst>
              <a:ext uri="{FF2B5EF4-FFF2-40B4-BE49-F238E27FC236}">
                <a16:creationId xmlns:a16="http://schemas.microsoft.com/office/drawing/2014/main" id="{99203C67-4C98-4CA4-B888-361F1A54C926}"/>
              </a:ext>
            </a:extLst>
          </p:cNvPr>
          <p:cNvGrpSpPr/>
          <p:nvPr/>
        </p:nvGrpSpPr>
        <p:grpSpPr>
          <a:xfrm>
            <a:off x="7549586" y="471561"/>
            <a:ext cx="660950" cy="660925"/>
            <a:chOff x="2238350" y="1686100"/>
            <a:chExt cx="660950" cy="660925"/>
          </a:xfrm>
        </p:grpSpPr>
        <p:sp>
          <p:nvSpPr>
            <p:cNvPr id="116" name="Google Shape;395;p31">
              <a:extLst>
                <a:ext uri="{FF2B5EF4-FFF2-40B4-BE49-F238E27FC236}">
                  <a16:creationId xmlns:a16="http://schemas.microsoft.com/office/drawing/2014/main" id="{05F8DBA2-307B-47D9-93CE-3550B9560DA7}"/>
                </a:ext>
              </a:extLst>
            </p:cNvPr>
            <p:cNvSpPr/>
            <p:nvPr/>
          </p:nvSpPr>
          <p:spPr>
            <a:xfrm>
              <a:off x="2238350" y="1686100"/>
              <a:ext cx="660950" cy="660925"/>
            </a:xfrm>
            <a:custGeom>
              <a:avLst/>
              <a:gdLst/>
              <a:ahLst/>
              <a:cxnLst/>
              <a:rect l="l" t="t" r="r" b="b"/>
              <a:pathLst>
                <a:path w="26438" h="26437" extrusionOk="0">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6;p31">
              <a:extLst>
                <a:ext uri="{FF2B5EF4-FFF2-40B4-BE49-F238E27FC236}">
                  <a16:creationId xmlns:a16="http://schemas.microsoft.com/office/drawing/2014/main" id="{63C0BCFD-3218-4627-B542-1D22A476AF6A}"/>
                </a:ext>
              </a:extLst>
            </p:cNvPr>
            <p:cNvSpPr/>
            <p:nvPr/>
          </p:nvSpPr>
          <p:spPr>
            <a:xfrm>
              <a:off x="2365450" y="1819175"/>
              <a:ext cx="114550" cy="107800"/>
            </a:xfrm>
            <a:custGeom>
              <a:avLst/>
              <a:gdLst/>
              <a:ahLst/>
              <a:cxnLst/>
              <a:rect l="l" t="t" r="r" b="b"/>
              <a:pathLst>
                <a:path w="4582" h="4312" extrusionOk="0">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7;p31">
              <a:extLst>
                <a:ext uri="{FF2B5EF4-FFF2-40B4-BE49-F238E27FC236}">
                  <a16:creationId xmlns:a16="http://schemas.microsoft.com/office/drawing/2014/main" id="{04537367-9CE8-4D67-8122-CA4CC8288421}"/>
                </a:ext>
              </a:extLst>
            </p:cNvPr>
            <p:cNvSpPr/>
            <p:nvPr/>
          </p:nvSpPr>
          <p:spPr>
            <a:xfrm>
              <a:off x="2502425" y="1740575"/>
              <a:ext cx="66675" cy="62725"/>
            </a:xfrm>
            <a:custGeom>
              <a:avLst/>
              <a:gdLst/>
              <a:ahLst/>
              <a:cxnLst/>
              <a:rect l="l" t="t" r="r" b="b"/>
              <a:pathLst>
                <a:path w="2667" h="2509" extrusionOk="0">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8;p31">
              <a:extLst>
                <a:ext uri="{FF2B5EF4-FFF2-40B4-BE49-F238E27FC236}">
                  <a16:creationId xmlns:a16="http://schemas.microsoft.com/office/drawing/2014/main" id="{00C7EADA-4CE7-4B57-A8BF-61F92D6ECDA2}"/>
                </a:ext>
              </a:extLst>
            </p:cNvPr>
            <p:cNvSpPr/>
            <p:nvPr/>
          </p:nvSpPr>
          <p:spPr>
            <a:xfrm>
              <a:off x="2639625" y="1819125"/>
              <a:ext cx="27625" cy="23200"/>
            </a:xfrm>
            <a:custGeom>
              <a:avLst/>
              <a:gdLst/>
              <a:ahLst/>
              <a:cxnLst/>
              <a:rect l="l" t="t" r="r" b="b"/>
              <a:pathLst>
                <a:path w="1105" h="928" extrusionOk="0">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2119;p51">
            <a:extLst>
              <a:ext uri="{FF2B5EF4-FFF2-40B4-BE49-F238E27FC236}">
                <a16:creationId xmlns:a16="http://schemas.microsoft.com/office/drawing/2014/main" id="{2ADD4599-5B09-4876-9467-4F7D1BD4FAE3}"/>
              </a:ext>
            </a:extLst>
          </p:cNvPr>
          <p:cNvGrpSpPr/>
          <p:nvPr/>
        </p:nvGrpSpPr>
        <p:grpSpPr>
          <a:xfrm>
            <a:off x="440700" y="3702600"/>
            <a:ext cx="1019100" cy="998711"/>
            <a:chOff x="3480750" y="883750"/>
            <a:chExt cx="1244450" cy="1244425"/>
          </a:xfrm>
        </p:grpSpPr>
        <p:sp>
          <p:nvSpPr>
            <p:cNvPr id="121" name="Google Shape;2120;p51">
              <a:extLst>
                <a:ext uri="{FF2B5EF4-FFF2-40B4-BE49-F238E27FC236}">
                  <a16:creationId xmlns:a16="http://schemas.microsoft.com/office/drawing/2014/main" id="{958C7EA3-6627-43D8-B802-D343D24E7CE8}"/>
                </a:ext>
              </a:extLst>
            </p:cNvPr>
            <p:cNvSpPr/>
            <p:nvPr/>
          </p:nvSpPr>
          <p:spPr>
            <a:xfrm>
              <a:off x="3480750" y="883750"/>
              <a:ext cx="1244450" cy="1244425"/>
            </a:xfrm>
            <a:custGeom>
              <a:avLst/>
              <a:gdLst/>
              <a:ahLst/>
              <a:cxnLst/>
              <a:rect l="l" t="t" r="r" b="b"/>
              <a:pathLst>
                <a:path w="49778" h="49777" extrusionOk="0">
                  <a:moveTo>
                    <a:pt x="24888" y="0"/>
                  </a:moveTo>
                  <a:cubicBezTo>
                    <a:pt x="18289" y="0"/>
                    <a:pt x="11957" y="2622"/>
                    <a:pt x="7291" y="7290"/>
                  </a:cubicBezTo>
                  <a:cubicBezTo>
                    <a:pt x="2623" y="11958"/>
                    <a:pt x="1" y="18288"/>
                    <a:pt x="1" y="24888"/>
                  </a:cubicBezTo>
                  <a:cubicBezTo>
                    <a:pt x="1" y="31489"/>
                    <a:pt x="2623" y="37819"/>
                    <a:pt x="7291" y="42487"/>
                  </a:cubicBezTo>
                  <a:cubicBezTo>
                    <a:pt x="11957" y="47154"/>
                    <a:pt x="18289" y="49777"/>
                    <a:pt x="24888" y="49777"/>
                  </a:cubicBezTo>
                  <a:cubicBezTo>
                    <a:pt x="31489" y="49777"/>
                    <a:pt x="37820" y="47154"/>
                    <a:pt x="42487" y="42487"/>
                  </a:cubicBezTo>
                  <a:cubicBezTo>
                    <a:pt x="47155" y="37819"/>
                    <a:pt x="49777" y="31489"/>
                    <a:pt x="49777" y="24888"/>
                  </a:cubicBezTo>
                  <a:cubicBezTo>
                    <a:pt x="49777" y="18288"/>
                    <a:pt x="47155" y="11958"/>
                    <a:pt x="42487" y="7290"/>
                  </a:cubicBezTo>
                  <a:cubicBezTo>
                    <a:pt x="37820" y="2622"/>
                    <a:pt x="31489" y="0"/>
                    <a:pt x="248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21;p51">
              <a:extLst>
                <a:ext uri="{FF2B5EF4-FFF2-40B4-BE49-F238E27FC236}">
                  <a16:creationId xmlns:a16="http://schemas.microsoft.com/office/drawing/2014/main" id="{3C639D62-CFAF-42EA-ABF7-41BF56EBE9D8}"/>
                </a:ext>
              </a:extLst>
            </p:cNvPr>
            <p:cNvSpPr/>
            <p:nvPr/>
          </p:nvSpPr>
          <p:spPr>
            <a:xfrm>
              <a:off x="3963050" y="961000"/>
              <a:ext cx="762150" cy="1042475"/>
            </a:xfrm>
            <a:custGeom>
              <a:avLst/>
              <a:gdLst/>
              <a:ahLst/>
              <a:cxnLst/>
              <a:rect l="l" t="t" r="r" b="b"/>
              <a:pathLst>
                <a:path w="30486" h="41699" extrusionOk="0">
                  <a:moveTo>
                    <a:pt x="17612" y="1"/>
                  </a:moveTo>
                  <a:cubicBezTo>
                    <a:pt x="17435" y="226"/>
                    <a:pt x="17326" y="492"/>
                    <a:pt x="17349" y="788"/>
                  </a:cubicBezTo>
                  <a:cubicBezTo>
                    <a:pt x="17119" y="657"/>
                    <a:pt x="16859" y="596"/>
                    <a:pt x="16598" y="596"/>
                  </a:cubicBezTo>
                  <a:cubicBezTo>
                    <a:pt x="15952" y="596"/>
                    <a:pt x="15294" y="968"/>
                    <a:pt x="15039" y="1570"/>
                  </a:cubicBezTo>
                  <a:cubicBezTo>
                    <a:pt x="14843" y="2037"/>
                    <a:pt x="14873" y="2563"/>
                    <a:pt x="14792" y="3063"/>
                  </a:cubicBezTo>
                  <a:cubicBezTo>
                    <a:pt x="14714" y="3563"/>
                    <a:pt x="14456" y="4104"/>
                    <a:pt x="13967" y="4239"/>
                  </a:cubicBezTo>
                  <a:cubicBezTo>
                    <a:pt x="13872" y="4265"/>
                    <a:pt x="13778" y="4277"/>
                    <a:pt x="13688" y="4277"/>
                  </a:cubicBezTo>
                  <a:cubicBezTo>
                    <a:pt x="12769" y="4277"/>
                    <a:pt x="12075" y="3053"/>
                    <a:pt x="11007" y="3053"/>
                  </a:cubicBezTo>
                  <a:cubicBezTo>
                    <a:pt x="10945" y="3053"/>
                    <a:pt x="10882" y="3057"/>
                    <a:pt x="10818" y="3066"/>
                  </a:cubicBezTo>
                  <a:cubicBezTo>
                    <a:pt x="9817" y="3200"/>
                    <a:pt x="8833" y="3777"/>
                    <a:pt x="8269" y="4624"/>
                  </a:cubicBezTo>
                  <a:cubicBezTo>
                    <a:pt x="7823" y="5291"/>
                    <a:pt x="7678" y="6794"/>
                    <a:pt x="8868" y="6794"/>
                  </a:cubicBezTo>
                  <a:cubicBezTo>
                    <a:pt x="8879" y="6794"/>
                    <a:pt x="8889" y="6794"/>
                    <a:pt x="8900" y="6794"/>
                  </a:cubicBezTo>
                  <a:cubicBezTo>
                    <a:pt x="9484" y="6781"/>
                    <a:pt x="9974" y="6200"/>
                    <a:pt x="10530" y="6200"/>
                  </a:cubicBezTo>
                  <a:cubicBezTo>
                    <a:pt x="10583" y="6200"/>
                    <a:pt x="10637" y="6205"/>
                    <a:pt x="10691" y="6217"/>
                  </a:cubicBezTo>
                  <a:cubicBezTo>
                    <a:pt x="11646" y="6418"/>
                    <a:pt x="11401" y="7182"/>
                    <a:pt x="10855" y="7719"/>
                  </a:cubicBezTo>
                  <a:cubicBezTo>
                    <a:pt x="9987" y="8571"/>
                    <a:pt x="9001" y="8381"/>
                    <a:pt x="7961" y="8694"/>
                  </a:cubicBezTo>
                  <a:cubicBezTo>
                    <a:pt x="7137" y="8942"/>
                    <a:pt x="6719" y="9844"/>
                    <a:pt x="5897" y="10076"/>
                  </a:cubicBezTo>
                  <a:cubicBezTo>
                    <a:pt x="5646" y="10148"/>
                    <a:pt x="5297" y="10217"/>
                    <a:pt x="5300" y="10477"/>
                  </a:cubicBezTo>
                  <a:cubicBezTo>
                    <a:pt x="5301" y="10643"/>
                    <a:pt x="5460" y="10755"/>
                    <a:pt x="5556" y="10890"/>
                  </a:cubicBezTo>
                  <a:cubicBezTo>
                    <a:pt x="5794" y="11224"/>
                    <a:pt x="5609" y="11716"/>
                    <a:pt x="5285" y="11968"/>
                  </a:cubicBezTo>
                  <a:cubicBezTo>
                    <a:pt x="4963" y="12220"/>
                    <a:pt x="4544" y="12302"/>
                    <a:pt x="4151" y="12417"/>
                  </a:cubicBezTo>
                  <a:cubicBezTo>
                    <a:pt x="3757" y="12533"/>
                    <a:pt x="3346" y="12712"/>
                    <a:pt x="3147" y="13070"/>
                  </a:cubicBezTo>
                  <a:cubicBezTo>
                    <a:pt x="2928" y="13462"/>
                    <a:pt x="3058" y="14013"/>
                    <a:pt x="3431" y="14266"/>
                  </a:cubicBezTo>
                  <a:cubicBezTo>
                    <a:pt x="3569" y="14359"/>
                    <a:pt x="3732" y="14398"/>
                    <a:pt x="3910" y="14398"/>
                  </a:cubicBezTo>
                  <a:cubicBezTo>
                    <a:pt x="4591" y="14398"/>
                    <a:pt x="5472" y="13814"/>
                    <a:pt x="5865" y="13451"/>
                  </a:cubicBezTo>
                  <a:lnTo>
                    <a:pt x="7259" y="12162"/>
                  </a:lnTo>
                  <a:cubicBezTo>
                    <a:pt x="7594" y="11850"/>
                    <a:pt x="8014" y="11522"/>
                    <a:pt x="8443" y="11522"/>
                  </a:cubicBezTo>
                  <a:cubicBezTo>
                    <a:pt x="8534" y="11522"/>
                    <a:pt x="8625" y="11536"/>
                    <a:pt x="8716" y="11569"/>
                  </a:cubicBezTo>
                  <a:cubicBezTo>
                    <a:pt x="8943" y="11650"/>
                    <a:pt x="9118" y="11835"/>
                    <a:pt x="9283" y="12014"/>
                  </a:cubicBezTo>
                  <a:lnTo>
                    <a:pt x="11402" y="14304"/>
                  </a:lnTo>
                  <a:cubicBezTo>
                    <a:pt x="11798" y="13733"/>
                    <a:pt x="11348" y="12972"/>
                    <a:pt x="10914" y="12429"/>
                  </a:cubicBezTo>
                  <a:cubicBezTo>
                    <a:pt x="11024" y="12292"/>
                    <a:pt x="11186" y="12232"/>
                    <a:pt x="11358" y="12232"/>
                  </a:cubicBezTo>
                  <a:cubicBezTo>
                    <a:pt x="11599" y="12232"/>
                    <a:pt x="11859" y="12351"/>
                    <a:pt x="12021" y="12538"/>
                  </a:cubicBezTo>
                  <a:cubicBezTo>
                    <a:pt x="12299" y="12859"/>
                    <a:pt x="12378" y="13299"/>
                    <a:pt x="12492" y="13707"/>
                  </a:cubicBezTo>
                  <a:cubicBezTo>
                    <a:pt x="12607" y="14115"/>
                    <a:pt x="12803" y="14549"/>
                    <a:pt x="13191" y="14720"/>
                  </a:cubicBezTo>
                  <a:cubicBezTo>
                    <a:pt x="13266" y="14753"/>
                    <a:pt x="13348" y="14768"/>
                    <a:pt x="13431" y="14768"/>
                  </a:cubicBezTo>
                  <a:cubicBezTo>
                    <a:pt x="13775" y="14768"/>
                    <a:pt x="14133" y="14503"/>
                    <a:pt x="14061" y="14170"/>
                  </a:cubicBezTo>
                  <a:cubicBezTo>
                    <a:pt x="13986" y="13826"/>
                    <a:pt x="13538" y="13654"/>
                    <a:pt x="13482" y="13307"/>
                  </a:cubicBezTo>
                  <a:cubicBezTo>
                    <a:pt x="13429" y="12981"/>
                    <a:pt x="13776" y="12756"/>
                    <a:pt x="14114" y="12756"/>
                  </a:cubicBezTo>
                  <a:cubicBezTo>
                    <a:pt x="14215" y="12756"/>
                    <a:pt x="14316" y="12776"/>
                    <a:pt x="14404" y="12820"/>
                  </a:cubicBezTo>
                  <a:cubicBezTo>
                    <a:pt x="14790" y="13012"/>
                    <a:pt x="14993" y="13429"/>
                    <a:pt x="15226" y="13790"/>
                  </a:cubicBezTo>
                  <a:cubicBezTo>
                    <a:pt x="15444" y="14126"/>
                    <a:pt x="15775" y="14460"/>
                    <a:pt x="16164" y="14460"/>
                  </a:cubicBezTo>
                  <a:cubicBezTo>
                    <a:pt x="16192" y="14460"/>
                    <a:pt x="16221" y="14458"/>
                    <a:pt x="16250" y="14455"/>
                  </a:cubicBezTo>
                  <a:cubicBezTo>
                    <a:pt x="16622" y="14408"/>
                    <a:pt x="16963" y="14056"/>
                    <a:pt x="17301" y="14056"/>
                  </a:cubicBezTo>
                  <a:cubicBezTo>
                    <a:pt x="17366" y="14056"/>
                    <a:pt x="17431" y="14069"/>
                    <a:pt x="17496" y="14099"/>
                  </a:cubicBezTo>
                  <a:cubicBezTo>
                    <a:pt x="17607" y="14152"/>
                    <a:pt x="17690" y="14250"/>
                    <a:pt x="17753" y="14356"/>
                  </a:cubicBezTo>
                  <a:cubicBezTo>
                    <a:pt x="18039" y="14828"/>
                    <a:pt x="17956" y="15494"/>
                    <a:pt x="17561" y="15881"/>
                  </a:cubicBezTo>
                  <a:cubicBezTo>
                    <a:pt x="17111" y="16321"/>
                    <a:pt x="16816" y="16594"/>
                    <a:pt x="16749" y="16833"/>
                  </a:cubicBezTo>
                  <a:cubicBezTo>
                    <a:pt x="16664" y="16786"/>
                    <a:pt x="16584" y="16735"/>
                    <a:pt x="16494" y="16696"/>
                  </a:cubicBezTo>
                  <a:cubicBezTo>
                    <a:pt x="16126" y="16545"/>
                    <a:pt x="15740" y="16491"/>
                    <a:pt x="15347" y="16491"/>
                  </a:cubicBezTo>
                  <a:cubicBezTo>
                    <a:pt x="14693" y="16491"/>
                    <a:pt x="14018" y="16639"/>
                    <a:pt x="13366" y="16740"/>
                  </a:cubicBezTo>
                  <a:cubicBezTo>
                    <a:pt x="13066" y="16787"/>
                    <a:pt x="12751" y="16817"/>
                    <a:pt x="12438" y="16817"/>
                  </a:cubicBezTo>
                  <a:cubicBezTo>
                    <a:pt x="11660" y="16817"/>
                    <a:pt x="10898" y="16631"/>
                    <a:pt x="10420" y="16046"/>
                  </a:cubicBezTo>
                  <a:cubicBezTo>
                    <a:pt x="10056" y="15600"/>
                    <a:pt x="9907" y="14970"/>
                    <a:pt x="9427" y="14651"/>
                  </a:cubicBezTo>
                  <a:cubicBezTo>
                    <a:pt x="9211" y="14507"/>
                    <a:pt x="8967" y="14451"/>
                    <a:pt x="8714" y="14451"/>
                  </a:cubicBezTo>
                  <a:cubicBezTo>
                    <a:pt x="8289" y="14451"/>
                    <a:pt x="7835" y="14607"/>
                    <a:pt x="7431" y="14770"/>
                  </a:cubicBezTo>
                  <a:cubicBezTo>
                    <a:pt x="6120" y="15294"/>
                    <a:pt x="4797" y="15841"/>
                    <a:pt x="3677" y="16700"/>
                  </a:cubicBezTo>
                  <a:cubicBezTo>
                    <a:pt x="1182" y="18614"/>
                    <a:pt x="1" y="22085"/>
                    <a:pt x="810" y="25123"/>
                  </a:cubicBezTo>
                  <a:cubicBezTo>
                    <a:pt x="1324" y="27053"/>
                    <a:pt x="2885" y="28925"/>
                    <a:pt x="4876" y="28925"/>
                  </a:cubicBezTo>
                  <a:cubicBezTo>
                    <a:pt x="4890" y="28925"/>
                    <a:pt x="4904" y="28924"/>
                    <a:pt x="4919" y="28924"/>
                  </a:cubicBezTo>
                  <a:cubicBezTo>
                    <a:pt x="5817" y="28913"/>
                    <a:pt x="6666" y="28525"/>
                    <a:pt x="7555" y="28407"/>
                  </a:cubicBezTo>
                  <a:cubicBezTo>
                    <a:pt x="7685" y="28390"/>
                    <a:pt x="7819" y="28381"/>
                    <a:pt x="7954" y="28381"/>
                  </a:cubicBezTo>
                  <a:cubicBezTo>
                    <a:pt x="8743" y="28381"/>
                    <a:pt x="9567" y="28687"/>
                    <a:pt x="9843" y="29404"/>
                  </a:cubicBezTo>
                  <a:cubicBezTo>
                    <a:pt x="10079" y="30021"/>
                    <a:pt x="9830" y="30756"/>
                    <a:pt x="10108" y="31356"/>
                  </a:cubicBezTo>
                  <a:cubicBezTo>
                    <a:pt x="10360" y="31905"/>
                    <a:pt x="10993" y="32208"/>
                    <a:pt x="11226" y="32765"/>
                  </a:cubicBezTo>
                  <a:cubicBezTo>
                    <a:pt x="11745" y="34006"/>
                    <a:pt x="9969" y="35263"/>
                    <a:pt x="10315" y="36562"/>
                  </a:cubicBezTo>
                  <a:cubicBezTo>
                    <a:pt x="10433" y="36999"/>
                    <a:pt x="10774" y="37338"/>
                    <a:pt x="10948" y="37755"/>
                  </a:cubicBezTo>
                  <a:cubicBezTo>
                    <a:pt x="11375" y="38769"/>
                    <a:pt x="10756" y="40053"/>
                    <a:pt x="11331" y="40992"/>
                  </a:cubicBezTo>
                  <a:cubicBezTo>
                    <a:pt x="11634" y="41488"/>
                    <a:pt x="12157" y="41699"/>
                    <a:pt x="12726" y="41699"/>
                  </a:cubicBezTo>
                  <a:cubicBezTo>
                    <a:pt x="13438" y="41699"/>
                    <a:pt x="14223" y="41370"/>
                    <a:pt x="14742" y="40860"/>
                  </a:cubicBezTo>
                  <a:cubicBezTo>
                    <a:pt x="15678" y="39944"/>
                    <a:pt x="16180" y="38649"/>
                    <a:pt x="17150" y="37768"/>
                  </a:cubicBezTo>
                  <a:cubicBezTo>
                    <a:pt x="17859" y="37126"/>
                    <a:pt x="18788" y="36730"/>
                    <a:pt x="19380" y="35981"/>
                  </a:cubicBezTo>
                  <a:cubicBezTo>
                    <a:pt x="20301" y="34816"/>
                    <a:pt x="20162" y="33145"/>
                    <a:pt x="20740" y="31779"/>
                  </a:cubicBezTo>
                  <a:cubicBezTo>
                    <a:pt x="21660" y="29603"/>
                    <a:pt x="24254" y="28470"/>
                    <a:pt x="25090" y="26263"/>
                  </a:cubicBezTo>
                  <a:cubicBezTo>
                    <a:pt x="25402" y="25440"/>
                    <a:pt x="25235" y="24235"/>
                    <a:pt x="24373" y="24063"/>
                  </a:cubicBezTo>
                  <a:cubicBezTo>
                    <a:pt x="24299" y="24048"/>
                    <a:pt x="24223" y="24042"/>
                    <a:pt x="24145" y="24042"/>
                  </a:cubicBezTo>
                  <a:cubicBezTo>
                    <a:pt x="24036" y="24042"/>
                    <a:pt x="23924" y="24055"/>
                    <a:pt x="23811" y="24073"/>
                  </a:cubicBezTo>
                  <a:cubicBezTo>
                    <a:pt x="23578" y="24194"/>
                    <a:pt x="23308" y="24253"/>
                    <a:pt x="23035" y="24253"/>
                  </a:cubicBezTo>
                  <a:cubicBezTo>
                    <a:pt x="22814" y="24253"/>
                    <a:pt x="22591" y="24214"/>
                    <a:pt x="22386" y="24139"/>
                  </a:cubicBezTo>
                  <a:cubicBezTo>
                    <a:pt x="21736" y="23901"/>
                    <a:pt x="21233" y="23382"/>
                    <a:pt x="20792" y="22847"/>
                  </a:cubicBezTo>
                  <a:cubicBezTo>
                    <a:pt x="20053" y="21951"/>
                    <a:pt x="19424" y="20970"/>
                    <a:pt x="18920" y="19926"/>
                  </a:cubicBezTo>
                  <a:cubicBezTo>
                    <a:pt x="18598" y="19258"/>
                    <a:pt x="18286" y="18532"/>
                    <a:pt x="17872" y="17918"/>
                  </a:cubicBezTo>
                  <a:lnTo>
                    <a:pt x="17872" y="17918"/>
                  </a:lnTo>
                  <a:cubicBezTo>
                    <a:pt x="18797" y="18538"/>
                    <a:pt x="19403" y="19429"/>
                    <a:pt x="20049" y="20341"/>
                  </a:cubicBezTo>
                  <a:cubicBezTo>
                    <a:pt x="20663" y="21207"/>
                    <a:pt x="21365" y="22010"/>
                    <a:pt x="22144" y="22731"/>
                  </a:cubicBezTo>
                  <a:cubicBezTo>
                    <a:pt x="22376" y="22946"/>
                    <a:pt x="22634" y="23162"/>
                    <a:pt x="22947" y="23197"/>
                  </a:cubicBezTo>
                  <a:cubicBezTo>
                    <a:pt x="22977" y="23200"/>
                    <a:pt x="23007" y="23202"/>
                    <a:pt x="23036" y="23202"/>
                  </a:cubicBezTo>
                  <a:cubicBezTo>
                    <a:pt x="23621" y="23202"/>
                    <a:pt x="24027" y="22570"/>
                    <a:pt x="24291" y="22022"/>
                  </a:cubicBezTo>
                  <a:lnTo>
                    <a:pt x="25010" y="20523"/>
                  </a:lnTo>
                  <a:cubicBezTo>
                    <a:pt x="25272" y="19976"/>
                    <a:pt x="25504" y="19238"/>
                    <a:pt x="25053" y="18831"/>
                  </a:cubicBezTo>
                  <a:cubicBezTo>
                    <a:pt x="24881" y="18678"/>
                    <a:pt x="24642" y="18612"/>
                    <a:pt x="24481" y="18448"/>
                  </a:cubicBezTo>
                  <a:cubicBezTo>
                    <a:pt x="24138" y="18095"/>
                    <a:pt x="24352" y="17442"/>
                    <a:pt x="24789" y="17216"/>
                  </a:cubicBezTo>
                  <a:cubicBezTo>
                    <a:pt x="24962" y="17126"/>
                    <a:pt x="25152" y="17088"/>
                    <a:pt x="25345" y="17088"/>
                  </a:cubicBezTo>
                  <a:cubicBezTo>
                    <a:pt x="25638" y="17088"/>
                    <a:pt x="25941" y="17176"/>
                    <a:pt x="26210" y="17300"/>
                  </a:cubicBezTo>
                  <a:cubicBezTo>
                    <a:pt x="27357" y="17833"/>
                    <a:pt x="28154" y="19051"/>
                    <a:pt x="28182" y="20315"/>
                  </a:cubicBezTo>
                  <a:cubicBezTo>
                    <a:pt x="28195" y="20932"/>
                    <a:pt x="28040" y="21554"/>
                    <a:pt x="28138" y="22164"/>
                  </a:cubicBezTo>
                  <a:cubicBezTo>
                    <a:pt x="28231" y="22751"/>
                    <a:pt x="28680" y="23354"/>
                    <a:pt x="29261" y="23354"/>
                  </a:cubicBezTo>
                  <a:cubicBezTo>
                    <a:pt x="29285" y="23354"/>
                    <a:pt x="29308" y="23353"/>
                    <a:pt x="29332" y="23351"/>
                  </a:cubicBezTo>
                  <a:cubicBezTo>
                    <a:pt x="29554" y="23333"/>
                    <a:pt x="29762" y="23227"/>
                    <a:pt x="29944" y="23101"/>
                  </a:cubicBezTo>
                  <a:cubicBezTo>
                    <a:pt x="30146" y="22960"/>
                    <a:pt x="30312" y="22794"/>
                    <a:pt x="30465" y="22615"/>
                  </a:cubicBezTo>
                  <a:cubicBezTo>
                    <a:pt x="30474" y="22343"/>
                    <a:pt x="30485" y="22073"/>
                    <a:pt x="30485" y="21799"/>
                  </a:cubicBezTo>
                  <a:cubicBezTo>
                    <a:pt x="30485" y="12411"/>
                    <a:pt x="25286" y="4240"/>
                    <a:pt x="17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22;p51">
              <a:extLst>
                <a:ext uri="{FF2B5EF4-FFF2-40B4-BE49-F238E27FC236}">
                  <a16:creationId xmlns:a16="http://schemas.microsoft.com/office/drawing/2014/main" id="{C2EF0A51-7AED-42F7-9CFE-82467E962BFD}"/>
                </a:ext>
              </a:extLst>
            </p:cNvPr>
            <p:cNvSpPr/>
            <p:nvPr/>
          </p:nvSpPr>
          <p:spPr>
            <a:xfrm>
              <a:off x="3493650" y="1573700"/>
              <a:ext cx="508600" cy="445525"/>
            </a:xfrm>
            <a:custGeom>
              <a:avLst/>
              <a:gdLst/>
              <a:ahLst/>
              <a:cxnLst/>
              <a:rect l="l" t="t" r="r" b="b"/>
              <a:pathLst>
                <a:path w="20344" h="17821" extrusionOk="0">
                  <a:moveTo>
                    <a:pt x="5299" y="0"/>
                  </a:moveTo>
                  <a:cubicBezTo>
                    <a:pt x="5277" y="0"/>
                    <a:pt x="5255" y="0"/>
                    <a:pt x="5233" y="1"/>
                  </a:cubicBezTo>
                  <a:cubicBezTo>
                    <a:pt x="4931" y="6"/>
                    <a:pt x="4618" y="58"/>
                    <a:pt x="4376" y="237"/>
                  </a:cubicBezTo>
                  <a:cubicBezTo>
                    <a:pt x="3763" y="690"/>
                    <a:pt x="3926" y="1674"/>
                    <a:pt x="4357" y="2302"/>
                  </a:cubicBezTo>
                  <a:cubicBezTo>
                    <a:pt x="4883" y="3069"/>
                    <a:pt x="5490" y="3573"/>
                    <a:pt x="4234" y="4014"/>
                  </a:cubicBezTo>
                  <a:cubicBezTo>
                    <a:pt x="4052" y="4077"/>
                    <a:pt x="3866" y="4107"/>
                    <a:pt x="3681" y="4107"/>
                  </a:cubicBezTo>
                  <a:cubicBezTo>
                    <a:pt x="3188" y="4107"/>
                    <a:pt x="2707" y="3894"/>
                    <a:pt x="2346" y="3541"/>
                  </a:cubicBezTo>
                  <a:cubicBezTo>
                    <a:pt x="2134" y="3332"/>
                    <a:pt x="1908" y="3140"/>
                    <a:pt x="1669" y="2965"/>
                  </a:cubicBezTo>
                  <a:cubicBezTo>
                    <a:pt x="1176" y="2610"/>
                    <a:pt x="608" y="2345"/>
                    <a:pt x="14" y="2345"/>
                  </a:cubicBezTo>
                  <a:cubicBezTo>
                    <a:pt x="10" y="2345"/>
                    <a:pt x="5" y="2345"/>
                    <a:pt x="0" y="2345"/>
                  </a:cubicBezTo>
                  <a:cubicBezTo>
                    <a:pt x="1309" y="8693"/>
                    <a:pt x="5040" y="14154"/>
                    <a:pt x="10180" y="17730"/>
                  </a:cubicBezTo>
                  <a:cubicBezTo>
                    <a:pt x="10315" y="17703"/>
                    <a:pt x="10448" y="17668"/>
                    <a:pt x="10586" y="17650"/>
                  </a:cubicBezTo>
                  <a:cubicBezTo>
                    <a:pt x="10913" y="17604"/>
                    <a:pt x="11242" y="17586"/>
                    <a:pt x="11570" y="17586"/>
                  </a:cubicBezTo>
                  <a:cubicBezTo>
                    <a:pt x="12758" y="17586"/>
                    <a:pt x="13954" y="17821"/>
                    <a:pt x="15148" y="17821"/>
                  </a:cubicBezTo>
                  <a:cubicBezTo>
                    <a:pt x="15170" y="17821"/>
                    <a:pt x="15192" y="17820"/>
                    <a:pt x="15215" y="17820"/>
                  </a:cubicBezTo>
                  <a:cubicBezTo>
                    <a:pt x="18118" y="17800"/>
                    <a:pt x="20343" y="15529"/>
                    <a:pt x="18576" y="12719"/>
                  </a:cubicBezTo>
                  <a:cubicBezTo>
                    <a:pt x="17727" y="11370"/>
                    <a:pt x="16376" y="10537"/>
                    <a:pt x="15275" y="9429"/>
                  </a:cubicBezTo>
                  <a:lnTo>
                    <a:pt x="12873" y="7016"/>
                  </a:lnTo>
                  <a:cubicBezTo>
                    <a:pt x="12647" y="6788"/>
                    <a:pt x="12405" y="6550"/>
                    <a:pt x="12092" y="6469"/>
                  </a:cubicBezTo>
                  <a:cubicBezTo>
                    <a:pt x="11984" y="6440"/>
                    <a:pt x="11871" y="6432"/>
                    <a:pt x="11756" y="6432"/>
                  </a:cubicBezTo>
                  <a:cubicBezTo>
                    <a:pt x="11569" y="6432"/>
                    <a:pt x="11376" y="6455"/>
                    <a:pt x="11194" y="6455"/>
                  </a:cubicBezTo>
                  <a:cubicBezTo>
                    <a:pt x="10981" y="6455"/>
                    <a:pt x="10781" y="6423"/>
                    <a:pt x="10619" y="6287"/>
                  </a:cubicBezTo>
                  <a:cubicBezTo>
                    <a:pt x="10488" y="6175"/>
                    <a:pt x="10411" y="6015"/>
                    <a:pt x="10331" y="5863"/>
                  </a:cubicBezTo>
                  <a:cubicBezTo>
                    <a:pt x="10021" y="5287"/>
                    <a:pt x="9496" y="4910"/>
                    <a:pt x="9162" y="4379"/>
                  </a:cubicBezTo>
                  <a:cubicBezTo>
                    <a:pt x="8843" y="3871"/>
                    <a:pt x="8778" y="3182"/>
                    <a:pt x="8636" y="2610"/>
                  </a:cubicBezTo>
                  <a:cubicBezTo>
                    <a:pt x="8272" y="1132"/>
                    <a:pt x="6819" y="0"/>
                    <a:pt x="5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3;p51">
              <a:extLst>
                <a:ext uri="{FF2B5EF4-FFF2-40B4-BE49-F238E27FC236}">
                  <a16:creationId xmlns:a16="http://schemas.microsoft.com/office/drawing/2014/main" id="{994F524D-5212-4CBC-A8FD-36BCA921838C}"/>
                </a:ext>
              </a:extLst>
            </p:cNvPr>
            <p:cNvSpPr/>
            <p:nvPr/>
          </p:nvSpPr>
          <p:spPr>
            <a:xfrm>
              <a:off x="3492025" y="960400"/>
              <a:ext cx="578175" cy="434075"/>
            </a:xfrm>
            <a:custGeom>
              <a:avLst/>
              <a:gdLst/>
              <a:ahLst/>
              <a:cxnLst/>
              <a:rect l="l" t="t" r="r" b="b"/>
              <a:pathLst>
                <a:path w="23127" h="17363" extrusionOk="0">
                  <a:moveTo>
                    <a:pt x="18976" y="1"/>
                  </a:moveTo>
                  <a:cubicBezTo>
                    <a:pt x="17695" y="1"/>
                    <a:pt x="16438" y="173"/>
                    <a:pt x="15297" y="734"/>
                  </a:cubicBezTo>
                  <a:cubicBezTo>
                    <a:pt x="14655" y="1049"/>
                    <a:pt x="13949" y="1488"/>
                    <a:pt x="13281" y="1488"/>
                  </a:cubicBezTo>
                  <a:cubicBezTo>
                    <a:pt x="13072" y="1488"/>
                    <a:pt x="12867" y="1445"/>
                    <a:pt x="12669" y="1342"/>
                  </a:cubicBezTo>
                  <a:cubicBezTo>
                    <a:pt x="12458" y="1233"/>
                    <a:pt x="12283" y="1063"/>
                    <a:pt x="12067" y="966"/>
                  </a:cubicBezTo>
                  <a:cubicBezTo>
                    <a:pt x="11914" y="897"/>
                    <a:pt x="11750" y="869"/>
                    <a:pt x="11584" y="869"/>
                  </a:cubicBezTo>
                  <a:cubicBezTo>
                    <a:pt x="11304" y="869"/>
                    <a:pt x="11015" y="947"/>
                    <a:pt x="10748" y="1042"/>
                  </a:cubicBezTo>
                  <a:lnTo>
                    <a:pt x="10745" y="1042"/>
                  </a:lnTo>
                  <a:cubicBezTo>
                    <a:pt x="5253" y="4668"/>
                    <a:pt x="1285" y="10410"/>
                    <a:pt x="1" y="17108"/>
                  </a:cubicBezTo>
                  <a:cubicBezTo>
                    <a:pt x="136" y="17285"/>
                    <a:pt x="304" y="17362"/>
                    <a:pt x="495" y="17362"/>
                  </a:cubicBezTo>
                  <a:cubicBezTo>
                    <a:pt x="1622" y="17362"/>
                    <a:pt x="3528" y="14676"/>
                    <a:pt x="4007" y="14118"/>
                  </a:cubicBezTo>
                  <a:cubicBezTo>
                    <a:pt x="4369" y="13695"/>
                    <a:pt x="4740" y="13267"/>
                    <a:pt x="5215" y="12976"/>
                  </a:cubicBezTo>
                  <a:cubicBezTo>
                    <a:pt x="6315" y="12300"/>
                    <a:pt x="7978" y="12332"/>
                    <a:pt x="8530" y="11163"/>
                  </a:cubicBezTo>
                  <a:cubicBezTo>
                    <a:pt x="8714" y="10769"/>
                    <a:pt x="8724" y="10301"/>
                    <a:pt x="8961" y="9934"/>
                  </a:cubicBezTo>
                  <a:cubicBezTo>
                    <a:pt x="9098" y="9720"/>
                    <a:pt x="9375" y="9582"/>
                    <a:pt x="9617" y="9582"/>
                  </a:cubicBezTo>
                  <a:cubicBezTo>
                    <a:pt x="9791" y="9582"/>
                    <a:pt x="9947" y="9653"/>
                    <a:pt x="10022" y="9818"/>
                  </a:cubicBezTo>
                  <a:cubicBezTo>
                    <a:pt x="10177" y="10165"/>
                    <a:pt x="9821" y="10566"/>
                    <a:pt x="9922" y="10932"/>
                  </a:cubicBezTo>
                  <a:cubicBezTo>
                    <a:pt x="9988" y="11177"/>
                    <a:pt x="10240" y="11302"/>
                    <a:pt x="10497" y="11302"/>
                  </a:cubicBezTo>
                  <a:cubicBezTo>
                    <a:pt x="10625" y="11302"/>
                    <a:pt x="10755" y="11271"/>
                    <a:pt x="10864" y="11209"/>
                  </a:cubicBezTo>
                  <a:cubicBezTo>
                    <a:pt x="11192" y="11021"/>
                    <a:pt x="11374" y="10660"/>
                    <a:pt x="11537" y="10318"/>
                  </a:cubicBezTo>
                  <a:cubicBezTo>
                    <a:pt x="11083" y="10044"/>
                    <a:pt x="11152" y="9348"/>
                    <a:pt x="11431" y="8897"/>
                  </a:cubicBezTo>
                  <a:cubicBezTo>
                    <a:pt x="11711" y="8448"/>
                    <a:pt x="12140" y="8077"/>
                    <a:pt x="12281" y="7567"/>
                  </a:cubicBezTo>
                  <a:cubicBezTo>
                    <a:pt x="12375" y="7223"/>
                    <a:pt x="12326" y="6858"/>
                    <a:pt x="12394" y="6508"/>
                  </a:cubicBezTo>
                  <a:cubicBezTo>
                    <a:pt x="12464" y="6137"/>
                    <a:pt x="12661" y="5799"/>
                    <a:pt x="12725" y="5428"/>
                  </a:cubicBezTo>
                  <a:cubicBezTo>
                    <a:pt x="12788" y="5056"/>
                    <a:pt x="12654" y="4598"/>
                    <a:pt x="12293" y="4489"/>
                  </a:cubicBezTo>
                  <a:cubicBezTo>
                    <a:pt x="12237" y="4472"/>
                    <a:pt x="12180" y="4464"/>
                    <a:pt x="12123" y="4464"/>
                  </a:cubicBezTo>
                  <a:cubicBezTo>
                    <a:pt x="11951" y="4464"/>
                    <a:pt x="11776" y="4531"/>
                    <a:pt x="11613" y="4596"/>
                  </a:cubicBezTo>
                  <a:lnTo>
                    <a:pt x="8793" y="5716"/>
                  </a:lnTo>
                  <a:cubicBezTo>
                    <a:pt x="9132" y="4476"/>
                    <a:pt x="10372" y="3553"/>
                    <a:pt x="11651" y="3553"/>
                  </a:cubicBezTo>
                  <a:cubicBezTo>
                    <a:pt x="11713" y="3553"/>
                    <a:pt x="11776" y="3555"/>
                    <a:pt x="11838" y="3559"/>
                  </a:cubicBezTo>
                  <a:cubicBezTo>
                    <a:pt x="12285" y="3591"/>
                    <a:pt x="12730" y="3724"/>
                    <a:pt x="13173" y="3724"/>
                  </a:cubicBezTo>
                  <a:cubicBezTo>
                    <a:pt x="13257" y="3724"/>
                    <a:pt x="13341" y="3720"/>
                    <a:pt x="13425" y="3708"/>
                  </a:cubicBezTo>
                  <a:cubicBezTo>
                    <a:pt x="14591" y="3551"/>
                    <a:pt x="15265" y="2273"/>
                    <a:pt x="16344" y="1802"/>
                  </a:cubicBezTo>
                  <a:cubicBezTo>
                    <a:pt x="16480" y="1742"/>
                    <a:pt x="16641" y="1707"/>
                    <a:pt x="16796" y="1707"/>
                  </a:cubicBezTo>
                  <a:cubicBezTo>
                    <a:pt x="17048" y="1707"/>
                    <a:pt x="17281" y="1801"/>
                    <a:pt x="17352" y="2033"/>
                  </a:cubicBezTo>
                  <a:cubicBezTo>
                    <a:pt x="17384" y="2139"/>
                    <a:pt x="17372" y="2253"/>
                    <a:pt x="17348" y="2361"/>
                  </a:cubicBezTo>
                  <a:cubicBezTo>
                    <a:pt x="17212" y="2956"/>
                    <a:pt x="16725" y="3399"/>
                    <a:pt x="16253" y="3789"/>
                  </a:cubicBezTo>
                  <a:cubicBezTo>
                    <a:pt x="15782" y="4178"/>
                    <a:pt x="15278" y="4585"/>
                    <a:pt x="15081" y="5163"/>
                  </a:cubicBezTo>
                  <a:cubicBezTo>
                    <a:pt x="14883" y="5742"/>
                    <a:pt x="15165" y="6527"/>
                    <a:pt x="15771" y="6611"/>
                  </a:cubicBezTo>
                  <a:cubicBezTo>
                    <a:pt x="15810" y="6617"/>
                    <a:pt x="15848" y="6619"/>
                    <a:pt x="15885" y="6619"/>
                  </a:cubicBezTo>
                  <a:cubicBezTo>
                    <a:pt x="16436" y="6619"/>
                    <a:pt x="16852" y="6063"/>
                    <a:pt x="17249" y="5649"/>
                  </a:cubicBezTo>
                  <a:cubicBezTo>
                    <a:pt x="17863" y="5010"/>
                    <a:pt x="18681" y="4603"/>
                    <a:pt x="19560" y="4498"/>
                  </a:cubicBezTo>
                  <a:cubicBezTo>
                    <a:pt x="19974" y="4449"/>
                    <a:pt x="20398" y="4469"/>
                    <a:pt x="20799" y="4357"/>
                  </a:cubicBezTo>
                  <a:cubicBezTo>
                    <a:pt x="22015" y="4019"/>
                    <a:pt x="22592" y="2664"/>
                    <a:pt x="23004" y="1471"/>
                  </a:cubicBezTo>
                  <a:cubicBezTo>
                    <a:pt x="23065" y="1295"/>
                    <a:pt x="23127" y="1112"/>
                    <a:pt x="23098" y="927"/>
                  </a:cubicBezTo>
                  <a:cubicBezTo>
                    <a:pt x="23024" y="423"/>
                    <a:pt x="22392" y="255"/>
                    <a:pt x="21885" y="202"/>
                  </a:cubicBezTo>
                  <a:cubicBezTo>
                    <a:pt x="20928" y="99"/>
                    <a:pt x="19945" y="1"/>
                    <a:pt x="18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29" name="CuadroTexto 128">
                <a:extLst>
                  <a:ext uri="{FF2B5EF4-FFF2-40B4-BE49-F238E27FC236}">
                    <a16:creationId xmlns:a16="http://schemas.microsoft.com/office/drawing/2014/main" id="{660A5A4F-60B8-4C91-AA6E-CF1EDBAA8996}"/>
                  </a:ext>
                </a:extLst>
              </p:cNvPr>
              <p:cNvSpPr txBox="1"/>
              <p:nvPr/>
            </p:nvSpPr>
            <p:spPr>
              <a:xfrm>
                <a:off x="1064552" y="1656929"/>
                <a:ext cx="2072683" cy="559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𝑭</m:t>
                          </m:r>
                        </m:e>
                      </m:acc>
                      <m:r>
                        <a:rPr lang="es-MX" sz="1800" b="1" i="1" smtClean="0">
                          <a:solidFill>
                            <a:schemeClr val="bg1"/>
                          </a:solidFill>
                          <a:latin typeface="Cambria Math" panose="02040503050406030204" pitchFamily="18" charset="0"/>
                        </a:rPr>
                        <m:t>=−</m:t>
                      </m:r>
                      <m:f>
                        <m:fPr>
                          <m:ctrlPr>
                            <a:rPr lang="es-MX" sz="1800" b="1" i="1" smtClean="0">
                              <a:solidFill>
                                <a:schemeClr val="bg1"/>
                              </a:solidFill>
                              <a:latin typeface="Cambria Math" panose="02040503050406030204" pitchFamily="18" charset="0"/>
                            </a:rPr>
                          </m:ctrlPr>
                        </m:fPr>
                        <m:num>
                          <m:r>
                            <a:rPr lang="es-CO" sz="1800" b="1" i="1" smtClean="0">
                              <a:solidFill>
                                <a:schemeClr val="bg1"/>
                              </a:solidFill>
                              <a:latin typeface="Cambria Math" panose="02040503050406030204" pitchFamily="18" charset="0"/>
                            </a:rPr>
                            <m:t>𝑮</m:t>
                          </m:r>
                          <m:r>
                            <a:rPr lang="es-CO" sz="1800" b="1" i="1" smtClean="0">
                              <a:solidFill>
                                <a:schemeClr val="bg1"/>
                              </a:solidFill>
                              <a:latin typeface="Cambria Math" panose="02040503050406030204" pitchFamily="18" charset="0"/>
                            </a:rPr>
                            <m:t>∗</m:t>
                          </m:r>
                          <m:r>
                            <a:rPr lang="es-MX" sz="1800" b="1" i="1" smtClean="0">
                              <a:solidFill>
                                <a:schemeClr val="bg1"/>
                              </a:solidFill>
                              <a:latin typeface="Cambria Math" panose="02040503050406030204" pitchFamily="18" charset="0"/>
                            </a:rPr>
                            <m:t>𝑴</m:t>
                          </m:r>
                          <m:r>
                            <a:rPr lang="es-CO" sz="1800" b="1" i="1" smtClean="0">
                              <a:solidFill>
                                <a:schemeClr val="bg1"/>
                              </a:solidFill>
                              <a:latin typeface="Cambria Math" panose="02040503050406030204" pitchFamily="18" charset="0"/>
                            </a:rPr>
                            <m:t>∗</m:t>
                          </m:r>
                          <m:r>
                            <a:rPr lang="es-MX" sz="1800" b="1" i="1" smtClean="0">
                              <a:solidFill>
                                <a:schemeClr val="bg1"/>
                              </a:solidFill>
                              <a:latin typeface="Cambria Math" panose="02040503050406030204" pitchFamily="18" charset="0"/>
                            </a:rPr>
                            <m:t>𝒎</m:t>
                          </m:r>
                        </m:num>
                        <m:den>
                          <m:sSup>
                            <m:sSupPr>
                              <m:ctrlPr>
                                <a:rPr lang="es-MX" sz="1800" b="1" i="1" smtClean="0">
                                  <a:solidFill>
                                    <a:schemeClr val="bg1"/>
                                  </a:solidFill>
                                  <a:latin typeface="Cambria Math" panose="02040503050406030204" pitchFamily="18" charset="0"/>
                                </a:rPr>
                              </m:ctrlPr>
                            </m:sSupPr>
                            <m:e>
                              <m:d>
                                <m:dPr>
                                  <m:begChr m:val="‖"/>
                                  <m:endChr m:val="‖"/>
                                  <m:ctrlPr>
                                    <a:rPr lang="es-MX" sz="1800" b="1" i="1" smtClean="0">
                                      <a:solidFill>
                                        <a:schemeClr val="bg1"/>
                                      </a:solidFill>
                                      <a:latin typeface="Cambria Math" panose="02040503050406030204" pitchFamily="18" charset="0"/>
                                    </a:rPr>
                                  </m:ctrlPr>
                                </m:dPr>
                                <m:e>
                                  <m:acc>
                                    <m:accPr>
                                      <m:chr m:val="⃗"/>
                                      <m:ctrlPr>
                                        <a:rPr lang="es-MX"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𝒓</m:t>
                                      </m:r>
                                    </m:e>
                                  </m:acc>
                                </m:e>
                              </m:d>
                            </m:e>
                            <m:sup>
                              <m:r>
                                <a:rPr lang="es-CO" sz="1800" b="1" i="1" smtClean="0">
                                  <a:solidFill>
                                    <a:schemeClr val="bg1"/>
                                  </a:solidFill>
                                  <a:latin typeface="Cambria Math" panose="02040503050406030204" pitchFamily="18" charset="0"/>
                                </a:rPr>
                                <m:t>𝟐</m:t>
                              </m:r>
                            </m:sup>
                          </m:sSup>
                        </m:den>
                      </m:f>
                      <m:r>
                        <a:rPr lang="es-CO" sz="1800" b="1" i="0" smtClean="0">
                          <a:solidFill>
                            <a:schemeClr val="bg1"/>
                          </a:solidFill>
                          <a:latin typeface="Cambria Math" panose="02040503050406030204" pitchFamily="18" charset="0"/>
                        </a:rPr>
                        <m:t>∗</m:t>
                      </m:r>
                      <m:acc>
                        <m:accPr>
                          <m:chr m:val="̂"/>
                          <m:ctrlPr>
                            <a:rPr lang="es-CO"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𝒓</m:t>
                          </m:r>
                        </m:e>
                      </m:acc>
                    </m:oMath>
                  </m:oMathPara>
                </a14:m>
                <a:endParaRPr lang="es-CO" sz="1800" b="1" dirty="0"/>
              </a:p>
            </p:txBody>
          </p:sp>
        </mc:Choice>
        <mc:Fallback xmlns="">
          <p:sp>
            <p:nvSpPr>
              <p:cNvPr id="129" name="CuadroTexto 128">
                <a:extLst>
                  <a:ext uri="{FF2B5EF4-FFF2-40B4-BE49-F238E27FC236}">
                    <a16:creationId xmlns:a16="http://schemas.microsoft.com/office/drawing/2014/main" id="{660A5A4F-60B8-4C91-AA6E-CF1EDBAA8996}"/>
                  </a:ext>
                </a:extLst>
              </p:cNvPr>
              <p:cNvSpPr txBox="1">
                <a:spLocks noRot="1" noChangeAspect="1" noMove="1" noResize="1" noEditPoints="1" noAdjustHandles="1" noChangeArrowheads="1" noChangeShapeType="1" noTextEdit="1"/>
              </p:cNvSpPr>
              <p:nvPr/>
            </p:nvSpPr>
            <p:spPr>
              <a:xfrm>
                <a:off x="1064552" y="1656929"/>
                <a:ext cx="2072683" cy="559384"/>
              </a:xfrm>
              <a:prstGeom prst="rect">
                <a:avLst/>
              </a:prstGeom>
              <a:blipFill>
                <a:blip r:embed="rId3"/>
                <a:stretch>
                  <a:fillRect/>
                </a:stretch>
              </a:blipFill>
            </p:spPr>
            <p:txBody>
              <a:bodyPr/>
              <a:lstStyle/>
              <a:p>
                <a:r>
                  <a:rPr lang="es-CO">
                    <a:noFill/>
                  </a:rPr>
                  <a:t> </a:t>
                </a:r>
              </a:p>
            </p:txBody>
          </p:sp>
        </mc:Fallback>
      </mc:AlternateContent>
      <p:sp>
        <p:nvSpPr>
          <p:cNvPr id="130" name="Título 2">
            <a:extLst>
              <a:ext uri="{FF2B5EF4-FFF2-40B4-BE49-F238E27FC236}">
                <a16:creationId xmlns:a16="http://schemas.microsoft.com/office/drawing/2014/main" id="{53107539-15DB-47FC-AD5E-D9F3DA512687}"/>
              </a:ext>
            </a:extLst>
          </p:cNvPr>
          <p:cNvSpPr>
            <a:spLocks noGrp="1"/>
          </p:cNvSpPr>
          <p:nvPr>
            <p:ph type="title"/>
          </p:nvPr>
        </p:nvSpPr>
        <p:spPr>
          <a:xfrm>
            <a:off x="311700" y="381125"/>
            <a:ext cx="8520600" cy="572700"/>
          </a:xfrm>
        </p:spPr>
        <p:txBody>
          <a:bodyPr/>
          <a:lstStyle/>
          <a:p>
            <a:r>
              <a:rPr lang="es-CO" dirty="0"/>
              <a:t>Conceptualización del Modelo</a:t>
            </a:r>
          </a:p>
        </p:txBody>
      </p:sp>
      <mc:AlternateContent xmlns:mc="http://schemas.openxmlformats.org/markup-compatibility/2006" xmlns:a14="http://schemas.microsoft.com/office/drawing/2010/main">
        <mc:Choice Requires="a14">
          <p:sp>
            <p:nvSpPr>
              <p:cNvPr id="132" name="CuadroTexto 131">
                <a:extLst>
                  <a:ext uri="{FF2B5EF4-FFF2-40B4-BE49-F238E27FC236}">
                    <a16:creationId xmlns:a16="http://schemas.microsoft.com/office/drawing/2014/main" id="{6E6EA55A-D6DA-4432-AE13-588DC7A42CFC}"/>
                  </a:ext>
                </a:extLst>
              </p:cNvPr>
              <p:cNvSpPr txBox="1"/>
              <p:nvPr/>
            </p:nvSpPr>
            <p:spPr>
              <a:xfrm>
                <a:off x="2442256" y="3651400"/>
                <a:ext cx="2821285" cy="790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1800" b="1" i="1" smtClean="0">
                              <a:solidFill>
                                <a:schemeClr val="bg1"/>
                              </a:solidFill>
                              <a:latin typeface="Cambria Math" panose="02040503050406030204" pitchFamily="18" charset="0"/>
                            </a:rPr>
                          </m:ctrlPr>
                        </m:accPr>
                        <m:e>
                          <m:sSub>
                            <m:sSubPr>
                              <m:ctrlPr>
                                <a:rPr lang="es-CO" sz="1800" b="1" i="1" smtClean="0">
                                  <a:solidFill>
                                    <a:schemeClr val="bg1"/>
                                  </a:solidFill>
                                  <a:latin typeface="Cambria Math" panose="02040503050406030204" pitchFamily="18" charset="0"/>
                                </a:rPr>
                              </m:ctrlPr>
                            </m:sSubPr>
                            <m:e>
                              <m:r>
                                <a:rPr lang="es-CO" sz="1800" b="1" i="1" smtClean="0">
                                  <a:solidFill>
                                    <a:schemeClr val="bg1"/>
                                  </a:solidFill>
                                  <a:latin typeface="Cambria Math" panose="02040503050406030204" pitchFamily="18" charset="0"/>
                                </a:rPr>
                                <m:t>𝑭</m:t>
                              </m:r>
                            </m:e>
                            <m:sub>
                              <m:r>
                                <a:rPr lang="es-CO" sz="1800" b="1" i="1" smtClean="0">
                                  <a:solidFill>
                                    <a:schemeClr val="bg1"/>
                                  </a:solidFill>
                                  <a:latin typeface="Cambria Math" panose="02040503050406030204" pitchFamily="18" charset="0"/>
                                </a:rPr>
                                <m:t>𝒊</m:t>
                              </m:r>
                            </m:sub>
                          </m:sSub>
                        </m:e>
                      </m:acc>
                      <m:r>
                        <a:rPr lang="es-MX"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𝑮</m:t>
                      </m:r>
                      <m:r>
                        <a:rPr lang="es-CO" sz="1800" b="1" i="1" smtClean="0">
                          <a:solidFill>
                            <a:schemeClr val="bg1"/>
                          </a:solidFill>
                          <a:latin typeface="Cambria Math" panose="02040503050406030204" pitchFamily="18" charset="0"/>
                        </a:rPr>
                        <m:t>∗</m:t>
                      </m:r>
                      <m:sSub>
                        <m:sSubPr>
                          <m:ctrlPr>
                            <a:rPr lang="es-CO" sz="1800" b="1" i="1" smtClean="0">
                              <a:solidFill>
                                <a:schemeClr val="bg1"/>
                              </a:solidFill>
                              <a:latin typeface="Cambria Math" panose="02040503050406030204" pitchFamily="18" charset="0"/>
                            </a:rPr>
                          </m:ctrlPr>
                        </m:sSubPr>
                        <m:e>
                          <m:r>
                            <a:rPr lang="es-CO" sz="1800" b="1" i="1" smtClean="0">
                              <a:solidFill>
                                <a:schemeClr val="bg1"/>
                              </a:solidFill>
                              <a:latin typeface="Cambria Math" panose="02040503050406030204" pitchFamily="18" charset="0"/>
                            </a:rPr>
                            <m:t>𝒎</m:t>
                          </m:r>
                        </m:e>
                        <m:sub>
                          <m:r>
                            <a:rPr lang="es-CO" sz="1800" b="1" i="1" smtClean="0">
                              <a:solidFill>
                                <a:schemeClr val="bg1"/>
                              </a:solidFill>
                              <a:latin typeface="Cambria Math" panose="02040503050406030204" pitchFamily="18" charset="0"/>
                            </a:rPr>
                            <m:t>𝒊</m:t>
                          </m:r>
                        </m:sub>
                      </m:sSub>
                      <m:nary>
                        <m:naryPr>
                          <m:chr m:val="∑"/>
                          <m:ctrlPr>
                            <a:rPr lang="es-CO" sz="1800" b="1" i="1" smtClean="0">
                              <a:solidFill>
                                <a:schemeClr val="bg1"/>
                              </a:solidFill>
                              <a:latin typeface="Cambria Math" panose="02040503050406030204" pitchFamily="18" charset="0"/>
                            </a:rPr>
                          </m:ctrlPr>
                        </m:naryPr>
                        <m:sub>
                          <m:r>
                            <m:rPr>
                              <m:brk m:alnAt="23"/>
                            </m:rPr>
                            <a:rPr lang="es-CO" sz="1800" b="1" i="1" smtClean="0">
                              <a:solidFill>
                                <a:schemeClr val="bg1"/>
                              </a:solidFill>
                              <a:latin typeface="Cambria Math" panose="02040503050406030204" pitchFamily="18" charset="0"/>
                            </a:rPr>
                            <m:t>𝒋</m:t>
                          </m:r>
                          <m:r>
                            <a:rPr lang="es-CO"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𝟏</m:t>
                          </m:r>
                        </m:sub>
                        <m:sup>
                          <m:r>
                            <a:rPr lang="es-CO" sz="1800" b="1" i="1" smtClean="0">
                              <a:solidFill>
                                <a:schemeClr val="bg1"/>
                              </a:solidFill>
                              <a:latin typeface="Cambria Math" panose="02040503050406030204" pitchFamily="18" charset="0"/>
                            </a:rPr>
                            <m:t>𝒏</m:t>
                          </m:r>
                        </m:sup>
                        <m:e>
                          <m:f>
                            <m:fPr>
                              <m:ctrlPr>
                                <a:rPr lang="es-CO" sz="1800" b="1" i="1" smtClean="0">
                                  <a:solidFill>
                                    <a:schemeClr val="bg1"/>
                                  </a:solidFill>
                                  <a:latin typeface="Cambria Math" panose="02040503050406030204" pitchFamily="18" charset="0"/>
                                </a:rPr>
                              </m:ctrlPr>
                            </m:fPr>
                            <m:num>
                              <m:sSub>
                                <m:sSubPr>
                                  <m:ctrlPr>
                                    <a:rPr lang="es-CO" sz="1800" b="1" i="1" smtClean="0">
                                      <a:solidFill>
                                        <a:schemeClr val="bg1"/>
                                      </a:solidFill>
                                      <a:latin typeface="Cambria Math" panose="02040503050406030204" pitchFamily="18" charset="0"/>
                                    </a:rPr>
                                  </m:ctrlPr>
                                </m:sSubPr>
                                <m:e>
                                  <m:r>
                                    <a:rPr lang="es-CO" sz="1800" b="1" i="1" smtClean="0">
                                      <a:solidFill>
                                        <a:schemeClr val="bg1"/>
                                      </a:solidFill>
                                      <a:latin typeface="Cambria Math" panose="02040503050406030204" pitchFamily="18" charset="0"/>
                                    </a:rPr>
                                    <m:t>𝑴</m:t>
                                  </m:r>
                                </m:e>
                                <m:sub>
                                  <m:r>
                                    <a:rPr lang="es-CO" sz="1800" b="1" i="1" smtClean="0">
                                      <a:solidFill>
                                        <a:schemeClr val="bg1"/>
                                      </a:solidFill>
                                      <a:latin typeface="Cambria Math" panose="02040503050406030204" pitchFamily="18" charset="0"/>
                                    </a:rPr>
                                    <m:t>𝒋</m:t>
                                  </m:r>
                                </m:sub>
                              </m:sSub>
                            </m:num>
                            <m:den>
                              <m:sSup>
                                <m:sSupPr>
                                  <m:ctrlPr>
                                    <a:rPr lang="es-CO" sz="1800" b="1" i="1" smtClean="0">
                                      <a:solidFill>
                                        <a:schemeClr val="bg1"/>
                                      </a:solidFill>
                                      <a:latin typeface="Cambria Math" panose="02040503050406030204" pitchFamily="18" charset="0"/>
                                    </a:rPr>
                                  </m:ctrlPr>
                                </m:sSupPr>
                                <m:e>
                                  <m:d>
                                    <m:dPr>
                                      <m:begChr m:val="‖"/>
                                      <m:endChr m:val="‖"/>
                                      <m:ctrlPr>
                                        <a:rPr lang="es-CO" sz="1800" b="1" i="1" smtClean="0">
                                          <a:solidFill>
                                            <a:schemeClr val="bg1"/>
                                          </a:solidFill>
                                          <a:latin typeface="Cambria Math" panose="02040503050406030204" pitchFamily="18" charset="0"/>
                                        </a:rPr>
                                      </m:ctrlPr>
                                    </m:dPr>
                                    <m:e>
                                      <m:sSub>
                                        <m:sSubPr>
                                          <m:ctrlPr>
                                            <a:rPr lang="es-CO" sz="1800" b="1" i="1" smtClean="0">
                                              <a:solidFill>
                                                <a:schemeClr val="bg1"/>
                                              </a:solidFill>
                                              <a:latin typeface="Cambria Math" panose="02040503050406030204" pitchFamily="18" charset="0"/>
                                            </a:rPr>
                                          </m:ctrlPr>
                                        </m:sSubPr>
                                        <m:e>
                                          <m:acc>
                                            <m:accPr>
                                              <m:chr m:val="⃗"/>
                                              <m:ctrlPr>
                                                <a:rPr lang="es-CO"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𝒓</m:t>
                                              </m:r>
                                            </m:e>
                                          </m:acc>
                                        </m:e>
                                        <m:sub>
                                          <m:r>
                                            <a:rPr lang="es-CO" sz="1800" b="1" i="1" smtClean="0">
                                              <a:solidFill>
                                                <a:schemeClr val="bg1"/>
                                              </a:solidFill>
                                              <a:latin typeface="Cambria Math" panose="02040503050406030204" pitchFamily="18" charset="0"/>
                                            </a:rPr>
                                            <m:t>𝒊</m:t>
                                          </m:r>
                                          <m:r>
                                            <a:rPr lang="es-CO"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𝒋</m:t>
                                          </m:r>
                                        </m:sub>
                                      </m:sSub>
                                    </m:e>
                                  </m:d>
                                </m:e>
                                <m:sup>
                                  <m:r>
                                    <a:rPr lang="es-CO" sz="1800" b="1" i="1" smtClean="0">
                                      <a:solidFill>
                                        <a:schemeClr val="bg1"/>
                                      </a:solidFill>
                                      <a:latin typeface="Cambria Math" panose="02040503050406030204" pitchFamily="18" charset="0"/>
                                    </a:rPr>
                                    <m:t>𝟐</m:t>
                                  </m:r>
                                </m:sup>
                              </m:sSup>
                            </m:den>
                          </m:f>
                        </m:e>
                      </m:nary>
                      <m:sSub>
                        <m:sSubPr>
                          <m:ctrlPr>
                            <a:rPr lang="es-CO" sz="1800" b="1" i="1" smtClean="0">
                              <a:solidFill>
                                <a:schemeClr val="bg1"/>
                              </a:solidFill>
                              <a:latin typeface="Cambria Math" panose="02040503050406030204" pitchFamily="18" charset="0"/>
                            </a:rPr>
                          </m:ctrlPr>
                        </m:sSubPr>
                        <m:e>
                          <m:acc>
                            <m:accPr>
                              <m:chr m:val="̂"/>
                              <m:ctrlPr>
                                <a:rPr lang="es-CO"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𝒓</m:t>
                              </m:r>
                            </m:e>
                          </m:acc>
                        </m:e>
                        <m:sub>
                          <m:r>
                            <a:rPr lang="es-CO" sz="1800" b="1" i="1" smtClean="0">
                              <a:solidFill>
                                <a:schemeClr val="bg1"/>
                              </a:solidFill>
                              <a:latin typeface="Cambria Math" panose="02040503050406030204" pitchFamily="18" charset="0"/>
                            </a:rPr>
                            <m:t>𝒊</m:t>
                          </m:r>
                          <m:r>
                            <a:rPr lang="es-CO"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𝒋</m:t>
                          </m:r>
                        </m:sub>
                      </m:sSub>
                      <m:r>
                        <a:rPr lang="es-CO" sz="1800" b="1" i="1" smtClean="0">
                          <a:solidFill>
                            <a:schemeClr val="bg1"/>
                          </a:solidFill>
                          <a:latin typeface="Cambria Math" panose="02040503050406030204" pitchFamily="18" charset="0"/>
                        </a:rPr>
                        <m:t> </m:t>
                      </m:r>
                    </m:oMath>
                  </m:oMathPara>
                </a14:m>
                <a:endParaRPr lang="es-CO" sz="1800" b="1" i="1" dirty="0">
                  <a:solidFill>
                    <a:schemeClr val="bg1"/>
                  </a:solidFill>
                  <a:latin typeface="Cambria Math" panose="02040503050406030204" pitchFamily="18" charset="0"/>
                </a:endParaRPr>
              </a:p>
            </p:txBody>
          </p:sp>
        </mc:Choice>
        <mc:Fallback xmlns="">
          <p:sp>
            <p:nvSpPr>
              <p:cNvPr id="132" name="CuadroTexto 131">
                <a:extLst>
                  <a:ext uri="{FF2B5EF4-FFF2-40B4-BE49-F238E27FC236}">
                    <a16:creationId xmlns:a16="http://schemas.microsoft.com/office/drawing/2014/main" id="{6E6EA55A-D6DA-4432-AE13-588DC7A42CFC}"/>
                  </a:ext>
                </a:extLst>
              </p:cNvPr>
              <p:cNvSpPr txBox="1">
                <a:spLocks noRot="1" noChangeAspect="1" noMove="1" noResize="1" noEditPoints="1" noAdjustHandles="1" noChangeArrowheads="1" noChangeShapeType="1" noTextEdit="1"/>
              </p:cNvSpPr>
              <p:nvPr/>
            </p:nvSpPr>
            <p:spPr>
              <a:xfrm>
                <a:off x="2442256" y="3651400"/>
                <a:ext cx="2821285" cy="790409"/>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3" name="CuadroTexto 132">
                <a:extLst>
                  <a:ext uri="{FF2B5EF4-FFF2-40B4-BE49-F238E27FC236}">
                    <a16:creationId xmlns:a16="http://schemas.microsoft.com/office/drawing/2014/main" id="{84B683F5-D9C7-4F0C-BE38-754DEA8EFE43}"/>
                  </a:ext>
                </a:extLst>
              </p:cNvPr>
              <p:cNvSpPr txBox="1"/>
              <p:nvPr/>
            </p:nvSpPr>
            <p:spPr>
              <a:xfrm>
                <a:off x="4183061" y="2677356"/>
                <a:ext cx="8167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MX" sz="1800">
                          <a:solidFill>
                            <a:schemeClr val="bg1"/>
                          </a:solidFill>
                          <a:latin typeface="Cambria Math" panose="02040503050406030204" pitchFamily="18" charset="0"/>
                        </a:rPr>
                        <m:t>F</m:t>
                      </m:r>
                      <m:r>
                        <a:rPr lang="es-MX" sz="1800" b="0" i="1" smtClean="0">
                          <a:solidFill>
                            <a:schemeClr val="bg1"/>
                          </a:solidFill>
                          <a:latin typeface="Cambria Math" panose="02040503050406030204" pitchFamily="18" charset="0"/>
                        </a:rPr>
                        <m:t>=</m:t>
                      </m:r>
                      <m:r>
                        <a:rPr lang="es-MX" sz="1800" b="0" i="1" smtClean="0">
                          <a:solidFill>
                            <a:schemeClr val="bg1"/>
                          </a:solidFill>
                          <a:latin typeface="Cambria Math" panose="02040503050406030204" pitchFamily="18" charset="0"/>
                        </a:rPr>
                        <m:t>𝑚𝑎</m:t>
                      </m:r>
                    </m:oMath>
                  </m:oMathPara>
                </a14:m>
                <a:endParaRPr lang="es-CO" sz="1800" dirty="0"/>
              </a:p>
            </p:txBody>
          </p:sp>
        </mc:Choice>
        <mc:Fallback xmlns="">
          <p:sp>
            <p:nvSpPr>
              <p:cNvPr id="133" name="CuadroTexto 132">
                <a:extLst>
                  <a:ext uri="{FF2B5EF4-FFF2-40B4-BE49-F238E27FC236}">
                    <a16:creationId xmlns:a16="http://schemas.microsoft.com/office/drawing/2014/main" id="{84B683F5-D9C7-4F0C-BE38-754DEA8EFE43}"/>
                  </a:ext>
                </a:extLst>
              </p:cNvPr>
              <p:cNvSpPr txBox="1">
                <a:spLocks noRot="1" noChangeAspect="1" noMove="1" noResize="1" noEditPoints="1" noAdjustHandles="1" noChangeArrowheads="1" noChangeShapeType="1" noTextEdit="1"/>
              </p:cNvSpPr>
              <p:nvPr/>
            </p:nvSpPr>
            <p:spPr>
              <a:xfrm>
                <a:off x="4183061" y="2677356"/>
                <a:ext cx="816762" cy="276999"/>
              </a:xfrm>
              <a:prstGeom prst="rect">
                <a:avLst/>
              </a:prstGeom>
              <a:blipFill>
                <a:blip r:embed="rId5"/>
                <a:stretch>
                  <a:fillRect l="-5224" r="-2985" b="-869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4" name="CuadroTexto 133">
                <a:extLst>
                  <a:ext uri="{FF2B5EF4-FFF2-40B4-BE49-F238E27FC236}">
                    <a16:creationId xmlns:a16="http://schemas.microsoft.com/office/drawing/2014/main" id="{7F912B4F-15A0-4AAA-B7D5-C6F93FC069A4}"/>
                  </a:ext>
                </a:extLst>
              </p:cNvPr>
              <p:cNvSpPr txBox="1"/>
              <p:nvPr/>
            </p:nvSpPr>
            <p:spPr>
              <a:xfrm>
                <a:off x="4260326" y="1563889"/>
                <a:ext cx="2366097" cy="790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1800" b="1" i="1" smtClean="0">
                              <a:solidFill>
                                <a:schemeClr val="bg1"/>
                              </a:solidFill>
                              <a:latin typeface="Cambria Math" panose="02040503050406030204" pitchFamily="18" charset="0"/>
                            </a:rPr>
                          </m:ctrlPr>
                        </m:sSubPr>
                        <m:e>
                          <m:acc>
                            <m:accPr>
                              <m:chr m:val="⃗"/>
                              <m:ctrlPr>
                                <a:rPr lang="es-MX"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𝒂</m:t>
                              </m:r>
                            </m:e>
                          </m:acc>
                        </m:e>
                        <m:sub>
                          <m:r>
                            <a:rPr lang="es-CO" sz="1800" b="1" i="1" smtClean="0">
                              <a:solidFill>
                                <a:schemeClr val="bg1"/>
                              </a:solidFill>
                              <a:latin typeface="Cambria Math" panose="02040503050406030204" pitchFamily="18" charset="0"/>
                            </a:rPr>
                            <m:t>𝒊</m:t>
                          </m:r>
                        </m:sub>
                      </m:sSub>
                      <m:r>
                        <a:rPr lang="es-MX"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𝑮</m:t>
                      </m:r>
                      <m:nary>
                        <m:naryPr>
                          <m:chr m:val="∑"/>
                          <m:ctrlPr>
                            <a:rPr lang="es-CO" sz="1800" b="1" i="1" smtClean="0">
                              <a:solidFill>
                                <a:schemeClr val="bg1"/>
                              </a:solidFill>
                              <a:latin typeface="Cambria Math" panose="02040503050406030204" pitchFamily="18" charset="0"/>
                            </a:rPr>
                          </m:ctrlPr>
                        </m:naryPr>
                        <m:sub>
                          <m:r>
                            <m:rPr>
                              <m:brk m:alnAt="23"/>
                            </m:rPr>
                            <a:rPr lang="es-CO" sz="1800" b="1" i="1" smtClean="0">
                              <a:solidFill>
                                <a:schemeClr val="bg1"/>
                              </a:solidFill>
                              <a:latin typeface="Cambria Math" panose="02040503050406030204" pitchFamily="18" charset="0"/>
                            </a:rPr>
                            <m:t>𝒋</m:t>
                          </m:r>
                          <m:r>
                            <a:rPr lang="es-CO"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𝟏</m:t>
                          </m:r>
                        </m:sub>
                        <m:sup>
                          <m:r>
                            <a:rPr lang="es-CO" sz="1800" b="1" i="1" smtClean="0">
                              <a:solidFill>
                                <a:schemeClr val="bg1"/>
                              </a:solidFill>
                              <a:latin typeface="Cambria Math" panose="02040503050406030204" pitchFamily="18" charset="0"/>
                            </a:rPr>
                            <m:t>𝒏</m:t>
                          </m:r>
                        </m:sup>
                        <m:e>
                          <m:f>
                            <m:fPr>
                              <m:ctrlPr>
                                <a:rPr lang="es-CO" sz="1800" b="1" i="1" smtClean="0">
                                  <a:solidFill>
                                    <a:schemeClr val="bg1"/>
                                  </a:solidFill>
                                  <a:latin typeface="Cambria Math" panose="02040503050406030204" pitchFamily="18" charset="0"/>
                                </a:rPr>
                              </m:ctrlPr>
                            </m:fPr>
                            <m:num>
                              <m:sSub>
                                <m:sSubPr>
                                  <m:ctrlPr>
                                    <a:rPr lang="es-CO" sz="1800" b="1" i="1" smtClean="0">
                                      <a:solidFill>
                                        <a:schemeClr val="bg1"/>
                                      </a:solidFill>
                                      <a:latin typeface="Cambria Math" panose="02040503050406030204" pitchFamily="18" charset="0"/>
                                    </a:rPr>
                                  </m:ctrlPr>
                                </m:sSubPr>
                                <m:e>
                                  <m:r>
                                    <a:rPr lang="es-CO" sz="1800" b="1" i="1" smtClean="0">
                                      <a:solidFill>
                                        <a:schemeClr val="bg1"/>
                                      </a:solidFill>
                                      <a:latin typeface="Cambria Math" panose="02040503050406030204" pitchFamily="18" charset="0"/>
                                    </a:rPr>
                                    <m:t>𝑴</m:t>
                                  </m:r>
                                </m:e>
                                <m:sub>
                                  <m:r>
                                    <a:rPr lang="es-CO" sz="1800" b="1" i="1" smtClean="0">
                                      <a:solidFill>
                                        <a:schemeClr val="bg1"/>
                                      </a:solidFill>
                                      <a:latin typeface="Cambria Math" panose="02040503050406030204" pitchFamily="18" charset="0"/>
                                    </a:rPr>
                                    <m:t>𝒋</m:t>
                                  </m:r>
                                </m:sub>
                              </m:sSub>
                            </m:num>
                            <m:den>
                              <m:sSup>
                                <m:sSupPr>
                                  <m:ctrlPr>
                                    <a:rPr lang="es-CO" sz="1800" b="1" i="1" smtClean="0">
                                      <a:solidFill>
                                        <a:schemeClr val="bg1"/>
                                      </a:solidFill>
                                      <a:latin typeface="Cambria Math" panose="02040503050406030204" pitchFamily="18" charset="0"/>
                                    </a:rPr>
                                  </m:ctrlPr>
                                </m:sSupPr>
                                <m:e>
                                  <m:d>
                                    <m:dPr>
                                      <m:begChr m:val="‖"/>
                                      <m:endChr m:val="‖"/>
                                      <m:ctrlPr>
                                        <a:rPr lang="es-CO" sz="1800" b="1" i="1" smtClean="0">
                                          <a:solidFill>
                                            <a:schemeClr val="bg1"/>
                                          </a:solidFill>
                                          <a:latin typeface="Cambria Math" panose="02040503050406030204" pitchFamily="18" charset="0"/>
                                        </a:rPr>
                                      </m:ctrlPr>
                                    </m:dPr>
                                    <m:e>
                                      <m:sSub>
                                        <m:sSubPr>
                                          <m:ctrlPr>
                                            <a:rPr lang="es-CO" sz="1800" b="1" i="1" smtClean="0">
                                              <a:solidFill>
                                                <a:schemeClr val="bg1"/>
                                              </a:solidFill>
                                              <a:latin typeface="Cambria Math" panose="02040503050406030204" pitchFamily="18" charset="0"/>
                                            </a:rPr>
                                          </m:ctrlPr>
                                        </m:sSubPr>
                                        <m:e>
                                          <m:acc>
                                            <m:accPr>
                                              <m:chr m:val="⃗"/>
                                              <m:ctrlPr>
                                                <a:rPr lang="es-CO"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𝒓</m:t>
                                              </m:r>
                                            </m:e>
                                          </m:acc>
                                        </m:e>
                                        <m:sub>
                                          <m:r>
                                            <a:rPr lang="es-CO" sz="1800" b="1" i="1" smtClean="0">
                                              <a:solidFill>
                                                <a:schemeClr val="bg1"/>
                                              </a:solidFill>
                                              <a:latin typeface="Cambria Math" panose="02040503050406030204" pitchFamily="18" charset="0"/>
                                            </a:rPr>
                                            <m:t>𝒊</m:t>
                                          </m:r>
                                          <m:r>
                                            <a:rPr lang="es-CO"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𝒋</m:t>
                                          </m:r>
                                        </m:sub>
                                      </m:sSub>
                                    </m:e>
                                  </m:d>
                                </m:e>
                                <m:sup>
                                  <m:r>
                                    <a:rPr lang="es-CO" sz="1800" b="1" i="1" smtClean="0">
                                      <a:solidFill>
                                        <a:schemeClr val="bg1"/>
                                      </a:solidFill>
                                      <a:latin typeface="Cambria Math" panose="02040503050406030204" pitchFamily="18" charset="0"/>
                                    </a:rPr>
                                    <m:t>𝟐</m:t>
                                  </m:r>
                                </m:sup>
                              </m:sSup>
                            </m:den>
                          </m:f>
                          <m:sSub>
                            <m:sSubPr>
                              <m:ctrlPr>
                                <a:rPr lang="es-CO" sz="1800" b="1" i="1" smtClean="0">
                                  <a:solidFill>
                                    <a:schemeClr val="bg1"/>
                                  </a:solidFill>
                                  <a:latin typeface="Cambria Math" panose="02040503050406030204" pitchFamily="18" charset="0"/>
                                </a:rPr>
                              </m:ctrlPr>
                            </m:sSubPr>
                            <m:e>
                              <m:acc>
                                <m:accPr>
                                  <m:chr m:val="̂"/>
                                  <m:ctrlPr>
                                    <a:rPr lang="es-CO"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𝒓</m:t>
                                  </m:r>
                                </m:e>
                              </m:acc>
                            </m:e>
                            <m:sub>
                              <m:r>
                                <a:rPr lang="es-CO" sz="1800" b="1" i="1" smtClean="0">
                                  <a:solidFill>
                                    <a:schemeClr val="bg1"/>
                                  </a:solidFill>
                                  <a:latin typeface="Cambria Math" panose="02040503050406030204" pitchFamily="18" charset="0"/>
                                </a:rPr>
                                <m:t>𝒊</m:t>
                              </m:r>
                              <m:r>
                                <a:rPr lang="es-CO" sz="1800" b="1" i="1" smtClean="0">
                                  <a:solidFill>
                                    <a:schemeClr val="bg1"/>
                                  </a:solidFill>
                                  <a:latin typeface="Cambria Math" panose="02040503050406030204" pitchFamily="18" charset="0"/>
                                </a:rPr>
                                <m:t>,</m:t>
                              </m:r>
                              <m:r>
                                <a:rPr lang="es-CO" sz="1800" b="1" i="1" smtClean="0">
                                  <a:solidFill>
                                    <a:schemeClr val="bg1"/>
                                  </a:solidFill>
                                  <a:latin typeface="Cambria Math" panose="02040503050406030204" pitchFamily="18" charset="0"/>
                                </a:rPr>
                                <m:t>𝒋</m:t>
                              </m:r>
                            </m:sub>
                          </m:sSub>
                        </m:e>
                      </m:nary>
                    </m:oMath>
                  </m:oMathPara>
                </a14:m>
                <a:endParaRPr lang="es-CO" sz="1800" b="1" dirty="0"/>
              </a:p>
            </p:txBody>
          </p:sp>
        </mc:Choice>
        <mc:Fallback xmlns="">
          <p:sp>
            <p:nvSpPr>
              <p:cNvPr id="134" name="CuadroTexto 133">
                <a:extLst>
                  <a:ext uri="{FF2B5EF4-FFF2-40B4-BE49-F238E27FC236}">
                    <a16:creationId xmlns:a16="http://schemas.microsoft.com/office/drawing/2014/main" id="{7F912B4F-15A0-4AAA-B7D5-C6F93FC069A4}"/>
                  </a:ext>
                </a:extLst>
              </p:cNvPr>
              <p:cNvSpPr txBox="1">
                <a:spLocks noRot="1" noChangeAspect="1" noMove="1" noResize="1" noEditPoints="1" noAdjustHandles="1" noChangeArrowheads="1" noChangeShapeType="1" noTextEdit="1"/>
              </p:cNvSpPr>
              <p:nvPr/>
            </p:nvSpPr>
            <p:spPr>
              <a:xfrm>
                <a:off x="4260326" y="1563889"/>
                <a:ext cx="2366097" cy="790409"/>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7" name="CuadroTexto 136">
                <a:extLst>
                  <a:ext uri="{FF2B5EF4-FFF2-40B4-BE49-F238E27FC236}">
                    <a16:creationId xmlns:a16="http://schemas.microsoft.com/office/drawing/2014/main" id="{BDD965BE-2B11-4503-B1E9-9B8AA180AD8D}"/>
                  </a:ext>
                </a:extLst>
              </p:cNvPr>
              <p:cNvSpPr txBox="1"/>
              <p:nvPr/>
            </p:nvSpPr>
            <p:spPr>
              <a:xfrm>
                <a:off x="6245998" y="3605829"/>
                <a:ext cx="2146357" cy="302070"/>
              </a:xfrm>
              <a:prstGeom prst="rect">
                <a:avLst/>
              </a:prstGeom>
              <a:noFill/>
            </p:spPr>
            <p:txBody>
              <a:bodyPr wrap="none" lIns="0" tIns="0" rIns="0" bIns="0" rtlCol="0">
                <a:spAutoFit/>
              </a:bodyPr>
              <a:lstStyle/>
              <a:p>
                <a14:m>
                  <m:oMath xmlns:m="http://schemas.openxmlformats.org/officeDocument/2006/math">
                    <m:sSub>
                      <m:sSubPr>
                        <m:ctrlPr>
                          <a:rPr lang="es-MX" sz="1800" b="1" i="1" smtClean="0">
                            <a:solidFill>
                              <a:schemeClr val="bg1"/>
                            </a:solidFill>
                            <a:latin typeface="Cambria Math" panose="02040503050406030204" pitchFamily="18" charset="0"/>
                          </a:rPr>
                        </m:ctrlPr>
                      </m:sSubPr>
                      <m:e>
                        <m:acc>
                          <m:accPr>
                            <m:chr m:val="⃗"/>
                            <m:ctrlPr>
                              <a:rPr lang="es-MX"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𝒓</m:t>
                            </m:r>
                          </m:e>
                        </m:acc>
                      </m:e>
                      <m:sub>
                        <m:sSub>
                          <m:sSubPr>
                            <m:ctrlPr>
                              <a:rPr lang="es-MX" sz="1800" b="1" i="1" smtClean="0">
                                <a:solidFill>
                                  <a:schemeClr val="bg1"/>
                                </a:solidFill>
                                <a:latin typeface="Cambria Math" panose="02040503050406030204" pitchFamily="18" charset="0"/>
                              </a:rPr>
                            </m:ctrlPr>
                          </m:sSubPr>
                          <m:e>
                            <m:r>
                              <a:rPr lang="es-CO" sz="1800" b="1" i="1" smtClean="0">
                                <a:solidFill>
                                  <a:schemeClr val="bg1"/>
                                </a:solidFill>
                                <a:latin typeface="Cambria Math" panose="02040503050406030204" pitchFamily="18" charset="0"/>
                              </a:rPr>
                              <m:t>𝒊</m:t>
                            </m:r>
                          </m:e>
                          <m:sub>
                            <m:r>
                              <a:rPr lang="es-CO" sz="1800" b="1" i="1" smtClean="0">
                                <a:solidFill>
                                  <a:schemeClr val="bg1"/>
                                </a:solidFill>
                                <a:latin typeface="Cambria Math" panose="02040503050406030204" pitchFamily="18" charset="0"/>
                              </a:rPr>
                              <m:t>𝒏𝒆𝒘</m:t>
                            </m:r>
                          </m:sub>
                        </m:sSub>
                      </m:sub>
                    </m:sSub>
                    <m:r>
                      <a:rPr lang="es-MX" sz="1800" b="1" i="1" smtClean="0">
                        <a:solidFill>
                          <a:schemeClr val="bg1"/>
                        </a:solidFill>
                        <a:latin typeface="Cambria Math" panose="02040503050406030204" pitchFamily="18" charset="0"/>
                      </a:rPr>
                      <m:t>=</m:t>
                    </m:r>
                  </m:oMath>
                </a14:m>
                <a:r>
                  <a:rPr lang="es-MX" sz="1800" b="1" dirty="0">
                    <a:solidFill>
                      <a:schemeClr val="bg1"/>
                    </a:solidFill>
                  </a:rPr>
                  <a:t> </a:t>
                </a:r>
                <a14:m>
                  <m:oMath xmlns:m="http://schemas.openxmlformats.org/officeDocument/2006/math">
                    <m:sSub>
                      <m:sSubPr>
                        <m:ctrlPr>
                          <a:rPr lang="es-MX" sz="1800" b="1" i="1">
                            <a:solidFill>
                              <a:schemeClr val="bg1"/>
                            </a:solidFill>
                            <a:latin typeface="Cambria Math" panose="02040503050406030204" pitchFamily="18" charset="0"/>
                          </a:rPr>
                        </m:ctrlPr>
                      </m:sSubPr>
                      <m:e>
                        <m:acc>
                          <m:accPr>
                            <m:chr m:val="⃗"/>
                            <m:ctrlPr>
                              <a:rPr lang="es-MX" sz="1800" b="1" i="1">
                                <a:solidFill>
                                  <a:schemeClr val="bg1"/>
                                </a:solidFill>
                                <a:latin typeface="Cambria Math" panose="02040503050406030204" pitchFamily="18" charset="0"/>
                              </a:rPr>
                            </m:ctrlPr>
                          </m:accPr>
                          <m:e>
                            <m:r>
                              <a:rPr lang="es-CO" sz="1800" b="1" i="1">
                                <a:solidFill>
                                  <a:schemeClr val="bg1"/>
                                </a:solidFill>
                                <a:latin typeface="Cambria Math" panose="02040503050406030204" pitchFamily="18" charset="0"/>
                              </a:rPr>
                              <m:t>𝒓</m:t>
                            </m:r>
                          </m:e>
                        </m:acc>
                      </m:e>
                      <m:sub>
                        <m:sSub>
                          <m:sSubPr>
                            <m:ctrlPr>
                              <a:rPr lang="es-MX" sz="1800" b="1" i="1">
                                <a:solidFill>
                                  <a:schemeClr val="bg1"/>
                                </a:solidFill>
                                <a:latin typeface="Cambria Math" panose="02040503050406030204" pitchFamily="18" charset="0"/>
                              </a:rPr>
                            </m:ctrlPr>
                          </m:sSubPr>
                          <m:e>
                            <m:r>
                              <a:rPr lang="es-CO" sz="1800" b="1" i="1">
                                <a:solidFill>
                                  <a:schemeClr val="bg1"/>
                                </a:solidFill>
                                <a:latin typeface="Cambria Math" panose="02040503050406030204" pitchFamily="18" charset="0"/>
                              </a:rPr>
                              <m:t>𝒊</m:t>
                            </m:r>
                          </m:e>
                          <m:sub>
                            <m:r>
                              <a:rPr lang="es-CO" sz="1800" b="1" i="1" smtClean="0">
                                <a:solidFill>
                                  <a:schemeClr val="bg1"/>
                                </a:solidFill>
                                <a:latin typeface="Cambria Math" panose="02040503050406030204" pitchFamily="18" charset="0"/>
                              </a:rPr>
                              <m:t>𝒐𝒍𝒅</m:t>
                            </m:r>
                          </m:sub>
                        </m:sSub>
                      </m:sub>
                    </m:sSub>
                    <m:r>
                      <a:rPr lang="es-CO" sz="1800" b="1" i="1" smtClean="0">
                        <a:solidFill>
                          <a:schemeClr val="bg1"/>
                        </a:solidFill>
                        <a:latin typeface="Cambria Math" panose="02040503050406030204" pitchFamily="18" charset="0"/>
                      </a:rPr>
                      <m:t>+</m:t>
                    </m:r>
                    <m:sSub>
                      <m:sSubPr>
                        <m:ctrlPr>
                          <a:rPr lang="es-MX" sz="1800" b="1" i="1">
                            <a:solidFill>
                              <a:schemeClr val="bg1"/>
                            </a:solidFill>
                            <a:latin typeface="Cambria Math" panose="02040503050406030204" pitchFamily="18" charset="0"/>
                          </a:rPr>
                        </m:ctrlPr>
                      </m:sSubPr>
                      <m:e>
                        <m:acc>
                          <m:accPr>
                            <m:chr m:val="⃗"/>
                            <m:ctrlPr>
                              <a:rPr lang="es-MX"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𝒗</m:t>
                            </m:r>
                          </m:e>
                        </m:acc>
                      </m:e>
                      <m:sub>
                        <m:sSub>
                          <m:sSubPr>
                            <m:ctrlPr>
                              <a:rPr lang="es-MX" sz="1800" b="1" i="1">
                                <a:solidFill>
                                  <a:schemeClr val="bg1"/>
                                </a:solidFill>
                                <a:latin typeface="Cambria Math" panose="02040503050406030204" pitchFamily="18" charset="0"/>
                              </a:rPr>
                            </m:ctrlPr>
                          </m:sSubPr>
                          <m:e>
                            <m:r>
                              <a:rPr lang="es-CO" sz="1800" b="1" i="1">
                                <a:solidFill>
                                  <a:schemeClr val="bg1"/>
                                </a:solidFill>
                                <a:latin typeface="Cambria Math" panose="02040503050406030204" pitchFamily="18" charset="0"/>
                              </a:rPr>
                              <m:t>𝒊</m:t>
                            </m:r>
                          </m:e>
                          <m:sub>
                            <m:r>
                              <a:rPr lang="es-CO" sz="1800" b="1" i="1" smtClean="0">
                                <a:solidFill>
                                  <a:schemeClr val="bg1"/>
                                </a:solidFill>
                                <a:latin typeface="Cambria Math" panose="02040503050406030204" pitchFamily="18" charset="0"/>
                              </a:rPr>
                              <m:t>𝒐𝒍𝒅</m:t>
                            </m:r>
                          </m:sub>
                        </m:sSub>
                      </m:sub>
                    </m:sSub>
                    <m:r>
                      <a:rPr lang="es-CO" sz="1800" b="1" i="1" smtClean="0">
                        <a:solidFill>
                          <a:schemeClr val="bg1"/>
                        </a:solidFill>
                        <a:latin typeface="Cambria Math" panose="02040503050406030204" pitchFamily="18" charset="0"/>
                      </a:rPr>
                      <m:t>𝒅𝒕</m:t>
                    </m:r>
                  </m:oMath>
                </a14:m>
                <a:endParaRPr lang="es-CO" sz="1800" b="1" dirty="0"/>
              </a:p>
            </p:txBody>
          </p:sp>
        </mc:Choice>
        <mc:Fallback xmlns="">
          <p:sp>
            <p:nvSpPr>
              <p:cNvPr id="137" name="CuadroTexto 136">
                <a:extLst>
                  <a:ext uri="{FF2B5EF4-FFF2-40B4-BE49-F238E27FC236}">
                    <a16:creationId xmlns:a16="http://schemas.microsoft.com/office/drawing/2014/main" id="{BDD965BE-2B11-4503-B1E9-9B8AA180AD8D}"/>
                  </a:ext>
                </a:extLst>
              </p:cNvPr>
              <p:cNvSpPr txBox="1">
                <a:spLocks noRot="1" noChangeAspect="1" noMove="1" noResize="1" noEditPoints="1" noAdjustHandles="1" noChangeArrowheads="1" noChangeShapeType="1" noTextEdit="1"/>
              </p:cNvSpPr>
              <p:nvPr/>
            </p:nvSpPr>
            <p:spPr>
              <a:xfrm>
                <a:off x="6245998" y="3605829"/>
                <a:ext cx="2146357" cy="302070"/>
              </a:xfrm>
              <a:prstGeom prst="rect">
                <a:avLst/>
              </a:prstGeom>
              <a:blipFill>
                <a:blip r:embed="rId7"/>
                <a:stretch>
                  <a:fillRect l="-2841" r="-3977" b="-20408"/>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8" name="CuadroTexto 137">
                <a:extLst>
                  <a:ext uri="{FF2B5EF4-FFF2-40B4-BE49-F238E27FC236}">
                    <a16:creationId xmlns:a16="http://schemas.microsoft.com/office/drawing/2014/main" id="{38D96EFF-D59A-4C51-AA65-774A90FF9909}"/>
                  </a:ext>
                </a:extLst>
              </p:cNvPr>
              <p:cNvSpPr txBox="1"/>
              <p:nvPr/>
            </p:nvSpPr>
            <p:spPr>
              <a:xfrm>
                <a:off x="6245997" y="4021302"/>
                <a:ext cx="2189638" cy="302070"/>
              </a:xfrm>
              <a:prstGeom prst="rect">
                <a:avLst/>
              </a:prstGeom>
              <a:noFill/>
            </p:spPr>
            <p:txBody>
              <a:bodyPr wrap="none" lIns="0" tIns="0" rIns="0" bIns="0" rtlCol="0">
                <a:spAutoFit/>
              </a:bodyPr>
              <a:lstStyle/>
              <a:p>
                <a14:m>
                  <m:oMath xmlns:m="http://schemas.openxmlformats.org/officeDocument/2006/math">
                    <m:sSub>
                      <m:sSubPr>
                        <m:ctrlPr>
                          <a:rPr lang="es-MX" sz="1800" b="1" i="1" smtClean="0">
                            <a:solidFill>
                              <a:schemeClr val="bg1"/>
                            </a:solidFill>
                            <a:latin typeface="Cambria Math" panose="02040503050406030204" pitchFamily="18" charset="0"/>
                          </a:rPr>
                        </m:ctrlPr>
                      </m:sSubPr>
                      <m:e>
                        <m:acc>
                          <m:accPr>
                            <m:chr m:val="⃗"/>
                            <m:ctrlPr>
                              <a:rPr lang="es-MX"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𝒗</m:t>
                            </m:r>
                          </m:e>
                        </m:acc>
                      </m:e>
                      <m:sub>
                        <m:sSub>
                          <m:sSubPr>
                            <m:ctrlPr>
                              <a:rPr lang="es-MX" sz="1800" b="1" i="1" smtClean="0">
                                <a:solidFill>
                                  <a:schemeClr val="bg1"/>
                                </a:solidFill>
                                <a:latin typeface="Cambria Math" panose="02040503050406030204" pitchFamily="18" charset="0"/>
                              </a:rPr>
                            </m:ctrlPr>
                          </m:sSubPr>
                          <m:e>
                            <m:r>
                              <a:rPr lang="es-CO" sz="1800" b="1" i="1" smtClean="0">
                                <a:solidFill>
                                  <a:schemeClr val="bg1"/>
                                </a:solidFill>
                                <a:latin typeface="Cambria Math" panose="02040503050406030204" pitchFamily="18" charset="0"/>
                              </a:rPr>
                              <m:t>𝒊</m:t>
                            </m:r>
                          </m:e>
                          <m:sub>
                            <m:r>
                              <a:rPr lang="es-CO" sz="1800" b="1" i="1" smtClean="0">
                                <a:solidFill>
                                  <a:schemeClr val="bg1"/>
                                </a:solidFill>
                                <a:latin typeface="Cambria Math" panose="02040503050406030204" pitchFamily="18" charset="0"/>
                              </a:rPr>
                              <m:t>𝒏𝒆𝒘</m:t>
                            </m:r>
                          </m:sub>
                        </m:sSub>
                      </m:sub>
                    </m:sSub>
                    <m:r>
                      <a:rPr lang="es-MX" sz="1800" b="1" i="1" smtClean="0">
                        <a:solidFill>
                          <a:schemeClr val="bg1"/>
                        </a:solidFill>
                        <a:latin typeface="Cambria Math" panose="02040503050406030204" pitchFamily="18" charset="0"/>
                      </a:rPr>
                      <m:t>=</m:t>
                    </m:r>
                  </m:oMath>
                </a14:m>
                <a:r>
                  <a:rPr lang="es-MX" sz="1800" b="1" dirty="0">
                    <a:solidFill>
                      <a:schemeClr val="bg1"/>
                    </a:solidFill>
                  </a:rPr>
                  <a:t> </a:t>
                </a:r>
                <a14:m>
                  <m:oMath xmlns:m="http://schemas.openxmlformats.org/officeDocument/2006/math">
                    <m:sSub>
                      <m:sSubPr>
                        <m:ctrlPr>
                          <a:rPr lang="es-MX" sz="1800" b="1" i="1">
                            <a:solidFill>
                              <a:schemeClr val="bg1"/>
                            </a:solidFill>
                            <a:latin typeface="Cambria Math" panose="02040503050406030204" pitchFamily="18" charset="0"/>
                          </a:rPr>
                        </m:ctrlPr>
                      </m:sSubPr>
                      <m:e>
                        <m:acc>
                          <m:accPr>
                            <m:chr m:val="⃗"/>
                            <m:ctrlPr>
                              <a:rPr lang="es-MX" sz="1800" b="1" i="1">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𝒗</m:t>
                            </m:r>
                          </m:e>
                        </m:acc>
                      </m:e>
                      <m:sub>
                        <m:sSub>
                          <m:sSubPr>
                            <m:ctrlPr>
                              <a:rPr lang="es-MX" sz="1800" b="1" i="1">
                                <a:solidFill>
                                  <a:schemeClr val="bg1"/>
                                </a:solidFill>
                                <a:latin typeface="Cambria Math" panose="02040503050406030204" pitchFamily="18" charset="0"/>
                              </a:rPr>
                            </m:ctrlPr>
                          </m:sSubPr>
                          <m:e>
                            <m:r>
                              <a:rPr lang="es-CO" sz="1800" b="1" i="1">
                                <a:solidFill>
                                  <a:schemeClr val="bg1"/>
                                </a:solidFill>
                                <a:latin typeface="Cambria Math" panose="02040503050406030204" pitchFamily="18" charset="0"/>
                              </a:rPr>
                              <m:t>𝒊</m:t>
                            </m:r>
                          </m:e>
                          <m:sub>
                            <m:r>
                              <a:rPr lang="es-CO" sz="1800" b="1" i="1" smtClean="0">
                                <a:solidFill>
                                  <a:schemeClr val="bg1"/>
                                </a:solidFill>
                                <a:latin typeface="Cambria Math" panose="02040503050406030204" pitchFamily="18" charset="0"/>
                              </a:rPr>
                              <m:t>𝒐𝒍𝒅</m:t>
                            </m:r>
                          </m:sub>
                        </m:sSub>
                      </m:sub>
                    </m:sSub>
                    <m:r>
                      <a:rPr lang="es-CO" sz="1800" b="1" i="1" smtClean="0">
                        <a:solidFill>
                          <a:schemeClr val="bg1"/>
                        </a:solidFill>
                        <a:latin typeface="Cambria Math" panose="02040503050406030204" pitchFamily="18" charset="0"/>
                      </a:rPr>
                      <m:t>+</m:t>
                    </m:r>
                    <m:sSub>
                      <m:sSubPr>
                        <m:ctrlPr>
                          <a:rPr lang="es-MX" sz="1800" b="1" i="1">
                            <a:solidFill>
                              <a:schemeClr val="bg1"/>
                            </a:solidFill>
                            <a:latin typeface="Cambria Math" panose="02040503050406030204" pitchFamily="18" charset="0"/>
                          </a:rPr>
                        </m:ctrlPr>
                      </m:sSubPr>
                      <m:e>
                        <m:acc>
                          <m:accPr>
                            <m:chr m:val="⃗"/>
                            <m:ctrlPr>
                              <a:rPr lang="es-MX" sz="1800" b="1" i="1" smtClean="0">
                                <a:solidFill>
                                  <a:schemeClr val="bg1"/>
                                </a:solidFill>
                                <a:latin typeface="Cambria Math" panose="02040503050406030204" pitchFamily="18" charset="0"/>
                              </a:rPr>
                            </m:ctrlPr>
                          </m:accPr>
                          <m:e>
                            <m:r>
                              <a:rPr lang="es-CO" sz="1800" b="1" i="1" smtClean="0">
                                <a:solidFill>
                                  <a:schemeClr val="bg1"/>
                                </a:solidFill>
                                <a:latin typeface="Cambria Math" panose="02040503050406030204" pitchFamily="18" charset="0"/>
                              </a:rPr>
                              <m:t>𝒂</m:t>
                            </m:r>
                          </m:e>
                        </m:acc>
                      </m:e>
                      <m:sub>
                        <m:sSub>
                          <m:sSubPr>
                            <m:ctrlPr>
                              <a:rPr lang="es-MX" sz="1800" b="1" i="1">
                                <a:solidFill>
                                  <a:schemeClr val="bg1"/>
                                </a:solidFill>
                                <a:latin typeface="Cambria Math" panose="02040503050406030204" pitchFamily="18" charset="0"/>
                              </a:rPr>
                            </m:ctrlPr>
                          </m:sSubPr>
                          <m:e>
                            <m:r>
                              <a:rPr lang="es-CO" sz="1800" b="1" i="1">
                                <a:solidFill>
                                  <a:schemeClr val="bg1"/>
                                </a:solidFill>
                                <a:latin typeface="Cambria Math" panose="02040503050406030204" pitchFamily="18" charset="0"/>
                              </a:rPr>
                              <m:t>𝒊</m:t>
                            </m:r>
                          </m:e>
                          <m:sub>
                            <m:r>
                              <a:rPr lang="es-CO" sz="1800" b="1" i="1" smtClean="0">
                                <a:solidFill>
                                  <a:schemeClr val="bg1"/>
                                </a:solidFill>
                                <a:latin typeface="Cambria Math" panose="02040503050406030204" pitchFamily="18" charset="0"/>
                              </a:rPr>
                              <m:t>𝒐𝒍𝒅</m:t>
                            </m:r>
                          </m:sub>
                        </m:sSub>
                      </m:sub>
                    </m:sSub>
                    <m:r>
                      <a:rPr lang="es-CO" sz="1800" b="1" i="1" smtClean="0">
                        <a:solidFill>
                          <a:schemeClr val="bg1"/>
                        </a:solidFill>
                        <a:latin typeface="Cambria Math" panose="02040503050406030204" pitchFamily="18" charset="0"/>
                      </a:rPr>
                      <m:t>𝒅𝒕</m:t>
                    </m:r>
                  </m:oMath>
                </a14:m>
                <a:endParaRPr lang="es-CO" sz="1800" b="1" dirty="0"/>
              </a:p>
            </p:txBody>
          </p:sp>
        </mc:Choice>
        <mc:Fallback xmlns="">
          <p:sp>
            <p:nvSpPr>
              <p:cNvPr id="138" name="CuadroTexto 137">
                <a:extLst>
                  <a:ext uri="{FF2B5EF4-FFF2-40B4-BE49-F238E27FC236}">
                    <a16:creationId xmlns:a16="http://schemas.microsoft.com/office/drawing/2014/main" id="{38D96EFF-D59A-4C51-AA65-774A90FF9909}"/>
                  </a:ext>
                </a:extLst>
              </p:cNvPr>
              <p:cNvSpPr txBox="1">
                <a:spLocks noRot="1" noChangeAspect="1" noMove="1" noResize="1" noEditPoints="1" noAdjustHandles="1" noChangeArrowheads="1" noChangeShapeType="1" noTextEdit="1"/>
              </p:cNvSpPr>
              <p:nvPr/>
            </p:nvSpPr>
            <p:spPr>
              <a:xfrm>
                <a:off x="6245997" y="4021302"/>
                <a:ext cx="2189638" cy="302070"/>
              </a:xfrm>
              <a:prstGeom prst="rect">
                <a:avLst/>
              </a:prstGeom>
              <a:blipFill>
                <a:blip r:embed="rId8"/>
                <a:stretch>
                  <a:fillRect l="-2786" r="-3343" b="-20408"/>
                </a:stretch>
              </a:blipFill>
            </p:spPr>
            <p:txBody>
              <a:bodyPr/>
              <a:lstStyle/>
              <a:p>
                <a:r>
                  <a:rPr lang="es-CO">
                    <a:noFill/>
                  </a:rPr>
                  <a:t> </a:t>
                </a:r>
              </a:p>
            </p:txBody>
          </p:sp>
        </mc:Fallback>
      </mc:AlternateContent>
    </p:spTree>
    <p:extLst>
      <p:ext uri="{BB962C8B-B14F-4D97-AF65-F5344CB8AC3E}">
        <p14:creationId xmlns:p14="http://schemas.microsoft.com/office/powerpoint/2010/main" val="137989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pSp>
        <p:nvGrpSpPr>
          <p:cNvPr id="411" name="Google Shape;411;p32"/>
          <p:cNvGrpSpPr/>
          <p:nvPr/>
        </p:nvGrpSpPr>
        <p:grpSpPr>
          <a:xfrm rot="19055181">
            <a:off x="3470410" y="2214283"/>
            <a:ext cx="6196945" cy="3429015"/>
            <a:chOff x="251750" y="1287825"/>
            <a:chExt cx="7133525" cy="3779175"/>
          </a:xfrm>
        </p:grpSpPr>
        <p:sp>
          <p:nvSpPr>
            <p:cNvPr id="412" name="Google Shape;412;p32"/>
            <p:cNvSpPr/>
            <p:nvPr/>
          </p:nvSpPr>
          <p:spPr>
            <a:xfrm>
              <a:off x="251750" y="2193000"/>
              <a:ext cx="6871125" cy="2874000"/>
            </a:xfrm>
            <a:custGeom>
              <a:avLst/>
              <a:gdLst/>
              <a:ahLst/>
              <a:cxnLst/>
              <a:rect l="l" t="t" r="r" b="b"/>
              <a:pathLst>
                <a:path w="274845" h="114960" fill="none" extrusionOk="0">
                  <a:moveTo>
                    <a:pt x="0" y="55826"/>
                  </a:moveTo>
                  <a:cubicBezTo>
                    <a:pt x="0" y="55826"/>
                    <a:pt x="46859" y="7437"/>
                    <a:pt x="83813" y="38069"/>
                  </a:cubicBezTo>
                  <a:cubicBezTo>
                    <a:pt x="120768" y="68702"/>
                    <a:pt x="143509" y="114960"/>
                    <a:pt x="202207" y="101670"/>
                  </a:cubicBezTo>
                  <a:cubicBezTo>
                    <a:pt x="260905" y="88378"/>
                    <a:pt x="274844" y="25319"/>
                    <a:pt x="261692" y="1"/>
                  </a:cubicBezTo>
                </a:path>
              </a:pathLst>
            </a:custGeom>
            <a:noFill/>
            <a:ln w="37900" cap="flat" cmpd="sng">
              <a:solidFill>
                <a:schemeClr val="l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262675" y="1695775"/>
              <a:ext cx="785550" cy="659325"/>
            </a:xfrm>
            <a:custGeom>
              <a:avLst/>
              <a:gdLst/>
              <a:ahLst/>
              <a:cxnLst/>
              <a:rect l="l" t="t" r="r" b="b"/>
              <a:pathLst>
                <a:path w="31422" h="26373" extrusionOk="0">
                  <a:moveTo>
                    <a:pt x="8190" y="1"/>
                  </a:moveTo>
                  <a:cubicBezTo>
                    <a:pt x="6878" y="1"/>
                    <a:pt x="5597" y="659"/>
                    <a:pt x="4854" y="1857"/>
                  </a:cubicBezTo>
                  <a:lnTo>
                    <a:pt x="1145" y="7831"/>
                  </a:lnTo>
                  <a:cubicBezTo>
                    <a:pt x="1" y="9675"/>
                    <a:pt x="570" y="12093"/>
                    <a:pt x="2410" y="13236"/>
                  </a:cubicBezTo>
                  <a:lnTo>
                    <a:pt x="23572" y="26373"/>
                  </a:lnTo>
                  <a:lnTo>
                    <a:pt x="31421" y="13728"/>
                  </a:lnTo>
                  <a:lnTo>
                    <a:pt x="10257" y="593"/>
                  </a:lnTo>
                  <a:cubicBezTo>
                    <a:pt x="9612" y="192"/>
                    <a:pt x="8897" y="1"/>
                    <a:pt x="8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283375" y="1695775"/>
              <a:ext cx="764850" cy="392500"/>
            </a:xfrm>
            <a:custGeom>
              <a:avLst/>
              <a:gdLst/>
              <a:ahLst/>
              <a:cxnLst/>
              <a:rect l="l" t="t" r="r" b="b"/>
              <a:pathLst>
                <a:path w="30594" h="15700" extrusionOk="0">
                  <a:moveTo>
                    <a:pt x="7362" y="1"/>
                  </a:moveTo>
                  <a:cubicBezTo>
                    <a:pt x="6050" y="1"/>
                    <a:pt x="4769" y="659"/>
                    <a:pt x="4026" y="1857"/>
                  </a:cubicBezTo>
                  <a:lnTo>
                    <a:pt x="317" y="7831"/>
                  </a:lnTo>
                  <a:cubicBezTo>
                    <a:pt x="192" y="8037"/>
                    <a:pt x="86" y="8253"/>
                    <a:pt x="1" y="8478"/>
                  </a:cubicBezTo>
                  <a:lnTo>
                    <a:pt x="2864" y="3867"/>
                  </a:lnTo>
                  <a:cubicBezTo>
                    <a:pt x="3607" y="2669"/>
                    <a:pt x="4888" y="2010"/>
                    <a:pt x="6200" y="2010"/>
                  </a:cubicBezTo>
                  <a:cubicBezTo>
                    <a:pt x="6907" y="2010"/>
                    <a:pt x="7622" y="2201"/>
                    <a:pt x="8267" y="2602"/>
                  </a:cubicBezTo>
                  <a:lnTo>
                    <a:pt x="29370" y="15699"/>
                  </a:lnTo>
                  <a:lnTo>
                    <a:pt x="30593" y="13728"/>
                  </a:lnTo>
                  <a:lnTo>
                    <a:pt x="9429" y="593"/>
                  </a:lnTo>
                  <a:cubicBezTo>
                    <a:pt x="8784" y="192"/>
                    <a:pt x="8069" y="1"/>
                    <a:pt x="7362" y="1"/>
                  </a:cubicBez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851975" y="2038950"/>
              <a:ext cx="305950" cy="351575"/>
            </a:xfrm>
            <a:custGeom>
              <a:avLst/>
              <a:gdLst/>
              <a:ahLst/>
              <a:cxnLst/>
              <a:rect l="l" t="t" r="r" b="b"/>
              <a:pathLst>
                <a:path w="12238" h="14063" extrusionOk="0">
                  <a:moveTo>
                    <a:pt x="7849" y="1"/>
                  </a:moveTo>
                  <a:lnTo>
                    <a:pt x="3818" y="6495"/>
                  </a:lnTo>
                  <a:lnTo>
                    <a:pt x="3816" y="6496"/>
                  </a:lnTo>
                  <a:lnTo>
                    <a:pt x="0" y="12644"/>
                  </a:lnTo>
                  <a:lnTo>
                    <a:pt x="7512" y="14062"/>
                  </a:lnTo>
                  <a:lnTo>
                    <a:pt x="9874" y="10256"/>
                  </a:lnTo>
                  <a:lnTo>
                    <a:pt x="12237" y="6449"/>
                  </a:lnTo>
                  <a:lnTo>
                    <a:pt x="7849"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39775" y="2200400"/>
              <a:ext cx="166675" cy="220350"/>
            </a:xfrm>
            <a:custGeom>
              <a:avLst/>
              <a:gdLst/>
              <a:ahLst/>
              <a:cxnLst/>
              <a:rect l="l" t="t" r="r" b="b"/>
              <a:pathLst>
                <a:path w="6667" h="8814" extrusionOk="0">
                  <a:moveTo>
                    <a:pt x="4719" y="0"/>
                  </a:moveTo>
                  <a:lnTo>
                    <a:pt x="0" y="7604"/>
                  </a:lnTo>
                  <a:lnTo>
                    <a:pt x="1948" y="8814"/>
                  </a:lnTo>
                  <a:lnTo>
                    <a:pt x="6667" y="1211"/>
                  </a:lnTo>
                  <a:lnTo>
                    <a:pt x="4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8450" y="2230550"/>
              <a:ext cx="251700" cy="297700"/>
            </a:xfrm>
            <a:custGeom>
              <a:avLst/>
              <a:gdLst/>
              <a:ahLst/>
              <a:cxnLst/>
              <a:rect l="l" t="t" r="r" b="b"/>
              <a:pathLst>
                <a:path w="10068" h="11908" extrusionOk="0">
                  <a:moveTo>
                    <a:pt x="4723" y="1"/>
                  </a:moveTo>
                  <a:lnTo>
                    <a:pt x="2477" y="3619"/>
                  </a:lnTo>
                  <a:lnTo>
                    <a:pt x="2363" y="3801"/>
                  </a:lnTo>
                  <a:lnTo>
                    <a:pt x="1" y="7608"/>
                  </a:lnTo>
                  <a:lnTo>
                    <a:pt x="3359" y="11907"/>
                  </a:lnTo>
                  <a:lnTo>
                    <a:pt x="6712" y="6507"/>
                  </a:lnTo>
                  <a:lnTo>
                    <a:pt x="6598" y="6428"/>
                  </a:lnTo>
                  <a:lnTo>
                    <a:pt x="6713" y="6501"/>
                  </a:lnTo>
                  <a:lnTo>
                    <a:pt x="10068" y="1099"/>
                  </a:lnTo>
                  <a:lnTo>
                    <a:pt x="4723"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51975" y="2038950"/>
              <a:ext cx="488175" cy="316125"/>
            </a:xfrm>
            <a:custGeom>
              <a:avLst/>
              <a:gdLst/>
              <a:ahLst/>
              <a:cxnLst/>
              <a:rect l="l" t="t" r="r" b="b"/>
              <a:pathLst>
                <a:path w="19527" h="12645" extrusionOk="0">
                  <a:moveTo>
                    <a:pt x="7849" y="1"/>
                  </a:moveTo>
                  <a:lnTo>
                    <a:pt x="3818" y="6495"/>
                  </a:lnTo>
                  <a:lnTo>
                    <a:pt x="3816" y="6496"/>
                  </a:lnTo>
                  <a:lnTo>
                    <a:pt x="0" y="12644"/>
                  </a:lnTo>
                  <a:lnTo>
                    <a:pt x="7" y="12644"/>
                  </a:lnTo>
                  <a:lnTo>
                    <a:pt x="2604" y="8463"/>
                  </a:lnTo>
                  <a:lnTo>
                    <a:pt x="6637" y="1967"/>
                  </a:lnTo>
                  <a:lnTo>
                    <a:pt x="10987" y="8362"/>
                  </a:lnTo>
                  <a:lnTo>
                    <a:pt x="12966" y="9636"/>
                  </a:lnTo>
                  <a:lnTo>
                    <a:pt x="12968" y="9631"/>
                  </a:lnTo>
                  <a:lnTo>
                    <a:pt x="18306" y="10728"/>
                  </a:lnTo>
                  <a:lnTo>
                    <a:pt x="19527" y="8763"/>
                  </a:lnTo>
                  <a:lnTo>
                    <a:pt x="14182" y="7665"/>
                  </a:lnTo>
                  <a:lnTo>
                    <a:pt x="14179" y="7668"/>
                  </a:lnTo>
                  <a:lnTo>
                    <a:pt x="12200" y="6395"/>
                  </a:lnTo>
                  <a:lnTo>
                    <a:pt x="7849" y="1"/>
                  </a:ln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23075" y="2440450"/>
              <a:ext cx="2775" cy="1850"/>
            </a:xfrm>
            <a:custGeom>
              <a:avLst/>
              <a:gdLst/>
              <a:ahLst/>
              <a:cxnLst/>
              <a:rect l="l" t="t" r="r" b="b"/>
              <a:pathLst>
                <a:path w="111" h="74" extrusionOk="0">
                  <a:moveTo>
                    <a:pt x="0" y="0"/>
                  </a:moveTo>
                  <a:lnTo>
                    <a:pt x="106" y="73"/>
                  </a:lnTo>
                  <a:lnTo>
                    <a:pt x="111" y="68"/>
                  </a:lnTo>
                  <a:lnTo>
                    <a:pt x="0" y="0"/>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54375" y="1717675"/>
              <a:ext cx="264925" cy="385100"/>
            </a:xfrm>
            <a:custGeom>
              <a:avLst/>
              <a:gdLst/>
              <a:ahLst/>
              <a:cxnLst/>
              <a:rect l="l" t="t" r="r" b="b"/>
              <a:pathLst>
                <a:path w="10597" h="15404" extrusionOk="0">
                  <a:moveTo>
                    <a:pt x="9462" y="1"/>
                  </a:moveTo>
                  <a:cubicBezTo>
                    <a:pt x="9129" y="1"/>
                    <a:pt x="8804" y="167"/>
                    <a:pt x="8616" y="471"/>
                  </a:cubicBezTo>
                  <a:lnTo>
                    <a:pt x="289" y="13882"/>
                  </a:lnTo>
                  <a:cubicBezTo>
                    <a:pt x="0" y="14350"/>
                    <a:pt x="144" y="14964"/>
                    <a:pt x="612" y="15253"/>
                  </a:cubicBezTo>
                  <a:cubicBezTo>
                    <a:pt x="775" y="15355"/>
                    <a:pt x="957" y="15404"/>
                    <a:pt x="1136" y="15404"/>
                  </a:cubicBezTo>
                  <a:cubicBezTo>
                    <a:pt x="1468" y="15404"/>
                    <a:pt x="1793" y="15237"/>
                    <a:pt x="1981" y="14934"/>
                  </a:cubicBezTo>
                  <a:lnTo>
                    <a:pt x="10307" y="1520"/>
                  </a:lnTo>
                  <a:cubicBezTo>
                    <a:pt x="10596" y="1054"/>
                    <a:pt x="10453" y="439"/>
                    <a:pt x="9985" y="150"/>
                  </a:cubicBezTo>
                  <a:cubicBezTo>
                    <a:pt x="9822" y="49"/>
                    <a:pt x="9641" y="1"/>
                    <a:pt x="9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376250" y="1717825"/>
              <a:ext cx="243050" cy="384600"/>
            </a:xfrm>
            <a:custGeom>
              <a:avLst/>
              <a:gdLst/>
              <a:ahLst/>
              <a:cxnLst/>
              <a:rect l="l" t="t" r="r" b="b"/>
              <a:pathLst>
                <a:path w="9722" h="15384" extrusionOk="0">
                  <a:moveTo>
                    <a:pt x="8606" y="1"/>
                  </a:moveTo>
                  <a:cubicBezTo>
                    <a:pt x="8429" y="1"/>
                    <a:pt x="8253" y="49"/>
                    <a:pt x="8098" y="138"/>
                  </a:cubicBezTo>
                  <a:cubicBezTo>
                    <a:pt x="8188" y="163"/>
                    <a:pt x="8280" y="185"/>
                    <a:pt x="8363" y="237"/>
                  </a:cubicBezTo>
                  <a:cubicBezTo>
                    <a:pt x="8830" y="526"/>
                    <a:pt x="8974" y="1140"/>
                    <a:pt x="8683" y="1608"/>
                  </a:cubicBezTo>
                  <a:lnTo>
                    <a:pt x="358" y="15019"/>
                  </a:lnTo>
                  <a:cubicBezTo>
                    <a:pt x="268" y="15165"/>
                    <a:pt x="142" y="15266"/>
                    <a:pt x="1" y="15347"/>
                  </a:cubicBezTo>
                  <a:cubicBezTo>
                    <a:pt x="91" y="15372"/>
                    <a:pt x="184" y="15384"/>
                    <a:pt x="275" y="15384"/>
                  </a:cubicBezTo>
                  <a:cubicBezTo>
                    <a:pt x="603" y="15384"/>
                    <a:pt x="921" y="15227"/>
                    <a:pt x="1106" y="14928"/>
                  </a:cubicBezTo>
                  <a:lnTo>
                    <a:pt x="9432" y="1514"/>
                  </a:lnTo>
                  <a:cubicBezTo>
                    <a:pt x="9721" y="1048"/>
                    <a:pt x="9578" y="433"/>
                    <a:pt x="9110" y="144"/>
                  </a:cubicBezTo>
                  <a:cubicBezTo>
                    <a:pt x="8952" y="46"/>
                    <a:pt x="8778" y="1"/>
                    <a:pt x="86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140650" y="2180125"/>
              <a:ext cx="611250" cy="644400"/>
            </a:xfrm>
            <a:custGeom>
              <a:avLst/>
              <a:gdLst/>
              <a:ahLst/>
              <a:cxnLst/>
              <a:rect l="l" t="t" r="r" b="b"/>
              <a:pathLst>
                <a:path w="24450" h="25776" fill="none" extrusionOk="0">
                  <a:moveTo>
                    <a:pt x="24206" y="8287"/>
                  </a:moveTo>
                  <a:cubicBezTo>
                    <a:pt x="24381" y="8395"/>
                    <a:pt x="24449" y="8600"/>
                    <a:pt x="24357" y="8747"/>
                  </a:cubicBezTo>
                  <a:lnTo>
                    <a:pt x="13897" y="25600"/>
                  </a:lnTo>
                  <a:cubicBezTo>
                    <a:pt x="13807" y="25746"/>
                    <a:pt x="13594" y="25776"/>
                    <a:pt x="13418" y="25668"/>
                  </a:cubicBezTo>
                  <a:lnTo>
                    <a:pt x="243" y="17492"/>
                  </a:lnTo>
                  <a:cubicBezTo>
                    <a:pt x="68" y="17383"/>
                    <a:pt x="0" y="17178"/>
                    <a:pt x="90" y="17031"/>
                  </a:cubicBezTo>
                  <a:lnTo>
                    <a:pt x="10552" y="179"/>
                  </a:lnTo>
                  <a:cubicBezTo>
                    <a:pt x="10642" y="31"/>
                    <a:pt x="10857" y="0"/>
                    <a:pt x="11033" y="111"/>
                  </a:cubicBezTo>
                  <a:close/>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00750" y="2216375"/>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269200" y="2258900"/>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337650" y="2301375"/>
              <a:ext cx="269800" cy="434550"/>
            </a:xfrm>
            <a:custGeom>
              <a:avLst/>
              <a:gdLst/>
              <a:ahLst/>
              <a:cxnLst/>
              <a:rect l="l" t="t" r="r" b="b"/>
              <a:pathLst>
                <a:path w="10792" h="17382" fill="none" extrusionOk="0">
                  <a:moveTo>
                    <a:pt x="0" y="17382"/>
                  </a:moveTo>
                  <a:lnTo>
                    <a:pt x="10791"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406150" y="2343850"/>
              <a:ext cx="269750" cy="434550"/>
            </a:xfrm>
            <a:custGeom>
              <a:avLst/>
              <a:gdLst/>
              <a:ahLst/>
              <a:cxnLst/>
              <a:rect l="l" t="t" r="r" b="b"/>
              <a:pathLst>
                <a:path w="10790" h="17382" fill="none" extrusionOk="0">
                  <a:moveTo>
                    <a:pt x="0" y="17382"/>
                  </a:moveTo>
                  <a:lnTo>
                    <a:pt x="10789" y="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184625" y="253862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6229525" y="2466325"/>
              <a:ext cx="345200" cy="214275"/>
            </a:xfrm>
            <a:custGeom>
              <a:avLst/>
              <a:gdLst/>
              <a:ahLst/>
              <a:cxnLst/>
              <a:rect l="l" t="t" r="r" b="b"/>
              <a:pathLst>
                <a:path w="13808" h="8571" fill="none" extrusionOk="0">
                  <a:moveTo>
                    <a:pt x="0" y="1"/>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274375" y="2394000"/>
              <a:ext cx="345250" cy="214275"/>
            </a:xfrm>
            <a:custGeom>
              <a:avLst/>
              <a:gdLst/>
              <a:ahLst/>
              <a:cxnLst/>
              <a:rect l="l" t="t" r="r" b="b"/>
              <a:pathLst>
                <a:path w="13810" h="8571" fill="none" extrusionOk="0">
                  <a:moveTo>
                    <a:pt x="1" y="1"/>
                  </a:moveTo>
                  <a:lnTo>
                    <a:pt x="13809" y="857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19275" y="2321675"/>
              <a:ext cx="345225" cy="214325"/>
            </a:xfrm>
            <a:custGeom>
              <a:avLst/>
              <a:gdLst/>
              <a:ahLst/>
              <a:cxnLst/>
              <a:rect l="l" t="t" r="r" b="b"/>
              <a:pathLst>
                <a:path w="13809" h="8573" fill="none" extrusionOk="0">
                  <a:moveTo>
                    <a:pt x="0" y="1"/>
                  </a:moveTo>
                  <a:lnTo>
                    <a:pt x="13809" y="8572"/>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364175" y="2249400"/>
              <a:ext cx="345225" cy="214225"/>
            </a:xfrm>
            <a:custGeom>
              <a:avLst/>
              <a:gdLst/>
              <a:ahLst/>
              <a:cxnLst/>
              <a:rect l="l" t="t" r="r" b="b"/>
              <a:pathLst>
                <a:path w="13809" h="8569" fill="none" extrusionOk="0">
                  <a:moveTo>
                    <a:pt x="0" y="1"/>
                  </a:moveTo>
                  <a:lnTo>
                    <a:pt x="13809" y="8569"/>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565600" y="2204550"/>
              <a:ext cx="44025" cy="70925"/>
            </a:xfrm>
            <a:custGeom>
              <a:avLst/>
              <a:gdLst/>
              <a:ahLst/>
              <a:cxnLst/>
              <a:rect l="l" t="t" r="r" b="b"/>
              <a:pathLst>
                <a:path w="1761" h="2837" fill="none" extrusionOk="0">
                  <a:moveTo>
                    <a:pt x="1" y="2836"/>
                  </a:moveTo>
                  <a:lnTo>
                    <a:pt x="176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694475" y="1287825"/>
              <a:ext cx="611300" cy="644400"/>
            </a:xfrm>
            <a:custGeom>
              <a:avLst/>
              <a:gdLst/>
              <a:ahLst/>
              <a:cxnLst/>
              <a:rect l="l" t="t" r="r" b="b"/>
              <a:pathLst>
                <a:path w="24452" h="25776" fill="none" extrusionOk="0">
                  <a:moveTo>
                    <a:pt x="13419" y="25668"/>
                  </a:moveTo>
                  <a:cubicBezTo>
                    <a:pt x="13593" y="25776"/>
                    <a:pt x="13809" y="25746"/>
                    <a:pt x="13899" y="25599"/>
                  </a:cubicBezTo>
                  <a:lnTo>
                    <a:pt x="24361" y="8744"/>
                  </a:lnTo>
                  <a:cubicBezTo>
                    <a:pt x="24451" y="8600"/>
                    <a:pt x="24382" y="8393"/>
                    <a:pt x="24208" y="8287"/>
                  </a:cubicBezTo>
                  <a:lnTo>
                    <a:pt x="11033" y="108"/>
                  </a:lnTo>
                  <a:cubicBezTo>
                    <a:pt x="10858" y="1"/>
                    <a:pt x="10644" y="31"/>
                    <a:pt x="10553" y="175"/>
                  </a:cubicBezTo>
                  <a:lnTo>
                    <a:pt x="92" y="17029"/>
                  </a:lnTo>
                  <a:cubicBezTo>
                    <a:pt x="1" y="17176"/>
                    <a:pt x="69" y="17382"/>
                    <a:pt x="244" y="17491"/>
                  </a:cubicBezTo>
                  <a:close/>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754600" y="1324075"/>
              <a:ext cx="269750" cy="434550"/>
            </a:xfrm>
            <a:custGeom>
              <a:avLst/>
              <a:gdLst/>
              <a:ahLst/>
              <a:cxnLst/>
              <a:rect l="l" t="t" r="r" b="b"/>
              <a:pathLst>
                <a:path w="10790" h="17382" fill="none" extrusionOk="0">
                  <a:moveTo>
                    <a:pt x="10789" y="0"/>
                  </a:moveTo>
                  <a:lnTo>
                    <a:pt x="0" y="1738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823075" y="1366525"/>
              <a:ext cx="269675" cy="434575"/>
            </a:xfrm>
            <a:custGeom>
              <a:avLst/>
              <a:gdLst/>
              <a:ahLst/>
              <a:cxnLst/>
              <a:rect l="l" t="t" r="r" b="b"/>
              <a:pathLst>
                <a:path w="10787" h="17383" fill="none" extrusionOk="0">
                  <a:moveTo>
                    <a:pt x="10787" y="0"/>
                  </a:moveTo>
                  <a:lnTo>
                    <a:pt x="1" y="1738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91525" y="1409075"/>
              <a:ext cx="269750" cy="434525"/>
            </a:xfrm>
            <a:custGeom>
              <a:avLst/>
              <a:gdLst/>
              <a:ahLst/>
              <a:cxnLst/>
              <a:rect l="l" t="t" r="r" b="b"/>
              <a:pathLst>
                <a:path w="10790" h="17381" fill="none" extrusionOk="0">
                  <a:moveTo>
                    <a:pt x="10790" y="1"/>
                  </a:moveTo>
                  <a:lnTo>
                    <a:pt x="1" y="1738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959975" y="1451550"/>
              <a:ext cx="269750" cy="434575"/>
            </a:xfrm>
            <a:custGeom>
              <a:avLst/>
              <a:gdLst/>
              <a:ahLst/>
              <a:cxnLst/>
              <a:rect l="l" t="t" r="r" b="b"/>
              <a:pathLst>
                <a:path w="10790" h="17383" fill="none" extrusionOk="0">
                  <a:moveTo>
                    <a:pt x="10790" y="1"/>
                  </a:moveTo>
                  <a:lnTo>
                    <a:pt x="1" y="17382"/>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916550" y="1359450"/>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6871700" y="143177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26750" y="1504075"/>
              <a:ext cx="345250" cy="214225"/>
            </a:xfrm>
            <a:custGeom>
              <a:avLst/>
              <a:gdLst/>
              <a:ahLst/>
              <a:cxnLst/>
              <a:rect l="l" t="t" r="r" b="b"/>
              <a:pathLst>
                <a:path w="13810" h="8569" fill="none" extrusionOk="0">
                  <a:moveTo>
                    <a:pt x="1" y="1"/>
                  </a:moveTo>
                  <a:lnTo>
                    <a:pt x="13809" y="8569"/>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81900" y="1576375"/>
              <a:ext cx="345200" cy="214300"/>
            </a:xfrm>
            <a:custGeom>
              <a:avLst/>
              <a:gdLst/>
              <a:ahLst/>
              <a:cxnLst/>
              <a:rect l="l" t="t" r="r" b="b"/>
              <a:pathLst>
                <a:path w="13808" h="8572" fill="none" extrusionOk="0">
                  <a:moveTo>
                    <a:pt x="1" y="0"/>
                  </a:moveTo>
                  <a:lnTo>
                    <a:pt x="13807" y="857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7050" y="1648700"/>
              <a:ext cx="345150" cy="214250"/>
            </a:xfrm>
            <a:custGeom>
              <a:avLst/>
              <a:gdLst/>
              <a:ahLst/>
              <a:cxnLst/>
              <a:rect l="l" t="t" r="r" b="b"/>
              <a:pathLst>
                <a:path w="13806" h="8570" fill="none" extrusionOk="0">
                  <a:moveTo>
                    <a:pt x="0" y="0"/>
                  </a:moveTo>
                  <a:lnTo>
                    <a:pt x="13806"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805775" y="1817650"/>
              <a:ext cx="44000" cy="70825"/>
            </a:xfrm>
            <a:custGeom>
              <a:avLst/>
              <a:gdLst/>
              <a:ahLst/>
              <a:cxnLst/>
              <a:rect l="l" t="t" r="r" b="b"/>
              <a:pathLst>
                <a:path w="1760" h="2833" fill="none" extrusionOk="0">
                  <a:moveTo>
                    <a:pt x="1760" y="0"/>
                  </a:moveTo>
                  <a:lnTo>
                    <a:pt x="0" y="283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56275" y="2393050"/>
              <a:ext cx="102725" cy="63750"/>
            </a:xfrm>
            <a:custGeom>
              <a:avLst/>
              <a:gdLst/>
              <a:ahLst/>
              <a:cxnLst/>
              <a:rect l="l" t="t" r="r" b="b"/>
              <a:pathLst>
                <a:path w="4109" h="2550" fill="none" extrusionOk="0">
                  <a:moveTo>
                    <a:pt x="0" y="1"/>
                  </a:moveTo>
                  <a:lnTo>
                    <a:pt x="4109" y="2549"/>
                  </a:lnTo>
                </a:path>
              </a:pathLst>
            </a:custGeom>
            <a:noFill/>
            <a:ln w="18975" cap="flat" cmpd="sng">
              <a:solidFill>
                <a:srgbClr val="72727C"/>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316225" y="2419000"/>
              <a:ext cx="66800" cy="63150"/>
            </a:xfrm>
            <a:custGeom>
              <a:avLst/>
              <a:gdLst/>
              <a:ahLst/>
              <a:cxnLst/>
              <a:rect l="l" t="t" r="r" b="b"/>
              <a:pathLst>
                <a:path w="2672" h="2526" extrusionOk="0">
                  <a:moveTo>
                    <a:pt x="1344" y="1"/>
                  </a:moveTo>
                  <a:cubicBezTo>
                    <a:pt x="921" y="1"/>
                    <a:pt x="509" y="212"/>
                    <a:pt x="271" y="598"/>
                  </a:cubicBezTo>
                  <a:cubicBezTo>
                    <a:pt x="0" y="1031"/>
                    <a:pt x="19" y="1584"/>
                    <a:pt x="316" y="2000"/>
                  </a:cubicBezTo>
                  <a:cubicBezTo>
                    <a:pt x="558" y="2335"/>
                    <a:pt x="942" y="2526"/>
                    <a:pt x="1344" y="2526"/>
                  </a:cubicBezTo>
                  <a:cubicBezTo>
                    <a:pt x="1439" y="2526"/>
                    <a:pt x="1535" y="2515"/>
                    <a:pt x="1630" y="2493"/>
                  </a:cubicBezTo>
                  <a:cubicBezTo>
                    <a:pt x="2128" y="2376"/>
                    <a:pt x="2506" y="1971"/>
                    <a:pt x="2588" y="1469"/>
                  </a:cubicBezTo>
                  <a:cubicBezTo>
                    <a:pt x="2672" y="964"/>
                    <a:pt x="2443" y="460"/>
                    <a:pt x="2009" y="191"/>
                  </a:cubicBezTo>
                  <a:cubicBezTo>
                    <a:pt x="1802" y="62"/>
                    <a:pt x="1571"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38350" y="2419075"/>
              <a:ext cx="46925" cy="63025"/>
            </a:xfrm>
            <a:custGeom>
              <a:avLst/>
              <a:gdLst/>
              <a:ahLst/>
              <a:cxnLst/>
              <a:rect l="l" t="t" r="r" b="b"/>
              <a:pathLst>
                <a:path w="1877" h="2521" extrusionOk="0">
                  <a:moveTo>
                    <a:pt x="463" y="0"/>
                  </a:moveTo>
                  <a:cubicBezTo>
                    <a:pt x="348" y="0"/>
                    <a:pt x="234" y="16"/>
                    <a:pt x="122" y="48"/>
                  </a:cubicBezTo>
                  <a:cubicBezTo>
                    <a:pt x="195" y="74"/>
                    <a:pt x="265" y="108"/>
                    <a:pt x="331" y="149"/>
                  </a:cubicBezTo>
                  <a:cubicBezTo>
                    <a:pt x="759" y="413"/>
                    <a:pt x="989" y="904"/>
                    <a:pt x="917" y="1401"/>
                  </a:cubicBezTo>
                  <a:cubicBezTo>
                    <a:pt x="845" y="1897"/>
                    <a:pt x="486" y="2303"/>
                    <a:pt x="1" y="2435"/>
                  </a:cubicBezTo>
                  <a:cubicBezTo>
                    <a:pt x="150" y="2493"/>
                    <a:pt x="304" y="2520"/>
                    <a:pt x="456" y="2520"/>
                  </a:cubicBezTo>
                  <a:cubicBezTo>
                    <a:pt x="922" y="2520"/>
                    <a:pt x="1367" y="2261"/>
                    <a:pt x="1586" y="1823"/>
                  </a:cubicBezTo>
                  <a:cubicBezTo>
                    <a:pt x="1877" y="1240"/>
                    <a:pt x="1676" y="531"/>
                    <a:pt x="1124" y="188"/>
                  </a:cubicBezTo>
                  <a:cubicBezTo>
                    <a:pt x="923" y="64"/>
                    <a:pt x="694" y="0"/>
                    <a:pt x="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476375" y="2058575"/>
              <a:ext cx="205125" cy="133550"/>
            </a:xfrm>
            <a:custGeom>
              <a:avLst/>
              <a:gdLst/>
              <a:ahLst/>
              <a:cxnLst/>
              <a:rect l="l" t="t" r="r" b="b"/>
              <a:pathLst>
                <a:path w="8205" h="5342" extrusionOk="0">
                  <a:moveTo>
                    <a:pt x="486" y="1"/>
                  </a:moveTo>
                  <a:cubicBezTo>
                    <a:pt x="344" y="1"/>
                    <a:pt x="205" y="72"/>
                    <a:pt x="125" y="202"/>
                  </a:cubicBezTo>
                  <a:cubicBezTo>
                    <a:pt x="0" y="403"/>
                    <a:pt x="62" y="667"/>
                    <a:pt x="263" y="790"/>
                  </a:cubicBezTo>
                  <a:lnTo>
                    <a:pt x="7492" y="5277"/>
                  </a:lnTo>
                  <a:cubicBezTo>
                    <a:pt x="7562" y="5320"/>
                    <a:pt x="7640" y="5341"/>
                    <a:pt x="7717" y="5341"/>
                  </a:cubicBezTo>
                  <a:cubicBezTo>
                    <a:pt x="7860" y="5341"/>
                    <a:pt x="7999" y="5270"/>
                    <a:pt x="8080" y="5141"/>
                  </a:cubicBezTo>
                  <a:cubicBezTo>
                    <a:pt x="8205" y="4940"/>
                    <a:pt x="8143" y="4676"/>
                    <a:pt x="7941" y="4553"/>
                  </a:cubicBezTo>
                  <a:lnTo>
                    <a:pt x="712" y="66"/>
                  </a:lnTo>
                  <a:cubicBezTo>
                    <a:pt x="641" y="22"/>
                    <a:pt x="563"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2"/>
          <p:cNvGrpSpPr/>
          <p:nvPr/>
        </p:nvGrpSpPr>
        <p:grpSpPr>
          <a:xfrm>
            <a:off x="5825075" y="2556008"/>
            <a:ext cx="1299888" cy="1315343"/>
            <a:chOff x="3106200" y="901725"/>
            <a:chExt cx="2247775" cy="2274500"/>
          </a:xfrm>
        </p:grpSpPr>
        <p:sp>
          <p:nvSpPr>
            <p:cNvPr id="449" name="Google Shape;449;p32"/>
            <p:cNvSpPr/>
            <p:nvPr/>
          </p:nvSpPr>
          <p:spPr>
            <a:xfrm>
              <a:off x="3822900" y="2843875"/>
              <a:ext cx="365950" cy="332350"/>
            </a:xfrm>
            <a:custGeom>
              <a:avLst/>
              <a:gdLst/>
              <a:ahLst/>
              <a:cxnLst/>
              <a:rect l="l" t="t" r="r" b="b"/>
              <a:pathLst>
                <a:path w="14638" h="13294" extrusionOk="0">
                  <a:moveTo>
                    <a:pt x="5702" y="0"/>
                  </a:moveTo>
                  <a:cubicBezTo>
                    <a:pt x="3185" y="0"/>
                    <a:pt x="987" y="1891"/>
                    <a:pt x="674" y="4450"/>
                  </a:cubicBezTo>
                  <a:lnTo>
                    <a:pt x="339" y="7171"/>
                  </a:lnTo>
                  <a:cubicBezTo>
                    <a:pt x="1" y="9937"/>
                    <a:pt x="1986" y="12478"/>
                    <a:pt x="4753" y="12818"/>
                  </a:cubicBezTo>
                  <a:lnTo>
                    <a:pt x="8318" y="13256"/>
                  </a:lnTo>
                  <a:cubicBezTo>
                    <a:pt x="8525" y="13281"/>
                    <a:pt x="8731" y="13294"/>
                    <a:pt x="8935" y="13294"/>
                  </a:cubicBezTo>
                  <a:cubicBezTo>
                    <a:pt x="11453" y="13294"/>
                    <a:pt x="13650" y="11404"/>
                    <a:pt x="13964" y="8845"/>
                  </a:cubicBezTo>
                  <a:lnTo>
                    <a:pt x="14298" y="6123"/>
                  </a:lnTo>
                  <a:cubicBezTo>
                    <a:pt x="14638" y="3356"/>
                    <a:pt x="12652" y="815"/>
                    <a:pt x="9886" y="475"/>
                  </a:cubicBezTo>
                  <a:lnTo>
                    <a:pt x="6319" y="38"/>
                  </a:lnTo>
                  <a:cubicBezTo>
                    <a:pt x="6112" y="13"/>
                    <a:pt x="5906" y="0"/>
                    <a:pt x="570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4964425" y="2109100"/>
              <a:ext cx="389550" cy="374325"/>
            </a:xfrm>
            <a:custGeom>
              <a:avLst/>
              <a:gdLst/>
              <a:ahLst/>
              <a:cxnLst/>
              <a:rect l="l" t="t" r="r" b="b"/>
              <a:pathLst>
                <a:path w="15582" h="14973" extrusionOk="0">
                  <a:moveTo>
                    <a:pt x="6664" y="1"/>
                  </a:moveTo>
                  <a:cubicBezTo>
                    <a:pt x="4972" y="1"/>
                    <a:pt x="3370" y="1030"/>
                    <a:pt x="2731" y="2698"/>
                  </a:cubicBezTo>
                  <a:lnTo>
                    <a:pt x="827" y="7671"/>
                  </a:lnTo>
                  <a:cubicBezTo>
                    <a:pt x="0" y="9829"/>
                    <a:pt x="1091" y="12271"/>
                    <a:pt x="3249" y="13096"/>
                  </a:cubicBezTo>
                  <a:lnTo>
                    <a:pt x="7427" y="14696"/>
                  </a:lnTo>
                  <a:cubicBezTo>
                    <a:pt x="7917" y="14884"/>
                    <a:pt x="8422" y="14973"/>
                    <a:pt x="8919" y="14973"/>
                  </a:cubicBezTo>
                  <a:cubicBezTo>
                    <a:pt x="10611" y="14973"/>
                    <a:pt x="12214" y="13943"/>
                    <a:pt x="12853" y="12276"/>
                  </a:cubicBezTo>
                  <a:lnTo>
                    <a:pt x="14756" y="7303"/>
                  </a:lnTo>
                  <a:cubicBezTo>
                    <a:pt x="15581" y="5145"/>
                    <a:pt x="14492" y="2704"/>
                    <a:pt x="12334" y="1877"/>
                  </a:cubicBezTo>
                  <a:lnTo>
                    <a:pt x="8156" y="277"/>
                  </a:lnTo>
                  <a:cubicBezTo>
                    <a:pt x="7666" y="90"/>
                    <a:pt x="7161" y="1"/>
                    <a:pt x="6664"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4803425" y="1280050"/>
              <a:ext cx="391825" cy="361300"/>
            </a:xfrm>
            <a:custGeom>
              <a:avLst/>
              <a:gdLst/>
              <a:ahLst/>
              <a:cxnLst/>
              <a:rect l="l" t="t" r="r" b="b"/>
              <a:pathLst>
                <a:path w="15673" h="14452" extrusionOk="0">
                  <a:moveTo>
                    <a:pt x="7802" y="0"/>
                  </a:moveTo>
                  <a:cubicBezTo>
                    <a:pt x="6700" y="0"/>
                    <a:pt x="5589" y="340"/>
                    <a:pt x="4643" y="1047"/>
                  </a:cubicBezTo>
                  <a:lnTo>
                    <a:pt x="2827" y="2400"/>
                  </a:lnTo>
                  <a:cubicBezTo>
                    <a:pt x="487" y="4144"/>
                    <a:pt x="0" y="7484"/>
                    <a:pt x="1744" y="9825"/>
                  </a:cubicBezTo>
                  <a:lnTo>
                    <a:pt x="3604" y="12321"/>
                  </a:lnTo>
                  <a:cubicBezTo>
                    <a:pt x="4643" y="13715"/>
                    <a:pt x="6247" y="14452"/>
                    <a:pt x="7869" y="14452"/>
                  </a:cubicBezTo>
                  <a:cubicBezTo>
                    <a:pt x="8972" y="14452"/>
                    <a:pt x="10083" y="14111"/>
                    <a:pt x="11030" y="13406"/>
                  </a:cubicBezTo>
                  <a:lnTo>
                    <a:pt x="12844" y="12051"/>
                  </a:lnTo>
                  <a:cubicBezTo>
                    <a:pt x="15186" y="10307"/>
                    <a:pt x="15673" y="6967"/>
                    <a:pt x="13929" y="4627"/>
                  </a:cubicBezTo>
                  <a:lnTo>
                    <a:pt x="12067" y="2130"/>
                  </a:lnTo>
                  <a:cubicBezTo>
                    <a:pt x="11029" y="737"/>
                    <a:pt x="9424" y="0"/>
                    <a:pt x="7802"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956050" y="901725"/>
              <a:ext cx="350775" cy="326275"/>
            </a:xfrm>
            <a:custGeom>
              <a:avLst/>
              <a:gdLst/>
              <a:ahLst/>
              <a:cxnLst/>
              <a:rect l="l" t="t" r="r" b="b"/>
              <a:pathLst>
                <a:path w="14031" h="13051" extrusionOk="0">
                  <a:moveTo>
                    <a:pt x="4519" y="1"/>
                  </a:moveTo>
                  <a:cubicBezTo>
                    <a:pt x="2226" y="1"/>
                    <a:pt x="310" y="1836"/>
                    <a:pt x="232" y="4143"/>
                  </a:cubicBezTo>
                  <a:lnTo>
                    <a:pt x="83" y="8432"/>
                  </a:lnTo>
                  <a:cubicBezTo>
                    <a:pt x="1" y="10792"/>
                    <a:pt x="1865" y="12789"/>
                    <a:pt x="4225" y="12869"/>
                  </a:cubicBezTo>
                  <a:lnTo>
                    <a:pt x="9364" y="13048"/>
                  </a:lnTo>
                  <a:cubicBezTo>
                    <a:pt x="9414" y="13050"/>
                    <a:pt x="9464" y="13051"/>
                    <a:pt x="9514" y="13051"/>
                  </a:cubicBezTo>
                  <a:cubicBezTo>
                    <a:pt x="11807" y="13051"/>
                    <a:pt x="13721" y="11215"/>
                    <a:pt x="13801" y="8906"/>
                  </a:cubicBezTo>
                  <a:lnTo>
                    <a:pt x="13950" y="4618"/>
                  </a:lnTo>
                  <a:cubicBezTo>
                    <a:pt x="14031" y="2259"/>
                    <a:pt x="12167" y="261"/>
                    <a:pt x="9808" y="180"/>
                  </a:cubicBezTo>
                  <a:lnTo>
                    <a:pt x="4669" y="3"/>
                  </a:lnTo>
                  <a:cubicBezTo>
                    <a:pt x="4619" y="1"/>
                    <a:pt x="4569" y="1"/>
                    <a:pt x="4519"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3191450" y="1277300"/>
              <a:ext cx="410400" cy="382350"/>
            </a:xfrm>
            <a:custGeom>
              <a:avLst/>
              <a:gdLst/>
              <a:ahLst/>
              <a:cxnLst/>
              <a:rect l="l" t="t" r="r" b="b"/>
              <a:pathLst>
                <a:path w="16416" h="15294" extrusionOk="0">
                  <a:moveTo>
                    <a:pt x="9179" y="1"/>
                  </a:moveTo>
                  <a:cubicBezTo>
                    <a:pt x="7274" y="1"/>
                    <a:pt x="5385" y="837"/>
                    <a:pt x="4119" y="2439"/>
                  </a:cubicBezTo>
                  <a:lnTo>
                    <a:pt x="2196" y="4870"/>
                  </a:lnTo>
                  <a:cubicBezTo>
                    <a:pt x="1" y="7649"/>
                    <a:pt x="478" y="11718"/>
                    <a:pt x="3254" y="13914"/>
                  </a:cubicBezTo>
                  <a:cubicBezTo>
                    <a:pt x="4431" y="14843"/>
                    <a:pt x="5838" y="15294"/>
                    <a:pt x="7236" y="15294"/>
                  </a:cubicBezTo>
                  <a:cubicBezTo>
                    <a:pt x="9142" y="15294"/>
                    <a:pt x="11032" y="14457"/>
                    <a:pt x="12299" y="12855"/>
                  </a:cubicBezTo>
                  <a:lnTo>
                    <a:pt x="14220" y="10422"/>
                  </a:lnTo>
                  <a:cubicBezTo>
                    <a:pt x="16416" y="7644"/>
                    <a:pt x="15938" y="3574"/>
                    <a:pt x="13161" y="1380"/>
                  </a:cubicBezTo>
                  <a:cubicBezTo>
                    <a:pt x="11985" y="451"/>
                    <a:pt x="10578" y="1"/>
                    <a:pt x="9179"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3106250" y="962725"/>
              <a:ext cx="2185350" cy="2185450"/>
            </a:xfrm>
            <a:custGeom>
              <a:avLst/>
              <a:gdLst/>
              <a:ahLst/>
              <a:cxnLst/>
              <a:rect l="l" t="t" r="r" b="b"/>
              <a:pathLst>
                <a:path w="87414" h="87418" extrusionOk="0">
                  <a:moveTo>
                    <a:pt x="43707" y="1"/>
                  </a:moveTo>
                  <a:cubicBezTo>
                    <a:pt x="19568" y="1"/>
                    <a:pt x="0" y="19571"/>
                    <a:pt x="0" y="43709"/>
                  </a:cubicBezTo>
                  <a:cubicBezTo>
                    <a:pt x="0" y="67848"/>
                    <a:pt x="19568" y="87417"/>
                    <a:pt x="43707" y="87417"/>
                  </a:cubicBezTo>
                  <a:cubicBezTo>
                    <a:pt x="67846" y="87417"/>
                    <a:pt x="87414" y="67847"/>
                    <a:pt x="87414" y="43709"/>
                  </a:cubicBezTo>
                  <a:cubicBezTo>
                    <a:pt x="87414" y="19570"/>
                    <a:pt x="67846" y="1"/>
                    <a:pt x="43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3106200" y="1828900"/>
              <a:ext cx="2185450" cy="1319275"/>
            </a:xfrm>
            <a:custGeom>
              <a:avLst/>
              <a:gdLst/>
              <a:ahLst/>
              <a:cxnLst/>
              <a:rect l="l" t="t" r="r" b="b"/>
              <a:pathLst>
                <a:path w="87418" h="52771" extrusionOk="0">
                  <a:moveTo>
                    <a:pt x="948" y="1"/>
                  </a:moveTo>
                  <a:cubicBezTo>
                    <a:pt x="318" y="2981"/>
                    <a:pt x="1" y="6017"/>
                    <a:pt x="1" y="9062"/>
                  </a:cubicBezTo>
                  <a:cubicBezTo>
                    <a:pt x="1" y="33200"/>
                    <a:pt x="19570" y="52770"/>
                    <a:pt x="43709" y="52770"/>
                  </a:cubicBezTo>
                  <a:cubicBezTo>
                    <a:pt x="67847" y="52770"/>
                    <a:pt x="87416" y="33201"/>
                    <a:pt x="87416" y="9062"/>
                  </a:cubicBezTo>
                  <a:cubicBezTo>
                    <a:pt x="87417" y="6017"/>
                    <a:pt x="87099" y="2981"/>
                    <a:pt x="86470" y="1"/>
                  </a:cubicBezTo>
                  <a:cubicBezTo>
                    <a:pt x="82297" y="19789"/>
                    <a:pt x="64740" y="34646"/>
                    <a:pt x="43709" y="34646"/>
                  </a:cubicBezTo>
                  <a:cubicBezTo>
                    <a:pt x="22678" y="34646"/>
                    <a:pt x="5121" y="19789"/>
                    <a:pt x="9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3679125" y="1381375"/>
              <a:ext cx="275175" cy="189125"/>
            </a:xfrm>
            <a:custGeom>
              <a:avLst/>
              <a:gdLst/>
              <a:ahLst/>
              <a:cxnLst/>
              <a:rect l="l" t="t" r="r" b="b"/>
              <a:pathLst>
                <a:path w="11007" h="7565" extrusionOk="0">
                  <a:moveTo>
                    <a:pt x="6855" y="1"/>
                  </a:moveTo>
                  <a:cubicBezTo>
                    <a:pt x="6004" y="1"/>
                    <a:pt x="5077" y="182"/>
                    <a:pt x="4163" y="563"/>
                  </a:cubicBezTo>
                  <a:cubicBezTo>
                    <a:pt x="1533" y="1659"/>
                    <a:pt x="1" y="3989"/>
                    <a:pt x="741" y="5766"/>
                  </a:cubicBezTo>
                  <a:cubicBezTo>
                    <a:pt x="1224" y="6926"/>
                    <a:pt x="2554" y="7564"/>
                    <a:pt x="4151" y="7564"/>
                  </a:cubicBezTo>
                  <a:cubicBezTo>
                    <a:pt x="5002" y="7564"/>
                    <a:pt x="5929" y="7383"/>
                    <a:pt x="6844" y="7002"/>
                  </a:cubicBezTo>
                  <a:cubicBezTo>
                    <a:pt x="9476" y="5906"/>
                    <a:pt x="11007" y="3578"/>
                    <a:pt x="10267" y="1801"/>
                  </a:cubicBezTo>
                  <a:cubicBezTo>
                    <a:pt x="9783" y="640"/>
                    <a:pt x="8452" y="1"/>
                    <a:pt x="6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3609350" y="1333525"/>
              <a:ext cx="368100" cy="259750"/>
            </a:xfrm>
            <a:custGeom>
              <a:avLst/>
              <a:gdLst/>
              <a:ahLst/>
              <a:cxnLst/>
              <a:rect l="l" t="t" r="r" b="b"/>
              <a:pathLst>
                <a:path w="14724" h="10390" extrusionOk="0">
                  <a:moveTo>
                    <a:pt x="10321" y="1"/>
                  </a:moveTo>
                  <a:cubicBezTo>
                    <a:pt x="9042" y="1"/>
                    <a:pt x="7649" y="273"/>
                    <a:pt x="6274" y="846"/>
                  </a:cubicBezTo>
                  <a:cubicBezTo>
                    <a:pt x="2310" y="2496"/>
                    <a:pt x="0" y="6007"/>
                    <a:pt x="1116" y="8687"/>
                  </a:cubicBezTo>
                  <a:cubicBezTo>
                    <a:pt x="1407" y="9384"/>
                    <a:pt x="1905" y="9953"/>
                    <a:pt x="2547" y="10389"/>
                  </a:cubicBezTo>
                  <a:cubicBezTo>
                    <a:pt x="2234" y="10060"/>
                    <a:pt x="1976" y="9689"/>
                    <a:pt x="1801" y="9267"/>
                  </a:cubicBezTo>
                  <a:cubicBezTo>
                    <a:pt x="685" y="6587"/>
                    <a:pt x="2993" y="3078"/>
                    <a:pt x="6957" y="1426"/>
                  </a:cubicBezTo>
                  <a:cubicBezTo>
                    <a:pt x="8333" y="853"/>
                    <a:pt x="9727" y="581"/>
                    <a:pt x="11007" y="581"/>
                  </a:cubicBezTo>
                  <a:cubicBezTo>
                    <a:pt x="12455" y="581"/>
                    <a:pt x="13757" y="929"/>
                    <a:pt x="14724" y="1586"/>
                  </a:cubicBezTo>
                  <a:cubicBezTo>
                    <a:pt x="13741" y="556"/>
                    <a:pt x="12147" y="1"/>
                    <a:pt x="10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695525" y="1399525"/>
              <a:ext cx="258750" cy="170975"/>
            </a:xfrm>
            <a:custGeom>
              <a:avLst/>
              <a:gdLst/>
              <a:ahLst/>
              <a:cxnLst/>
              <a:rect l="l" t="t" r="r" b="b"/>
              <a:pathLst>
                <a:path w="10350" h="6839" extrusionOk="0">
                  <a:moveTo>
                    <a:pt x="8743" y="0"/>
                  </a:moveTo>
                  <a:cubicBezTo>
                    <a:pt x="9247" y="1741"/>
                    <a:pt x="7744" y="3905"/>
                    <a:pt x="5237" y="4948"/>
                  </a:cubicBezTo>
                  <a:cubicBezTo>
                    <a:pt x="4324" y="5329"/>
                    <a:pt x="3399" y="5510"/>
                    <a:pt x="2549" y="5510"/>
                  </a:cubicBezTo>
                  <a:cubicBezTo>
                    <a:pt x="1547" y="5510"/>
                    <a:pt x="650" y="5258"/>
                    <a:pt x="1" y="4785"/>
                  </a:cubicBezTo>
                  <a:lnTo>
                    <a:pt x="1" y="4785"/>
                  </a:lnTo>
                  <a:cubicBezTo>
                    <a:pt x="25" y="4872"/>
                    <a:pt x="53" y="4956"/>
                    <a:pt x="85" y="5040"/>
                  </a:cubicBezTo>
                  <a:cubicBezTo>
                    <a:pt x="568" y="6200"/>
                    <a:pt x="1899" y="6838"/>
                    <a:pt x="3495" y="6838"/>
                  </a:cubicBezTo>
                  <a:cubicBezTo>
                    <a:pt x="4347" y="6838"/>
                    <a:pt x="5274" y="6657"/>
                    <a:pt x="6188" y="6276"/>
                  </a:cubicBezTo>
                  <a:cubicBezTo>
                    <a:pt x="8819" y="5180"/>
                    <a:pt x="10349" y="2852"/>
                    <a:pt x="9611" y="1075"/>
                  </a:cubicBezTo>
                  <a:cubicBezTo>
                    <a:pt x="9429" y="640"/>
                    <a:pt x="9130" y="281"/>
                    <a:pt x="874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4137525" y="1135200"/>
              <a:ext cx="177525" cy="97950"/>
            </a:xfrm>
            <a:custGeom>
              <a:avLst/>
              <a:gdLst/>
              <a:ahLst/>
              <a:cxnLst/>
              <a:rect l="l" t="t" r="r" b="b"/>
              <a:pathLst>
                <a:path w="7101" h="3918" extrusionOk="0">
                  <a:moveTo>
                    <a:pt x="4011" y="1"/>
                  </a:moveTo>
                  <a:cubicBezTo>
                    <a:pt x="3792" y="1"/>
                    <a:pt x="3566" y="13"/>
                    <a:pt x="3336" y="38"/>
                  </a:cubicBezTo>
                  <a:cubicBezTo>
                    <a:pt x="1441" y="249"/>
                    <a:pt x="1" y="1276"/>
                    <a:pt x="118" y="2339"/>
                  </a:cubicBezTo>
                  <a:cubicBezTo>
                    <a:pt x="221" y="3272"/>
                    <a:pt x="1495" y="3917"/>
                    <a:pt x="3090" y="3917"/>
                  </a:cubicBezTo>
                  <a:cubicBezTo>
                    <a:pt x="3309" y="3917"/>
                    <a:pt x="3533" y="3905"/>
                    <a:pt x="3762" y="3880"/>
                  </a:cubicBezTo>
                  <a:cubicBezTo>
                    <a:pt x="5657" y="3670"/>
                    <a:pt x="7100" y="2640"/>
                    <a:pt x="6982" y="1580"/>
                  </a:cubicBezTo>
                  <a:cubicBezTo>
                    <a:pt x="6879" y="647"/>
                    <a:pt x="5606" y="1"/>
                    <a:pt x="4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501475" y="1490450"/>
              <a:ext cx="107775" cy="98575"/>
            </a:xfrm>
            <a:custGeom>
              <a:avLst/>
              <a:gdLst/>
              <a:ahLst/>
              <a:cxnLst/>
              <a:rect l="l" t="t" r="r" b="b"/>
              <a:pathLst>
                <a:path w="4311" h="3943" extrusionOk="0">
                  <a:moveTo>
                    <a:pt x="1012" y="1"/>
                  </a:moveTo>
                  <a:lnTo>
                    <a:pt x="1012" y="1"/>
                  </a:lnTo>
                  <a:cubicBezTo>
                    <a:pt x="930" y="111"/>
                    <a:pt x="853" y="225"/>
                    <a:pt x="782" y="344"/>
                  </a:cubicBezTo>
                  <a:cubicBezTo>
                    <a:pt x="1" y="1695"/>
                    <a:pt x="118" y="3224"/>
                    <a:pt x="1041" y="3758"/>
                  </a:cubicBezTo>
                  <a:cubicBezTo>
                    <a:pt x="1258" y="3883"/>
                    <a:pt x="1500" y="3942"/>
                    <a:pt x="1753" y="3942"/>
                  </a:cubicBezTo>
                  <a:cubicBezTo>
                    <a:pt x="2581" y="3942"/>
                    <a:pt x="3532" y="3311"/>
                    <a:pt x="4128" y="2275"/>
                  </a:cubicBezTo>
                  <a:cubicBezTo>
                    <a:pt x="4199" y="2154"/>
                    <a:pt x="4253" y="2029"/>
                    <a:pt x="4310" y="1904"/>
                  </a:cubicBezTo>
                  <a:lnTo>
                    <a:pt x="4310" y="1904"/>
                  </a:lnTo>
                  <a:cubicBezTo>
                    <a:pt x="3714" y="2731"/>
                    <a:pt x="2890" y="3227"/>
                    <a:pt x="2161" y="3227"/>
                  </a:cubicBezTo>
                  <a:cubicBezTo>
                    <a:pt x="1909" y="3227"/>
                    <a:pt x="1669" y="3168"/>
                    <a:pt x="1453" y="3044"/>
                  </a:cubicBezTo>
                  <a:cubicBezTo>
                    <a:pt x="614" y="2558"/>
                    <a:pt x="450" y="1249"/>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4084175" y="1105850"/>
              <a:ext cx="239475" cy="148050"/>
            </a:xfrm>
            <a:custGeom>
              <a:avLst/>
              <a:gdLst/>
              <a:ahLst/>
              <a:cxnLst/>
              <a:rect l="l" t="t" r="r" b="b"/>
              <a:pathLst>
                <a:path w="9579" h="5922" extrusionOk="0">
                  <a:moveTo>
                    <a:pt x="6419" y="0"/>
                  </a:moveTo>
                  <a:cubicBezTo>
                    <a:pt x="6069" y="0"/>
                    <a:pt x="5710" y="20"/>
                    <a:pt x="5344" y="60"/>
                  </a:cubicBezTo>
                  <a:cubicBezTo>
                    <a:pt x="2309" y="395"/>
                    <a:pt x="1" y="2042"/>
                    <a:pt x="190" y="3742"/>
                  </a:cubicBezTo>
                  <a:cubicBezTo>
                    <a:pt x="298" y="4720"/>
                    <a:pt x="1215" y="5500"/>
                    <a:pt x="2552" y="5922"/>
                  </a:cubicBezTo>
                  <a:cubicBezTo>
                    <a:pt x="1639" y="5476"/>
                    <a:pt x="1039" y="4823"/>
                    <a:pt x="954" y="4045"/>
                  </a:cubicBezTo>
                  <a:cubicBezTo>
                    <a:pt x="764" y="2347"/>
                    <a:pt x="3072" y="699"/>
                    <a:pt x="6108" y="362"/>
                  </a:cubicBezTo>
                  <a:cubicBezTo>
                    <a:pt x="6471" y="322"/>
                    <a:pt x="6829" y="303"/>
                    <a:pt x="7176" y="303"/>
                  </a:cubicBezTo>
                  <a:cubicBezTo>
                    <a:pt x="8057" y="303"/>
                    <a:pt x="8875" y="426"/>
                    <a:pt x="9579" y="648"/>
                  </a:cubicBezTo>
                  <a:cubicBezTo>
                    <a:pt x="8742" y="238"/>
                    <a:pt x="7640" y="0"/>
                    <a:pt x="641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4178450" y="1135275"/>
              <a:ext cx="136550" cy="97875"/>
            </a:xfrm>
            <a:custGeom>
              <a:avLst/>
              <a:gdLst/>
              <a:ahLst/>
              <a:cxnLst/>
              <a:rect l="l" t="t" r="r" b="b"/>
              <a:pathLst>
                <a:path w="5462" h="3915" extrusionOk="0">
                  <a:moveTo>
                    <a:pt x="2450" y="1"/>
                  </a:moveTo>
                  <a:lnTo>
                    <a:pt x="2450" y="1"/>
                  </a:lnTo>
                  <a:cubicBezTo>
                    <a:pt x="3309" y="260"/>
                    <a:pt x="3902" y="753"/>
                    <a:pt x="3971" y="1376"/>
                  </a:cubicBezTo>
                  <a:cubicBezTo>
                    <a:pt x="4088" y="2437"/>
                    <a:pt x="2646" y="3466"/>
                    <a:pt x="749" y="3676"/>
                  </a:cubicBezTo>
                  <a:cubicBezTo>
                    <a:pt x="535" y="3699"/>
                    <a:pt x="320" y="3712"/>
                    <a:pt x="104" y="3712"/>
                  </a:cubicBezTo>
                  <a:cubicBezTo>
                    <a:pt x="69" y="3712"/>
                    <a:pt x="35" y="3712"/>
                    <a:pt x="0" y="3711"/>
                  </a:cubicBezTo>
                  <a:lnTo>
                    <a:pt x="0" y="3711"/>
                  </a:lnTo>
                  <a:cubicBezTo>
                    <a:pt x="430" y="3841"/>
                    <a:pt x="927" y="3914"/>
                    <a:pt x="1459" y="3914"/>
                  </a:cubicBezTo>
                  <a:cubicBezTo>
                    <a:pt x="1676" y="3914"/>
                    <a:pt x="1898" y="3902"/>
                    <a:pt x="2125" y="3877"/>
                  </a:cubicBezTo>
                  <a:cubicBezTo>
                    <a:pt x="4020" y="3667"/>
                    <a:pt x="5462" y="2637"/>
                    <a:pt x="5345" y="1577"/>
                  </a:cubicBezTo>
                  <a:cubicBezTo>
                    <a:pt x="5245" y="660"/>
                    <a:pt x="4007" y="21"/>
                    <a:pt x="245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3226975" y="1811900"/>
              <a:ext cx="222050" cy="234050"/>
            </a:xfrm>
            <a:custGeom>
              <a:avLst/>
              <a:gdLst/>
              <a:ahLst/>
              <a:cxnLst/>
              <a:rect l="l" t="t" r="r" b="b"/>
              <a:pathLst>
                <a:path w="8882" h="9362" extrusionOk="0">
                  <a:moveTo>
                    <a:pt x="5744" y="1"/>
                  </a:moveTo>
                  <a:cubicBezTo>
                    <a:pt x="4280" y="1"/>
                    <a:pt x="2591" y="1061"/>
                    <a:pt x="1483" y="2832"/>
                  </a:cubicBezTo>
                  <a:cubicBezTo>
                    <a:pt x="1" y="5207"/>
                    <a:pt x="124" y="7959"/>
                    <a:pt x="1755" y="8980"/>
                  </a:cubicBezTo>
                  <a:cubicBezTo>
                    <a:pt x="2170" y="9239"/>
                    <a:pt x="2642" y="9362"/>
                    <a:pt x="3140" y="9362"/>
                  </a:cubicBezTo>
                  <a:cubicBezTo>
                    <a:pt x="4604" y="9362"/>
                    <a:pt x="6291" y="8301"/>
                    <a:pt x="7399" y="6530"/>
                  </a:cubicBezTo>
                  <a:cubicBezTo>
                    <a:pt x="8882" y="4154"/>
                    <a:pt x="8760" y="1403"/>
                    <a:pt x="7127" y="382"/>
                  </a:cubicBezTo>
                  <a:cubicBezTo>
                    <a:pt x="6713" y="123"/>
                    <a:pt x="6241" y="1"/>
                    <a:pt x="5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3361675" y="1772425"/>
              <a:ext cx="130425" cy="177275"/>
            </a:xfrm>
            <a:custGeom>
              <a:avLst/>
              <a:gdLst/>
              <a:ahLst/>
              <a:cxnLst/>
              <a:rect l="l" t="t" r="r" b="b"/>
              <a:pathLst>
                <a:path w="5217" h="7091" extrusionOk="0">
                  <a:moveTo>
                    <a:pt x="1686" y="1"/>
                  </a:moveTo>
                  <a:cubicBezTo>
                    <a:pt x="1141" y="1"/>
                    <a:pt x="568" y="131"/>
                    <a:pt x="0" y="377"/>
                  </a:cubicBezTo>
                  <a:cubicBezTo>
                    <a:pt x="322" y="303"/>
                    <a:pt x="640" y="265"/>
                    <a:pt x="951" y="265"/>
                  </a:cubicBezTo>
                  <a:cubicBezTo>
                    <a:pt x="1574" y="265"/>
                    <a:pt x="2165" y="418"/>
                    <a:pt x="2684" y="742"/>
                  </a:cubicBezTo>
                  <a:cubicBezTo>
                    <a:pt x="4426" y="1831"/>
                    <a:pt x="4793" y="4489"/>
                    <a:pt x="3725" y="7091"/>
                  </a:cubicBezTo>
                  <a:cubicBezTo>
                    <a:pt x="5217" y="4476"/>
                    <a:pt x="5030" y="1544"/>
                    <a:pt x="3250" y="432"/>
                  </a:cubicBezTo>
                  <a:cubicBezTo>
                    <a:pt x="2782" y="139"/>
                    <a:pt x="2248" y="1"/>
                    <a:pt x="168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3153950" y="1851600"/>
              <a:ext cx="285325" cy="260775"/>
            </a:xfrm>
            <a:custGeom>
              <a:avLst/>
              <a:gdLst/>
              <a:ahLst/>
              <a:cxnLst/>
              <a:rect l="l" t="t" r="r" b="b"/>
              <a:pathLst>
                <a:path w="11413" h="10431" extrusionOk="0">
                  <a:moveTo>
                    <a:pt x="2721" y="0"/>
                  </a:moveTo>
                  <a:cubicBezTo>
                    <a:pt x="2541" y="244"/>
                    <a:pt x="2364" y="495"/>
                    <a:pt x="2198" y="759"/>
                  </a:cubicBezTo>
                  <a:cubicBezTo>
                    <a:pt x="0" y="4276"/>
                    <a:pt x="181" y="8352"/>
                    <a:pt x="2599" y="9864"/>
                  </a:cubicBezTo>
                  <a:cubicBezTo>
                    <a:pt x="3213" y="10248"/>
                    <a:pt x="3913" y="10430"/>
                    <a:pt x="4650" y="10430"/>
                  </a:cubicBezTo>
                  <a:cubicBezTo>
                    <a:pt x="6820" y="10430"/>
                    <a:pt x="9320" y="8858"/>
                    <a:pt x="10960" y="6235"/>
                  </a:cubicBezTo>
                  <a:cubicBezTo>
                    <a:pt x="11125" y="5969"/>
                    <a:pt x="11273" y="5701"/>
                    <a:pt x="11412" y="5430"/>
                  </a:cubicBezTo>
                  <a:lnTo>
                    <a:pt x="11412" y="5430"/>
                  </a:lnTo>
                  <a:cubicBezTo>
                    <a:pt x="9791" y="7595"/>
                    <a:pt x="7573" y="8867"/>
                    <a:pt x="5624" y="8867"/>
                  </a:cubicBezTo>
                  <a:cubicBezTo>
                    <a:pt x="4887" y="8867"/>
                    <a:pt x="4189" y="8686"/>
                    <a:pt x="3576" y="8303"/>
                  </a:cubicBezTo>
                  <a:cubicBezTo>
                    <a:pt x="1338" y="6905"/>
                    <a:pt x="1022" y="3315"/>
                    <a:pt x="272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3249700" y="1811900"/>
              <a:ext cx="199325" cy="188600"/>
            </a:xfrm>
            <a:custGeom>
              <a:avLst/>
              <a:gdLst/>
              <a:ahLst/>
              <a:cxnLst/>
              <a:rect l="l" t="t" r="r" b="b"/>
              <a:pathLst>
                <a:path w="7973" h="7544" extrusionOk="0">
                  <a:moveTo>
                    <a:pt x="4835" y="1"/>
                  </a:moveTo>
                  <a:cubicBezTo>
                    <a:pt x="3371" y="1"/>
                    <a:pt x="1682" y="1061"/>
                    <a:pt x="574" y="2832"/>
                  </a:cubicBezTo>
                  <a:cubicBezTo>
                    <a:pt x="350" y="3194"/>
                    <a:pt x="159" y="3574"/>
                    <a:pt x="1" y="3967"/>
                  </a:cubicBezTo>
                  <a:cubicBezTo>
                    <a:pt x="1041" y="2816"/>
                    <a:pt x="2338" y="2152"/>
                    <a:pt x="3495" y="2152"/>
                  </a:cubicBezTo>
                  <a:cubicBezTo>
                    <a:pt x="3991" y="2152"/>
                    <a:pt x="4461" y="2274"/>
                    <a:pt x="4874" y="2532"/>
                  </a:cubicBezTo>
                  <a:cubicBezTo>
                    <a:pt x="6251" y="3393"/>
                    <a:pt x="6550" y="5486"/>
                    <a:pt x="5720" y="7543"/>
                  </a:cubicBezTo>
                  <a:cubicBezTo>
                    <a:pt x="6006" y="7228"/>
                    <a:pt x="6264" y="6889"/>
                    <a:pt x="6490" y="6530"/>
                  </a:cubicBezTo>
                  <a:cubicBezTo>
                    <a:pt x="7973" y="4154"/>
                    <a:pt x="7851" y="1403"/>
                    <a:pt x="6218" y="382"/>
                  </a:cubicBezTo>
                  <a:cubicBezTo>
                    <a:pt x="5804" y="123"/>
                    <a:pt x="5332" y="1"/>
                    <a:pt x="483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3437150" y="2222325"/>
              <a:ext cx="410600" cy="329600"/>
            </a:xfrm>
            <a:custGeom>
              <a:avLst/>
              <a:gdLst/>
              <a:ahLst/>
              <a:cxnLst/>
              <a:rect l="l" t="t" r="r" b="b"/>
              <a:pathLst>
                <a:path w="16424" h="13184" extrusionOk="0">
                  <a:moveTo>
                    <a:pt x="6927" y="1"/>
                  </a:moveTo>
                  <a:cubicBezTo>
                    <a:pt x="4798" y="1"/>
                    <a:pt x="2867" y="892"/>
                    <a:pt x="1807" y="2590"/>
                  </a:cubicBezTo>
                  <a:cubicBezTo>
                    <a:pt x="1" y="5482"/>
                    <a:pt x="1403" y="9617"/>
                    <a:pt x="4941" y="11829"/>
                  </a:cubicBezTo>
                  <a:cubicBezTo>
                    <a:pt x="6402" y="12742"/>
                    <a:pt x="8000" y="13183"/>
                    <a:pt x="9499" y="13183"/>
                  </a:cubicBezTo>
                  <a:cubicBezTo>
                    <a:pt x="11628" y="13183"/>
                    <a:pt x="13558" y="12292"/>
                    <a:pt x="14618" y="10595"/>
                  </a:cubicBezTo>
                  <a:cubicBezTo>
                    <a:pt x="16424" y="7704"/>
                    <a:pt x="15022" y="3567"/>
                    <a:pt x="11484" y="1356"/>
                  </a:cubicBezTo>
                  <a:cubicBezTo>
                    <a:pt x="10023" y="443"/>
                    <a:pt x="8426" y="1"/>
                    <a:pt x="6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3457175" y="2222350"/>
              <a:ext cx="383200" cy="243375"/>
            </a:xfrm>
            <a:custGeom>
              <a:avLst/>
              <a:gdLst/>
              <a:ahLst/>
              <a:cxnLst/>
              <a:rect l="l" t="t" r="r" b="b"/>
              <a:pathLst>
                <a:path w="15328" h="9735" extrusionOk="0">
                  <a:moveTo>
                    <a:pt x="6125" y="0"/>
                  </a:moveTo>
                  <a:cubicBezTo>
                    <a:pt x="3996" y="0"/>
                    <a:pt x="2066" y="892"/>
                    <a:pt x="1006" y="2589"/>
                  </a:cubicBezTo>
                  <a:cubicBezTo>
                    <a:pt x="94" y="4047"/>
                    <a:pt x="1" y="5820"/>
                    <a:pt x="584" y="7506"/>
                  </a:cubicBezTo>
                  <a:cubicBezTo>
                    <a:pt x="698" y="7205"/>
                    <a:pt x="839" y="6917"/>
                    <a:pt x="1006" y="6646"/>
                  </a:cubicBezTo>
                  <a:cubicBezTo>
                    <a:pt x="2066" y="4948"/>
                    <a:pt x="3997" y="4056"/>
                    <a:pt x="6126" y="4056"/>
                  </a:cubicBezTo>
                  <a:cubicBezTo>
                    <a:pt x="7625" y="4056"/>
                    <a:pt x="9222" y="4498"/>
                    <a:pt x="10683" y="5411"/>
                  </a:cubicBezTo>
                  <a:cubicBezTo>
                    <a:pt x="12437" y="6508"/>
                    <a:pt x="13664" y="8078"/>
                    <a:pt x="14238" y="9735"/>
                  </a:cubicBezTo>
                  <a:cubicBezTo>
                    <a:pt x="15327" y="6929"/>
                    <a:pt x="13884" y="3356"/>
                    <a:pt x="10683" y="1356"/>
                  </a:cubicBezTo>
                  <a:cubicBezTo>
                    <a:pt x="9221" y="442"/>
                    <a:pt x="7624" y="0"/>
                    <a:pt x="612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3400550" y="2398550"/>
              <a:ext cx="522875" cy="265175"/>
            </a:xfrm>
            <a:custGeom>
              <a:avLst/>
              <a:gdLst/>
              <a:ahLst/>
              <a:cxnLst/>
              <a:rect l="l" t="t" r="r" b="b"/>
              <a:pathLst>
                <a:path w="20915" h="10607" extrusionOk="0">
                  <a:moveTo>
                    <a:pt x="1" y="1"/>
                  </a:moveTo>
                  <a:lnTo>
                    <a:pt x="1" y="1"/>
                  </a:lnTo>
                  <a:cubicBezTo>
                    <a:pt x="152" y="3343"/>
                    <a:pt x="2310" y="6812"/>
                    <a:pt x="5913" y="8891"/>
                  </a:cubicBezTo>
                  <a:cubicBezTo>
                    <a:pt x="7918" y="10050"/>
                    <a:pt x="10074" y="10606"/>
                    <a:pt x="12104" y="10606"/>
                  </a:cubicBezTo>
                  <a:cubicBezTo>
                    <a:pt x="15298" y="10606"/>
                    <a:pt x="18180" y="9228"/>
                    <a:pt x="19669" y="6648"/>
                  </a:cubicBezTo>
                  <a:cubicBezTo>
                    <a:pt x="20771" y="4743"/>
                    <a:pt x="20915" y="2506"/>
                    <a:pt x="20275" y="352"/>
                  </a:cubicBezTo>
                  <a:lnTo>
                    <a:pt x="20275" y="352"/>
                  </a:lnTo>
                  <a:cubicBezTo>
                    <a:pt x="20340" y="1800"/>
                    <a:pt x="20034" y="3222"/>
                    <a:pt x="19299" y="4497"/>
                  </a:cubicBezTo>
                  <a:cubicBezTo>
                    <a:pt x="17810" y="7077"/>
                    <a:pt x="14928" y="8455"/>
                    <a:pt x="11735" y="8455"/>
                  </a:cubicBezTo>
                  <a:cubicBezTo>
                    <a:pt x="9705" y="8455"/>
                    <a:pt x="7548" y="7898"/>
                    <a:pt x="5543" y="6740"/>
                  </a:cubicBezTo>
                  <a:cubicBezTo>
                    <a:pt x="2712" y="5107"/>
                    <a:pt x="778" y="2615"/>
                    <a:pt x="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3791800" y="2814000"/>
              <a:ext cx="317825" cy="184550"/>
            </a:xfrm>
            <a:custGeom>
              <a:avLst/>
              <a:gdLst/>
              <a:ahLst/>
              <a:cxnLst/>
              <a:rect l="l" t="t" r="r" b="b"/>
              <a:pathLst>
                <a:path w="12713" h="7382" extrusionOk="0">
                  <a:moveTo>
                    <a:pt x="4378" y="0"/>
                  </a:moveTo>
                  <a:cubicBezTo>
                    <a:pt x="2742" y="0"/>
                    <a:pt x="1332" y="608"/>
                    <a:pt x="587" y="1801"/>
                  </a:cubicBezTo>
                  <a:cubicBezTo>
                    <a:pt x="157" y="2489"/>
                    <a:pt x="1" y="3292"/>
                    <a:pt x="81" y="4129"/>
                  </a:cubicBezTo>
                  <a:cubicBezTo>
                    <a:pt x="130" y="3570"/>
                    <a:pt x="290" y="3035"/>
                    <a:pt x="587" y="2560"/>
                  </a:cubicBezTo>
                  <a:cubicBezTo>
                    <a:pt x="1332" y="1367"/>
                    <a:pt x="2742" y="759"/>
                    <a:pt x="4378" y="759"/>
                  </a:cubicBezTo>
                  <a:cubicBezTo>
                    <a:pt x="5785" y="759"/>
                    <a:pt x="7358" y="1208"/>
                    <a:pt x="8819" y="2122"/>
                  </a:cubicBezTo>
                  <a:cubicBezTo>
                    <a:pt x="10999" y="3483"/>
                    <a:pt x="12358" y="5521"/>
                    <a:pt x="12540" y="7381"/>
                  </a:cubicBezTo>
                  <a:cubicBezTo>
                    <a:pt x="12712" y="5337"/>
                    <a:pt x="11301" y="2912"/>
                    <a:pt x="8819" y="1363"/>
                  </a:cubicBezTo>
                  <a:cubicBezTo>
                    <a:pt x="7357" y="450"/>
                    <a:pt x="5784" y="0"/>
                    <a:pt x="437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3823150" y="2917775"/>
              <a:ext cx="239000" cy="142875"/>
            </a:xfrm>
            <a:custGeom>
              <a:avLst/>
              <a:gdLst/>
              <a:ahLst/>
              <a:cxnLst/>
              <a:rect l="l" t="t" r="r" b="b"/>
              <a:pathLst>
                <a:path w="9560" h="5715" extrusionOk="0">
                  <a:moveTo>
                    <a:pt x="296" y="1"/>
                  </a:moveTo>
                  <a:lnTo>
                    <a:pt x="296" y="1"/>
                  </a:lnTo>
                  <a:cubicBezTo>
                    <a:pt x="0" y="1559"/>
                    <a:pt x="1039" y="3497"/>
                    <a:pt x="2982" y="4711"/>
                  </a:cubicBezTo>
                  <a:cubicBezTo>
                    <a:pt x="4058" y="5384"/>
                    <a:pt x="5216" y="5715"/>
                    <a:pt x="6252" y="5715"/>
                  </a:cubicBezTo>
                  <a:cubicBezTo>
                    <a:pt x="7456" y="5715"/>
                    <a:pt x="8494" y="5267"/>
                    <a:pt x="9043" y="4389"/>
                  </a:cubicBezTo>
                  <a:cubicBezTo>
                    <a:pt x="9560" y="3562"/>
                    <a:pt x="9539" y="2512"/>
                    <a:pt x="9093" y="1488"/>
                  </a:cubicBezTo>
                  <a:lnTo>
                    <a:pt x="9093" y="1488"/>
                  </a:lnTo>
                  <a:cubicBezTo>
                    <a:pt x="9033" y="1798"/>
                    <a:pt x="8943" y="2097"/>
                    <a:pt x="8774" y="2367"/>
                  </a:cubicBezTo>
                  <a:cubicBezTo>
                    <a:pt x="8226" y="3244"/>
                    <a:pt x="7188" y="3691"/>
                    <a:pt x="5984" y="3691"/>
                  </a:cubicBezTo>
                  <a:cubicBezTo>
                    <a:pt x="4948" y="3691"/>
                    <a:pt x="3789" y="3360"/>
                    <a:pt x="2713" y="2688"/>
                  </a:cubicBezTo>
                  <a:cubicBezTo>
                    <a:pt x="1565" y="1970"/>
                    <a:pt x="731" y="998"/>
                    <a:pt x="29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4323200" y="2222175"/>
              <a:ext cx="627375" cy="522850"/>
            </a:xfrm>
            <a:custGeom>
              <a:avLst/>
              <a:gdLst/>
              <a:ahLst/>
              <a:cxnLst/>
              <a:rect l="l" t="t" r="r" b="b"/>
              <a:pathLst>
                <a:path w="25095" h="20914" extrusionOk="0">
                  <a:moveTo>
                    <a:pt x="11445" y="1"/>
                  </a:moveTo>
                  <a:cubicBezTo>
                    <a:pt x="7998" y="1"/>
                    <a:pt x="4771" y="1556"/>
                    <a:pt x="2955" y="4463"/>
                  </a:cubicBezTo>
                  <a:cubicBezTo>
                    <a:pt x="1" y="9195"/>
                    <a:pt x="1898" y="15715"/>
                    <a:pt x="7195" y="19024"/>
                  </a:cubicBezTo>
                  <a:cubicBezTo>
                    <a:pt x="9237" y="20301"/>
                    <a:pt x="11487" y="20913"/>
                    <a:pt x="13650" y="20913"/>
                  </a:cubicBezTo>
                  <a:cubicBezTo>
                    <a:pt x="17096" y="20913"/>
                    <a:pt x="20322" y="19357"/>
                    <a:pt x="22138" y="16451"/>
                  </a:cubicBezTo>
                  <a:cubicBezTo>
                    <a:pt x="25095" y="11719"/>
                    <a:pt x="23198" y="5200"/>
                    <a:pt x="17900" y="1890"/>
                  </a:cubicBezTo>
                  <a:cubicBezTo>
                    <a:pt x="15858" y="614"/>
                    <a:pt x="13608" y="1"/>
                    <a:pt x="11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4336600" y="2222175"/>
              <a:ext cx="571425" cy="423300"/>
            </a:xfrm>
            <a:custGeom>
              <a:avLst/>
              <a:gdLst/>
              <a:ahLst/>
              <a:cxnLst/>
              <a:rect l="l" t="t" r="r" b="b"/>
              <a:pathLst>
                <a:path w="22857" h="16932" extrusionOk="0">
                  <a:moveTo>
                    <a:pt x="10909" y="1"/>
                  </a:moveTo>
                  <a:cubicBezTo>
                    <a:pt x="7463" y="1"/>
                    <a:pt x="4236" y="1556"/>
                    <a:pt x="2419" y="4463"/>
                  </a:cubicBezTo>
                  <a:cubicBezTo>
                    <a:pt x="1" y="8335"/>
                    <a:pt x="835" y="13403"/>
                    <a:pt x="4119" y="16931"/>
                  </a:cubicBezTo>
                  <a:cubicBezTo>
                    <a:pt x="3753" y="14678"/>
                    <a:pt x="4130" y="12374"/>
                    <a:pt x="5374" y="10383"/>
                  </a:cubicBezTo>
                  <a:cubicBezTo>
                    <a:pt x="7190" y="7476"/>
                    <a:pt x="10416" y="5920"/>
                    <a:pt x="13862" y="5920"/>
                  </a:cubicBezTo>
                  <a:cubicBezTo>
                    <a:pt x="16025" y="5920"/>
                    <a:pt x="18275" y="6533"/>
                    <a:pt x="20317" y="7810"/>
                  </a:cubicBezTo>
                  <a:cubicBezTo>
                    <a:pt x="21252" y="8393"/>
                    <a:pt x="22105" y="9098"/>
                    <a:pt x="22856" y="9904"/>
                  </a:cubicBezTo>
                  <a:cubicBezTo>
                    <a:pt x="22352" y="6803"/>
                    <a:pt x="20434" y="3807"/>
                    <a:pt x="17364" y="1890"/>
                  </a:cubicBezTo>
                  <a:cubicBezTo>
                    <a:pt x="15322" y="614"/>
                    <a:pt x="13072" y="1"/>
                    <a:pt x="1090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281950" y="2437050"/>
              <a:ext cx="721350" cy="453350"/>
            </a:xfrm>
            <a:custGeom>
              <a:avLst/>
              <a:gdLst/>
              <a:ahLst/>
              <a:cxnLst/>
              <a:rect l="l" t="t" r="r" b="b"/>
              <a:pathLst>
                <a:path w="28854" h="18134" extrusionOk="0">
                  <a:moveTo>
                    <a:pt x="28058" y="0"/>
                  </a:moveTo>
                  <a:lnTo>
                    <a:pt x="28058" y="0"/>
                  </a:lnTo>
                  <a:cubicBezTo>
                    <a:pt x="28080" y="2745"/>
                    <a:pt x="27337" y="5555"/>
                    <a:pt x="25753" y="8089"/>
                  </a:cubicBezTo>
                  <a:cubicBezTo>
                    <a:pt x="22924" y="12618"/>
                    <a:pt x="18125" y="15129"/>
                    <a:pt x="13300" y="15129"/>
                  </a:cubicBezTo>
                  <a:cubicBezTo>
                    <a:pt x="10820" y="15129"/>
                    <a:pt x="8334" y="14465"/>
                    <a:pt x="6104" y="13072"/>
                  </a:cubicBezTo>
                  <a:cubicBezTo>
                    <a:pt x="2863" y="11046"/>
                    <a:pt x="773" y="7856"/>
                    <a:pt x="0" y="4319"/>
                  </a:cubicBezTo>
                  <a:lnTo>
                    <a:pt x="0" y="4319"/>
                  </a:lnTo>
                  <a:cubicBezTo>
                    <a:pt x="35" y="9000"/>
                    <a:pt x="2299" y="13488"/>
                    <a:pt x="6439" y="16077"/>
                  </a:cubicBezTo>
                  <a:cubicBezTo>
                    <a:pt x="8669" y="17470"/>
                    <a:pt x="11155" y="18134"/>
                    <a:pt x="13635" y="18134"/>
                  </a:cubicBezTo>
                  <a:cubicBezTo>
                    <a:pt x="18460" y="18134"/>
                    <a:pt x="23259" y="15623"/>
                    <a:pt x="26090" y="11093"/>
                  </a:cubicBezTo>
                  <a:cubicBezTo>
                    <a:pt x="28259" y="7622"/>
                    <a:pt x="28853" y="3628"/>
                    <a:pt x="2805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41600" y="1870125"/>
              <a:ext cx="131525" cy="89525"/>
            </a:xfrm>
            <a:custGeom>
              <a:avLst/>
              <a:gdLst/>
              <a:ahLst/>
              <a:cxnLst/>
              <a:rect l="l" t="t" r="r" b="b"/>
              <a:pathLst>
                <a:path w="5261" h="3581" extrusionOk="0">
                  <a:moveTo>
                    <a:pt x="2080" y="1"/>
                  </a:moveTo>
                  <a:cubicBezTo>
                    <a:pt x="1232" y="1"/>
                    <a:pt x="525" y="360"/>
                    <a:pt x="307" y="984"/>
                  </a:cubicBezTo>
                  <a:cubicBezTo>
                    <a:pt x="1" y="1867"/>
                    <a:pt x="793" y="2942"/>
                    <a:pt x="2075" y="3388"/>
                  </a:cubicBezTo>
                  <a:cubicBezTo>
                    <a:pt x="2451" y="3519"/>
                    <a:pt x="2828" y="3581"/>
                    <a:pt x="3180" y="3581"/>
                  </a:cubicBezTo>
                  <a:cubicBezTo>
                    <a:pt x="4029" y="3581"/>
                    <a:pt x="4737" y="3221"/>
                    <a:pt x="4953" y="2596"/>
                  </a:cubicBezTo>
                  <a:cubicBezTo>
                    <a:pt x="5260" y="1716"/>
                    <a:pt x="4468" y="638"/>
                    <a:pt x="3184" y="193"/>
                  </a:cubicBezTo>
                  <a:cubicBezTo>
                    <a:pt x="2808" y="63"/>
                    <a:pt x="2432" y="1"/>
                    <a:pt x="2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838850" y="1898975"/>
              <a:ext cx="158975" cy="83000"/>
            </a:xfrm>
            <a:custGeom>
              <a:avLst/>
              <a:gdLst/>
              <a:ahLst/>
              <a:cxnLst/>
              <a:rect l="l" t="t" r="r" b="b"/>
              <a:pathLst>
                <a:path w="6359" h="3320" extrusionOk="0">
                  <a:moveTo>
                    <a:pt x="5636" y="1"/>
                  </a:moveTo>
                  <a:lnTo>
                    <a:pt x="5636" y="1"/>
                  </a:lnTo>
                  <a:cubicBezTo>
                    <a:pt x="5890" y="491"/>
                    <a:pt x="5963" y="1007"/>
                    <a:pt x="5798" y="1483"/>
                  </a:cubicBezTo>
                  <a:cubicBezTo>
                    <a:pt x="5505" y="2329"/>
                    <a:pt x="4547" y="2816"/>
                    <a:pt x="3396" y="2816"/>
                  </a:cubicBezTo>
                  <a:cubicBezTo>
                    <a:pt x="2919" y="2816"/>
                    <a:pt x="2408" y="2732"/>
                    <a:pt x="1897" y="2555"/>
                  </a:cubicBezTo>
                  <a:cubicBezTo>
                    <a:pt x="1097" y="2278"/>
                    <a:pt x="438" y="1815"/>
                    <a:pt x="0" y="1283"/>
                  </a:cubicBezTo>
                  <a:lnTo>
                    <a:pt x="0" y="1283"/>
                  </a:lnTo>
                  <a:cubicBezTo>
                    <a:pt x="386" y="2022"/>
                    <a:pt x="1186" y="2696"/>
                    <a:pt x="2234" y="3059"/>
                  </a:cubicBezTo>
                  <a:cubicBezTo>
                    <a:pt x="2743" y="3236"/>
                    <a:pt x="3252" y="3319"/>
                    <a:pt x="3729" y="3319"/>
                  </a:cubicBezTo>
                  <a:cubicBezTo>
                    <a:pt x="4880" y="3319"/>
                    <a:pt x="5840" y="2832"/>
                    <a:pt x="6134" y="1986"/>
                  </a:cubicBezTo>
                  <a:cubicBezTo>
                    <a:pt x="6358" y="1343"/>
                    <a:pt x="6146" y="623"/>
                    <a:pt x="563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843750" y="1870125"/>
              <a:ext cx="115700" cy="72425"/>
            </a:xfrm>
            <a:custGeom>
              <a:avLst/>
              <a:gdLst/>
              <a:ahLst/>
              <a:cxnLst/>
              <a:rect l="l" t="t" r="r" b="b"/>
              <a:pathLst>
                <a:path w="4628" h="2897" extrusionOk="0">
                  <a:moveTo>
                    <a:pt x="1995" y="1"/>
                  </a:moveTo>
                  <a:cubicBezTo>
                    <a:pt x="1145" y="1"/>
                    <a:pt x="438" y="361"/>
                    <a:pt x="221" y="985"/>
                  </a:cubicBezTo>
                  <a:cubicBezTo>
                    <a:pt x="0" y="1626"/>
                    <a:pt x="362" y="2369"/>
                    <a:pt x="1066" y="2897"/>
                  </a:cubicBezTo>
                  <a:cubicBezTo>
                    <a:pt x="787" y="2481"/>
                    <a:pt x="681" y="2026"/>
                    <a:pt x="825" y="1610"/>
                  </a:cubicBezTo>
                  <a:cubicBezTo>
                    <a:pt x="1042" y="986"/>
                    <a:pt x="1749" y="627"/>
                    <a:pt x="2598" y="627"/>
                  </a:cubicBezTo>
                  <a:cubicBezTo>
                    <a:pt x="2950" y="627"/>
                    <a:pt x="3326" y="689"/>
                    <a:pt x="3702" y="819"/>
                  </a:cubicBezTo>
                  <a:cubicBezTo>
                    <a:pt x="4034" y="935"/>
                    <a:pt x="4347" y="1101"/>
                    <a:pt x="4627" y="1313"/>
                  </a:cubicBezTo>
                  <a:cubicBezTo>
                    <a:pt x="4313" y="845"/>
                    <a:pt x="3778" y="429"/>
                    <a:pt x="3100" y="193"/>
                  </a:cubicBezTo>
                  <a:cubicBezTo>
                    <a:pt x="2724" y="63"/>
                    <a:pt x="2347" y="1"/>
                    <a:pt x="199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392400" y="1854975"/>
              <a:ext cx="103600" cy="92125"/>
            </a:xfrm>
            <a:custGeom>
              <a:avLst/>
              <a:gdLst/>
              <a:ahLst/>
              <a:cxnLst/>
              <a:rect l="l" t="t" r="r" b="b"/>
              <a:pathLst>
                <a:path w="4144" h="3685" extrusionOk="0">
                  <a:moveTo>
                    <a:pt x="1523" y="1"/>
                  </a:moveTo>
                  <a:cubicBezTo>
                    <a:pt x="912" y="1"/>
                    <a:pt x="355" y="235"/>
                    <a:pt x="1" y="641"/>
                  </a:cubicBezTo>
                  <a:cubicBezTo>
                    <a:pt x="135" y="619"/>
                    <a:pt x="271" y="608"/>
                    <a:pt x="406" y="608"/>
                  </a:cubicBezTo>
                  <a:cubicBezTo>
                    <a:pt x="687" y="608"/>
                    <a:pt x="967" y="655"/>
                    <a:pt x="1232" y="750"/>
                  </a:cubicBezTo>
                  <a:cubicBezTo>
                    <a:pt x="2370" y="1146"/>
                    <a:pt x="3026" y="2235"/>
                    <a:pt x="2694" y="3185"/>
                  </a:cubicBezTo>
                  <a:cubicBezTo>
                    <a:pt x="2631" y="3368"/>
                    <a:pt x="2535" y="3537"/>
                    <a:pt x="2408" y="3684"/>
                  </a:cubicBezTo>
                  <a:cubicBezTo>
                    <a:pt x="3063" y="3566"/>
                    <a:pt x="3608" y="3172"/>
                    <a:pt x="3814" y="2579"/>
                  </a:cubicBezTo>
                  <a:cubicBezTo>
                    <a:pt x="4144" y="1628"/>
                    <a:pt x="3490" y="539"/>
                    <a:pt x="2351" y="143"/>
                  </a:cubicBezTo>
                  <a:cubicBezTo>
                    <a:pt x="2073" y="47"/>
                    <a:pt x="1793" y="1"/>
                    <a:pt x="152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318850" y="1823500"/>
              <a:ext cx="212250" cy="166600"/>
            </a:xfrm>
            <a:custGeom>
              <a:avLst/>
              <a:gdLst/>
              <a:ahLst/>
              <a:cxnLst/>
              <a:rect l="l" t="t" r="r" b="b"/>
              <a:pathLst>
                <a:path w="8490" h="6664" extrusionOk="0">
                  <a:moveTo>
                    <a:pt x="1850" y="0"/>
                  </a:moveTo>
                  <a:lnTo>
                    <a:pt x="1850" y="0"/>
                  </a:lnTo>
                  <a:cubicBezTo>
                    <a:pt x="1215" y="440"/>
                    <a:pt x="741" y="1056"/>
                    <a:pt x="535" y="1805"/>
                  </a:cubicBezTo>
                  <a:cubicBezTo>
                    <a:pt x="1" y="3748"/>
                    <a:pt x="1452" y="5840"/>
                    <a:pt x="3777" y="6480"/>
                  </a:cubicBezTo>
                  <a:cubicBezTo>
                    <a:pt x="4233" y="6605"/>
                    <a:pt x="4687" y="6664"/>
                    <a:pt x="5127" y="6664"/>
                  </a:cubicBezTo>
                  <a:cubicBezTo>
                    <a:pt x="6531" y="6664"/>
                    <a:pt x="7792" y="6061"/>
                    <a:pt x="8490" y="5060"/>
                  </a:cubicBezTo>
                  <a:lnTo>
                    <a:pt x="8490" y="5060"/>
                  </a:lnTo>
                  <a:cubicBezTo>
                    <a:pt x="7806" y="5527"/>
                    <a:pt x="6937" y="5791"/>
                    <a:pt x="6006" y="5791"/>
                  </a:cubicBezTo>
                  <a:cubicBezTo>
                    <a:pt x="5563" y="5791"/>
                    <a:pt x="5107" y="5732"/>
                    <a:pt x="4650" y="5606"/>
                  </a:cubicBezTo>
                  <a:cubicBezTo>
                    <a:pt x="2325" y="4969"/>
                    <a:pt x="873" y="2876"/>
                    <a:pt x="1406" y="934"/>
                  </a:cubicBezTo>
                  <a:cubicBezTo>
                    <a:pt x="1499" y="593"/>
                    <a:pt x="1657" y="283"/>
                    <a:pt x="185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4959950" y="1941925"/>
              <a:ext cx="65125" cy="52875"/>
            </a:xfrm>
            <a:custGeom>
              <a:avLst/>
              <a:gdLst/>
              <a:ahLst/>
              <a:cxnLst/>
              <a:rect l="l" t="t" r="r" b="b"/>
              <a:pathLst>
                <a:path w="2605" h="2115" extrusionOk="0">
                  <a:moveTo>
                    <a:pt x="2364" y="1"/>
                  </a:moveTo>
                  <a:lnTo>
                    <a:pt x="2364" y="1"/>
                  </a:lnTo>
                  <a:cubicBezTo>
                    <a:pt x="2386" y="344"/>
                    <a:pt x="2280" y="717"/>
                    <a:pt x="2031" y="1035"/>
                  </a:cubicBezTo>
                  <a:cubicBezTo>
                    <a:pt x="1727" y="1421"/>
                    <a:pt x="1294" y="1632"/>
                    <a:pt x="888" y="1632"/>
                  </a:cubicBezTo>
                  <a:cubicBezTo>
                    <a:pt x="653" y="1632"/>
                    <a:pt x="427" y="1561"/>
                    <a:pt x="240" y="1414"/>
                  </a:cubicBezTo>
                  <a:cubicBezTo>
                    <a:pt x="145" y="1340"/>
                    <a:pt x="63" y="1248"/>
                    <a:pt x="1" y="1144"/>
                  </a:cubicBezTo>
                  <a:lnTo>
                    <a:pt x="1" y="1144"/>
                  </a:lnTo>
                  <a:cubicBezTo>
                    <a:pt x="29" y="1441"/>
                    <a:pt x="148" y="1716"/>
                    <a:pt x="382" y="1898"/>
                  </a:cubicBezTo>
                  <a:cubicBezTo>
                    <a:pt x="569" y="2044"/>
                    <a:pt x="795" y="2114"/>
                    <a:pt x="1029" y="2114"/>
                  </a:cubicBezTo>
                  <a:cubicBezTo>
                    <a:pt x="1436" y="2114"/>
                    <a:pt x="1869" y="1904"/>
                    <a:pt x="2173" y="1518"/>
                  </a:cubicBezTo>
                  <a:cubicBezTo>
                    <a:pt x="2551" y="1036"/>
                    <a:pt x="2604" y="434"/>
                    <a:pt x="236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4536100" y="1474475"/>
              <a:ext cx="71925" cy="49275"/>
            </a:xfrm>
            <a:custGeom>
              <a:avLst/>
              <a:gdLst/>
              <a:ahLst/>
              <a:cxnLst/>
              <a:rect l="l" t="t" r="r" b="b"/>
              <a:pathLst>
                <a:path w="2877" h="1971" extrusionOk="0">
                  <a:moveTo>
                    <a:pt x="1573" y="1"/>
                  </a:moveTo>
                  <a:cubicBezTo>
                    <a:pt x="1277" y="1"/>
                    <a:pt x="964" y="88"/>
                    <a:pt x="679" y="270"/>
                  </a:cubicBezTo>
                  <a:cubicBezTo>
                    <a:pt x="356" y="474"/>
                    <a:pt x="116" y="783"/>
                    <a:pt x="1" y="1147"/>
                  </a:cubicBezTo>
                  <a:cubicBezTo>
                    <a:pt x="116" y="1000"/>
                    <a:pt x="250" y="862"/>
                    <a:pt x="423" y="753"/>
                  </a:cubicBezTo>
                  <a:cubicBezTo>
                    <a:pt x="708" y="572"/>
                    <a:pt x="1022" y="484"/>
                    <a:pt x="1318" y="484"/>
                  </a:cubicBezTo>
                  <a:cubicBezTo>
                    <a:pt x="1741" y="484"/>
                    <a:pt x="2128" y="664"/>
                    <a:pt x="2345" y="1003"/>
                  </a:cubicBezTo>
                  <a:cubicBezTo>
                    <a:pt x="2527" y="1292"/>
                    <a:pt x="2554" y="1639"/>
                    <a:pt x="2449" y="1971"/>
                  </a:cubicBezTo>
                  <a:cubicBezTo>
                    <a:pt x="2797" y="1525"/>
                    <a:pt x="2876" y="954"/>
                    <a:pt x="2601" y="521"/>
                  </a:cubicBezTo>
                  <a:cubicBezTo>
                    <a:pt x="2384" y="180"/>
                    <a:pt x="1997" y="1"/>
                    <a:pt x="157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4945775" y="1613600"/>
              <a:ext cx="68825" cy="55300"/>
            </a:xfrm>
            <a:custGeom>
              <a:avLst/>
              <a:gdLst/>
              <a:ahLst/>
              <a:cxnLst/>
              <a:rect l="l" t="t" r="r" b="b"/>
              <a:pathLst>
                <a:path w="2753" h="2212" extrusionOk="0">
                  <a:moveTo>
                    <a:pt x="1326" y="0"/>
                  </a:moveTo>
                  <a:cubicBezTo>
                    <a:pt x="1156" y="0"/>
                    <a:pt x="980" y="26"/>
                    <a:pt x="805" y="81"/>
                  </a:cubicBezTo>
                  <a:cubicBezTo>
                    <a:pt x="487" y="179"/>
                    <a:pt x="207" y="370"/>
                    <a:pt x="0" y="630"/>
                  </a:cubicBezTo>
                  <a:cubicBezTo>
                    <a:pt x="147" y="522"/>
                    <a:pt x="310" y="440"/>
                    <a:pt x="483" y="385"/>
                  </a:cubicBezTo>
                  <a:cubicBezTo>
                    <a:pt x="657" y="330"/>
                    <a:pt x="833" y="304"/>
                    <a:pt x="1003" y="304"/>
                  </a:cubicBezTo>
                  <a:cubicBezTo>
                    <a:pt x="1594" y="304"/>
                    <a:pt x="2114" y="618"/>
                    <a:pt x="2272" y="1126"/>
                  </a:cubicBezTo>
                  <a:cubicBezTo>
                    <a:pt x="2389" y="1501"/>
                    <a:pt x="2281" y="1894"/>
                    <a:pt x="2025" y="2212"/>
                  </a:cubicBezTo>
                  <a:cubicBezTo>
                    <a:pt x="2506" y="1875"/>
                    <a:pt x="2753" y="1328"/>
                    <a:pt x="2594" y="822"/>
                  </a:cubicBezTo>
                  <a:cubicBezTo>
                    <a:pt x="2435" y="314"/>
                    <a:pt x="1917" y="0"/>
                    <a:pt x="132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4552850" y="1239350"/>
              <a:ext cx="139350" cy="72575"/>
            </a:xfrm>
            <a:custGeom>
              <a:avLst/>
              <a:gdLst/>
              <a:ahLst/>
              <a:cxnLst/>
              <a:rect l="l" t="t" r="r" b="b"/>
              <a:pathLst>
                <a:path w="5574" h="2903" extrusionOk="0">
                  <a:moveTo>
                    <a:pt x="2321" y="1"/>
                  </a:moveTo>
                  <a:cubicBezTo>
                    <a:pt x="1174" y="1"/>
                    <a:pt x="271" y="424"/>
                    <a:pt x="130" y="1110"/>
                  </a:cubicBezTo>
                  <a:cubicBezTo>
                    <a:pt x="1" y="1755"/>
                    <a:pt x="586" y="2447"/>
                    <a:pt x="1534" y="2902"/>
                  </a:cubicBezTo>
                  <a:cubicBezTo>
                    <a:pt x="1253" y="2575"/>
                    <a:pt x="1114" y="2219"/>
                    <a:pt x="1183" y="1878"/>
                  </a:cubicBezTo>
                  <a:cubicBezTo>
                    <a:pt x="1324" y="1192"/>
                    <a:pt x="2229" y="768"/>
                    <a:pt x="3376" y="768"/>
                  </a:cubicBezTo>
                  <a:cubicBezTo>
                    <a:pt x="3702" y="768"/>
                    <a:pt x="4047" y="802"/>
                    <a:pt x="4400" y="874"/>
                  </a:cubicBezTo>
                  <a:cubicBezTo>
                    <a:pt x="4806" y="956"/>
                    <a:pt x="5200" y="1089"/>
                    <a:pt x="5573" y="1268"/>
                  </a:cubicBezTo>
                  <a:cubicBezTo>
                    <a:pt x="5134" y="752"/>
                    <a:pt x="4328" y="307"/>
                    <a:pt x="3349" y="107"/>
                  </a:cubicBezTo>
                  <a:cubicBezTo>
                    <a:pt x="2995" y="35"/>
                    <a:pt x="2648" y="1"/>
                    <a:pt x="232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3174425" y="2413200"/>
              <a:ext cx="143600" cy="231125"/>
            </a:xfrm>
            <a:custGeom>
              <a:avLst/>
              <a:gdLst/>
              <a:ahLst/>
              <a:cxnLst/>
              <a:rect l="l" t="t" r="r" b="b"/>
              <a:pathLst>
                <a:path w="5744" h="9245" extrusionOk="0">
                  <a:moveTo>
                    <a:pt x="794" y="0"/>
                  </a:moveTo>
                  <a:cubicBezTo>
                    <a:pt x="633" y="0"/>
                    <a:pt x="482" y="33"/>
                    <a:pt x="343" y="101"/>
                  </a:cubicBezTo>
                  <a:cubicBezTo>
                    <a:pt x="125" y="208"/>
                    <a:pt x="43" y="404"/>
                    <a:pt x="0" y="431"/>
                  </a:cubicBezTo>
                  <a:cubicBezTo>
                    <a:pt x="721" y="679"/>
                    <a:pt x="2182" y="2101"/>
                    <a:pt x="3238" y="4311"/>
                  </a:cubicBezTo>
                  <a:cubicBezTo>
                    <a:pt x="4253" y="6437"/>
                    <a:pt x="4118" y="8413"/>
                    <a:pt x="3924" y="9192"/>
                  </a:cubicBezTo>
                  <a:cubicBezTo>
                    <a:pt x="4024" y="9227"/>
                    <a:pt x="4129" y="9244"/>
                    <a:pt x="4232" y="9244"/>
                  </a:cubicBezTo>
                  <a:cubicBezTo>
                    <a:pt x="4379" y="9244"/>
                    <a:pt x="4524" y="9210"/>
                    <a:pt x="4657" y="9141"/>
                  </a:cubicBezTo>
                  <a:cubicBezTo>
                    <a:pt x="5743" y="8623"/>
                    <a:pt x="5658" y="6179"/>
                    <a:pt x="4466" y="3683"/>
                  </a:cubicBezTo>
                  <a:cubicBezTo>
                    <a:pt x="3428" y="1507"/>
                    <a:pt x="1887" y="0"/>
                    <a:pt x="794"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3159675" y="2422900"/>
              <a:ext cx="135100" cy="220575"/>
            </a:xfrm>
            <a:custGeom>
              <a:avLst/>
              <a:gdLst/>
              <a:ahLst/>
              <a:cxnLst/>
              <a:rect l="l" t="t" r="r" b="b"/>
              <a:pathLst>
                <a:path w="5404" h="8823" extrusionOk="0">
                  <a:moveTo>
                    <a:pt x="761" y="0"/>
                  </a:moveTo>
                  <a:cubicBezTo>
                    <a:pt x="707" y="0"/>
                    <a:pt x="657" y="11"/>
                    <a:pt x="612" y="32"/>
                  </a:cubicBezTo>
                  <a:cubicBezTo>
                    <a:pt x="1" y="325"/>
                    <a:pt x="443" y="2520"/>
                    <a:pt x="1596" y="4939"/>
                  </a:cubicBezTo>
                  <a:cubicBezTo>
                    <a:pt x="2664" y="7178"/>
                    <a:pt x="3971" y="8822"/>
                    <a:pt x="4643" y="8822"/>
                  </a:cubicBezTo>
                  <a:cubicBezTo>
                    <a:pt x="4697" y="8822"/>
                    <a:pt x="4747" y="8812"/>
                    <a:pt x="4792" y="8790"/>
                  </a:cubicBezTo>
                  <a:cubicBezTo>
                    <a:pt x="5404" y="8499"/>
                    <a:pt x="4963" y="6302"/>
                    <a:pt x="3809" y="3883"/>
                  </a:cubicBezTo>
                  <a:cubicBezTo>
                    <a:pt x="2740" y="1643"/>
                    <a:pt x="1433" y="0"/>
                    <a:pt x="761"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3191800" y="2502975"/>
              <a:ext cx="102950" cy="140525"/>
            </a:xfrm>
            <a:custGeom>
              <a:avLst/>
              <a:gdLst/>
              <a:ahLst/>
              <a:cxnLst/>
              <a:rect l="l" t="t" r="r" b="b"/>
              <a:pathLst>
                <a:path w="4118" h="5621" extrusionOk="0">
                  <a:moveTo>
                    <a:pt x="2178" y="0"/>
                  </a:moveTo>
                  <a:cubicBezTo>
                    <a:pt x="3091" y="2130"/>
                    <a:pt x="3403" y="3948"/>
                    <a:pt x="2849" y="4212"/>
                  </a:cubicBezTo>
                  <a:cubicBezTo>
                    <a:pt x="2804" y="4233"/>
                    <a:pt x="2754" y="4244"/>
                    <a:pt x="2701" y="4244"/>
                  </a:cubicBezTo>
                  <a:cubicBezTo>
                    <a:pt x="2099" y="4244"/>
                    <a:pt x="993" y="2921"/>
                    <a:pt x="1" y="1040"/>
                  </a:cubicBezTo>
                  <a:lnTo>
                    <a:pt x="1" y="1040"/>
                  </a:lnTo>
                  <a:cubicBezTo>
                    <a:pt x="97" y="1271"/>
                    <a:pt x="198" y="1500"/>
                    <a:pt x="312" y="1738"/>
                  </a:cubicBezTo>
                  <a:cubicBezTo>
                    <a:pt x="1379" y="3976"/>
                    <a:pt x="2685" y="5620"/>
                    <a:pt x="3358" y="5620"/>
                  </a:cubicBezTo>
                  <a:cubicBezTo>
                    <a:pt x="3412" y="5620"/>
                    <a:pt x="3462" y="5610"/>
                    <a:pt x="3507" y="5588"/>
                  </a:cubicBezTo>
                  <a:cubicBezTo>
                    <a:pt x="4117" y="5296"/>
                    <a:pt x="3678" y="3099"/>
                    <a:pt x="2524" y="680"/>
                  </a:cubicBezTo>
                  <a:cubicBezTo>
                    <a:pt x="2411" y="444"/>
                    <a:pt x="2295" y="222"/>
                    <a:pt x="217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4908175" y="1614100"/>
              <a:ext cx="105525" cy="84650"/>
            </a:xfrm>
            <a:custGeom>
              <a:avLst/>
              <a:gdLst/>
              <a:ahLst/>
              <a:cxnLst/>
              <a:rect l="l" t="t" r="r" b="b"/>
              <a:pathLst>
                <a:path w="4221" h="3386" extrusionOk="0">
                  <a:moveTo>
                    <a:pt x="1000" y="1"/>
                  </a:moveTo>
                  <a:lnTo>
                    <a:pt x="1000" y="1"/>
                  </a:lnTo>
                  <a:cubicBezTo>
                    <a:pt x="327" y="531"/>
                    <a:pt x="1" y="1356"/>
                    <a:pt x="248" y="2113"/>
                  </a:cubicBezTo>
                  <a:cubicBezTo>
                    <a:pt x="502" y="2900"/>
                    <a:pt x="1297" y="3385"/>
                    <a:pt x="2193" y="3385"/>
                  </a:cubicBezTo>
                  <a:cubicBezTo>
                    <a:pt x="2454" y="3385"/>
                    <a:pt x="2723" y="3344"/>
                    <a:pt x="2990" y="3257"/>
                  </a:cubicBezTo>
                  <a:cubicBezTo>
                    <a:pt x="3482" y="3099"/>
                    <a:pt x="3912" y="2793"/>
                    <a:pt x="4220" y="2378"/>
                  </a:cubicBezTo>
                  <a:lnTo>
                    <a:pt x="4220" y="2378"/>
                  </a:lnTo>
                  <a:cubicBezTo>
                    <a:pt x="3980" y="2565"/>
                    <a:pt x="3711" y="2709"/>
                    <a:pt x="3423" y="2802"/>
                  </a:cubicBezTo>
                  <a:cubicBezTo>
                    <a:pt x="3156" y="2889"/>
                    <a:pt x="2887" y="2930"/>
                    <a:pt x="2626" y="2930"/>
                  </a:cubicBezTo>
                  <a:cubicBezTo>
                    <a:pt x="1730" y="2930"/>
                    <a:pt x="935" y="2445"/>
                    <a:pt x="679" y="1658"/>
                  </a:cubicBezTo>
                  <a:cubicBezTo>
                    <a:pt x="496" y="1090"/>
                    <a:pt x="638" y="493"/>
                    <a:pt x="100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Título 2">
            <a:extLst>
              <a:ext uri="{FF2B5EF4-FFF2-40B4-BE49-F238E27FC236}">
                <a16:creationId xmlns:a16="http://schemas.microsoft.com/office/drawing/2014/main" id="{2DE3866E-6973-44DB-A3A1-81171FF450C0}"/>
              </a:ext>
            </a:extLst>
          </p:cNvPr>
          <p:cNvSpPr>
            <a:spLocks noGrp="1"/>
          </p:cNvSpPr>
          <p:nvPr>
            <p:ph type="title"/>
          </p:nvPr>
        </p:nvSpPr>
        <p:spPr>
          <a:xfrm>
            <a:off x="900598" y="226482"/>
            <a:ext cx="8520600" cy="572700"/>
          </a:xfrm>
        </p:spPr>
        <p:txBody>
          <a:bodyPr/>
          <a:lstStyle/>
          <a:p>
            <a:r>
              <a:rPr lang="es-CO" dirty="0"/>
              <a:t>Conceptualización del Modelo</a:t>
            </a:r>
          </a:p>
        </p:txBody>
      </p:sp>
      <p:pic>
        <p:nvPicPr>
          <p:cNvPr id="19" name="Imagen 18" descr="Diagrama&#10;&#10;Descripción generada automáticamente">
            <a:extLst>
              <a:ext uri="{FF2B5EF4-FFF2-40B4-BE49-F238E27FC236}">
                <a16:creationId xmlns:a16="http://schemas.microsoft.com/office/drawing/2014/main" id="{2F7B1D00-683B-40D8-8ED6-EEF6A9A7A086}"/>
              </a:ext>
            </a:extLst>
          </p:cNvPr>
          <p:cNvPicPr>
            <a:picLocks noChangeAspect="1"/>
          </p:cNvPicPr>
          <p:nvPr/>
        </p:nvPicPr>
        <p:blipFill>
          <a:blip r:embed="rId3"/>
          <a:stretch>
            <a:fillRect/>
          </a:stretch>
        </p:blipFill>
        <p:spPr>
          <a:xfrm>
            <a:off x="339386" y="321487"/>
            <a:ext cx="4343400" cy="4657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Recolección de Datos</a:t>
            </a:r>
            <a:endParaRPr dirty="0"/>
          </a:p>
        </p:txBody>
      </p:sp>
      <p:sp>
        <p:nvSpPr>
          <p:cNvPr id="353" name="Google Shape;353;p31"/>
          <p:cNvSpPr txBox="1">
            <a:spLocks noGrp="1"/>
          </p:cNvSpPr>
          <p:nvPr>
            <p:ph type="title" idx="2"/>
          </p:nvPr>
        </p:nvSpPr>
        <p:spPr>
          <a:xfrm>
            <a:off x="5230900" y="1293975"/>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124" name="Google Shape;2169;p51">
            <a:extLst>
              <a:ext uri="{FF2B5EF4-FFF2-40B4-BE49-F238E27FC236}">
                <a16:creationId xmlns:a16="http://schemas.microsoft.com/office/drawing/2014/main" id="{95238A94-8100-4B9E-9C2C-8B6C3794988C}"/>
              </a:ext>
            </a:extLst>
          </p:cNvPr>
          <p:cNvGrpSpPr/>
          <p:nvPr/>
        </p:nvGrpSpPr>
        <p:grpSpPr>
          <a:xfrm>
            <a:off x="550340" y="382345"/>
            <a:ext cx="795664" cy="793935"/>
            <a:chOff x="812212" y="2752475"/>
            <a:chExt cx="1006788" cy="1004600"/>
          </a:xfrm>
        </p:grpSpPr>
        <p:sp>
          <p:nvSpPr>
            <p:cNvPr id="125" name="Google Shape;2170;p51">
              <a:extLst>
                <a:ext uri="{FF2B5EF4-FFF2-40B4-BE49-F238E27FC236}">
                  <a16:creationId xmlns:a16="http://schemas.microsoft.com/office/drawing/2014/main" id="{3B253762-B099-4D6A-8481-DC0EE1030291}"/>
                </a:ext>
              </a:extLst>
            </p:cNvPr>
            <p:cNvSpPr/>
            <p:nvPr/>
          </p:nvSpPr>
          <p:spPr>
            <a:xfrm>
              <a:off x="814425" y="2752475"/>
              <a:ext cx="1004575" cy="1004600"/>
            </a:xfrm>
            <a:custGeom>
              <a:avLst/>
              <a:gdLst/>
              <a:ahLst/>
              <a:cxnLst/>
              <a:rect l="l" t="t" r="r" b="b"/>
              <a:pathLst>
                <a:path w="40183" h="40184" extrusionOk="0">
                  <a:moveTo>
                    <a:pt x="20092" y="1"/>
                  </a:moveTo>
                  <a:cubicBezTo>
                    <a:pt x="14763" y="1"/>
                    <a:pt x="9652" y="2118"/>
                    <a:pt x="5886" y="5886"/>
                  </a:cubicBezTo>
                  <a:cubicBezTo>
                    <a:pt x="2118" y="9654"/>
                    <a:pt x="1" y="14764"/>
                    <a:pt x="1" y="20092"/>
                  </a:cubicBezTo>
                  <a:cubicBezTo>
                    <a:pt x="1" y="25421"/>
                    <a:pt x="2118" y="30531"/>
                    <a:pt x="5886" y="34300"/>
                  </a:cubicBezTo>
                  <a:cubicBezTo>
                    <a:pt x="9652" y="38066"/>
                    <a:pt x="14763" y="40183"/>
                    <a:pt x="20092" y="40183"/>
                  </a:cubicBezTo>
                  <a:cubicBezTo>
                    <a:pt x="25420" y="40183"/>
                    <a:pt x="30530" y="38066"/>
                    <a:pt x="34298" y="34300"/>
                  </a:cubicBezTo>
                  <a:cubicBezTo>
                    <a:pt x="38066" y="30531"/>
                    <a:pt x="40183" y="25421"/>
                    <a:pt x="40183" y="20092"/>
                  </a:cubicBezTo>
                  <a:cubicBezTo>
                    <a:pt x="40183" y="14764"/>
                    <a:pt x="38066" y="9654"/>
                    <a:pt x="34298" y="5886"/>
                  </a:cubicBezTo>
                  <a:cubicBezTo>
                    <a:pt x="30530" y="2118"/>
                    <a:pt x="25420" y="1"/>
                    <a:pt x="20092" y="1"/>
                  </a:cubicBezTo>
                  <a:close/>
                </a:path>
              </a:pathLst>
            </a:custGeom>
            <a:solidFill>
              <a:srgbClr val="ACE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71;p51">
              <a:extLst>
                <a:ext uri="{FF2B5EF4-FFF2-40B4-BE49-F238E27FC236}">
                  <a16:creationId xmlns:a16="http://schemas.microsoft.com/office/drawing/2014/main" id="{2174339E-3D00-4DC1-9B8D-E21198FE48D0}"/>
                </a:ext>
              </a:extLst>
            </p:cNvPr>
            <p:cNvSpPr/>
            <p:nvPr/>
          </p:nvSpPr>
          <p:spPr>
            <a:xfrm>
              <a:off x="1265975" y="3522675"/>
              <a:ext cx="312025" cy="146700"/>
            </a:xfrm>
            <a:custGeom>
              <a:avLst/>
              <a:gdLst/>
              <a:ahLst/>
              <a:cxnLst/>
              <a:rect l="l" t="t" r="r" b="b"/>
              <a:pathLst>
                <a:path w="12481" h="5868" extrusionOk="0">
                  <a:moveTo>
                    <a:pt x="10667" y="0"/>
                  </a:moveTo>
                  <a:cubicBezTo>
                    <a:pt x="10500" y="0"/>
                    <a:pt x="10333" y="12"/>
                    <a:pt x="10173" y="33"/>
                  </a:cubicBezTo>
                  <a:cubicBezTo>
                    <a:pt x="8621" y="230"/>
                    <a:pt x="7150" y="829"/>
                    <a:pt x="5699" y="1421"/>
                  </a:cubicBezTo>
                  <a:cubicBezTo>
                    <a:pt x="4122" y="2065"/>
                    <a:pt x="1984" y="2820"/>
                    <a:pt x="926" y="4245"/>
                  </a:cubicBezTo>
                  <a:cubicBezTo>
                    <a:pt x="0" y="5489"/>
                    <a:pt x="570" y="5868"/>
                    <a:pt x="1478" y="5868"/>
                  </a:cubicBezTo>
                  <a:cubicBezTo>
                    <a:pt x="2098" y="5868"/>
                    <a:pt x="2875" y="5691"/>
                    <a:pt x="3441" y="5494"/>
                  </a:cubicBezTo>
                  <a:lnTo>
                    <a:pt x="10252" y="3122"/>
                  </a:lnTo>
                  <a:cubicBezTo>
                    <a:pt x="10811" y="2929"/>
                    <a:pt x="11387" y="2724"/>
                    <a:pt x="11813" y="2316"/>
                  </a:cubicBezTo>
                  <a:cubicBezTo>
                    <a:pt x="12242" y="1909"/>
                    <a:pt x="12481" y="1240"/>
                    <a:pt x="12214" y="713"/>
                  </a:cubicBezTo>
                  <a:cubicBezTo>
                    <a:pt x="11943" y="172"/>
                    <a:pt x="11300" y="0"/>
                    <a:pt x="10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72;p51">
              <a:extLst>
                <a:ext uri="{FF2B5EF4-FFF2-40B4-BE49-F238E27FC236}">
                  <a16:creationId xmlns:a16="http://schemas.microsoft.com/office/drawing/2014/main" id="{53DECE0D-9662-4E01-9725-1AA9868B35B4}"/>
                </a:ext>
              </a:extLst>
            </p:cNvPr>
            <p:cNvSpPr/>
            <p:nvPr/>
          </p:nvSpPr>
          <p:spPr>
            <a:xfrm>
              <a:off x="840200" y="2791450"/>
              <a:ext cx="978375" cy="793475"/>
            </a:xfrm>
            <a:custGeom>
              <a:avLst/>
              <a:gdLst/>
              <a:ahLst/>
              <a:cxnLst/>
              <a:rect l="l" t="t" r="r" b="b"/>
              <a:pathLst>
                <a:path w="39135" h="31739" extrusionOk="0">
                  <a:moveTo>
                    <a:pt x="26813" y="0"/>
                  </a:moveTo>
                  <a:cubicBezTo>
                    <a:pt x="25878" y="666"/>
                    <a:pt x="25023" y="1437"/>
                    <a:pt x="24264" y="2297"/>
                  </a:cubicBezTo>
                  <a:cubicBezTo>
                    <a:pt x="20662" y="6398"/>
                    <a:pt x="19379" y="12334"/>
                    <a:pt x="15164" y="15800"/>
                  </a:cubicBezTo>
                  <a:cubicBezTo>
                    <a:pt x="11951" y="18444"/>
                    <a:pt x="7579" y="19178"/>
                    <a:pt x="4024" y="21340"/>
                  </a:cubicBezTo>
                  <a:cubicBezTo>
                    <a:pt x="2492" y="22271"/>
                    <a:pt x="1134" y="23478"/>
                    <a:pt x="1" y="24869"/>
                  </a:cubicBezTo>
                  <a:cubicBezTo>
                    <a:pt x="837" y="27397"/>
                    <a:pt x="2169" y="29731"/>
                    <a:pt x="3919" y="31738"/>
                  </a:cubicBezTo>
                  <a:cubicBezTo>
                    <a:pt x="4396" y="31442"/>
                    <a:pt x="4860" y="31116"/>
                    <a:pt x="5312" y="30791"/>
                  </a:cubicBezTo>
                  <a:cubicBezTo>
                    <a:pt x="11397" y="26404"/>
                    <a:pt x="17564" y="21609"/>
                    <a:pt x="24919" y="20133"/>
                  </a:cubicBezTo>
                  <a:cubicBezTo>
                    <a:pt x="29623" y="19188"/>
                    <a:pt x="34943" y="19513"/>
                    <a:pt x="39135" y="17602"/>
                  </a:cubicBezTo>
                  <a:cubicBezTo>
                    <a:pt x="39055" y="15906"/>
                    <a:pt x="38760" y="14229"/>
                    <a:pt x="38258" y="12608"/>
                  </a:cubicBezTo>
                  <a:cubicBezTo>
                    <a:pt x="38066" y="11988"/>
                    <a:pt x="37846" y="11386"/>
                    <a:pt x="37601" y="10799"/>
                  </a:cubicBezTo>
                  <a:lnTo>
                    <a:pt x="32416" y="12800"/>
                  </a:lnTo>
                  <a:cubicBezTo>
                    <a:pt x="31291" y="13234"/>
                    <a:pt x="30119" y="13675"/>
                    <a:pt x="28927" y="13675"/>
                  </a:cubicBezTo>
                  <a:cubicBezTo>
                    <a:pt x="28759" y="13675"/>
                    <a:pt x="28590" y="13667"/>
                    <a:pt x="28422" y="13648"/>
                  </a:cubicBezTo>
                  <a:cubicBezTo>
                    <a:pt x="27055" y="13495"/>
                    <a:pt x="25681" y="12455"/>
                    <a:pt x="25652" y="11080"/>
                  </a:cubicBezTo>
                  <a:cubicBezTo>
                    <a:pt x="25638" y="10407"/>
                    <a:pt x="25937" y="9769"/>
                    <a:pt x="26258" y="9176"/>
                  </a:cubicBezTo>
                  <a:cubicBezTo>
                    <a:pt x="27578" y="6736"/>
                    <a:pt x="29386" y="4560"/>
                    <a:pt x="31534" y="2803"/>
                  </a:cubicBezTo>
                  <a:cubicBezTo>
                    <a:pt x="31537" y="2800"/>
                    <a:pt x="31541" y="2796"/>
                    <a:pt x="31545" y="2793"/>
                  </a:cubicBezTo>
                  <a:cubicBezTo>
                    <a:pt x="30103" y="1652"/>
                    <a:pt x="28511" y="712"/>
                    <a:pt x="26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73;p51">
              <a:extLst>
                <a:ext uri="{FF2B5EF4-FFF2-40B4-BE49-F238E27FC236}">
                  <a16:creationId xmlns:a16="http://schemas.microsoft.com/office/drawing/2014/main" id="{12D07B75-21C1-483F-86B5-650D0166B37B}"/>
                </a:ext>
              </a:extLst>
            </p:cNvPr>
            <p:cNvSpPr/>
            <p:nvPr/>
          </p:nvSpPr>
          <p:spPr>
            <a:xfrm>
              <a:off x="812212" y="2991109"/>
              <a:ext cx="486675" cy="394150"/>
            </a:xfrm>
            <a:custGeom>
              <a:avLst/>
              <a:gdLst/>
              <a:ahLst/>
              <a:cxnLst/>
              <a:rect l="l" t="t" r="r" b="b"/>
              <a:pathLst>
                <a:path w="19467" h="15766" extrusionOk="0">
                  <a:moveTo>
                    <a:pt x="16832" y="1"/>
                  </a:moveTo>
                  <a:cubicBezTo>
                    <a:pt x="15979" y="1"/>
                    <a:pt x="15126" y="309"/>
                    <a:pt x="14326" y="641"/>
                  </a:cubicBezTo>
                  <a:cubicBezTo>
                    <a:pt x="9696" y="2558"/>
                    <a:pt x="4603" y="5476"/>
                    <a:pt x="346" y="8856"/>
                  </a:cubicBezTo>
                  <a:cubicBezTo>
                    <a:pt x="1" y="11151"/>
                    <a:pt x="60" y="13490"/>
                    <a:pt x="518" y="15765"/>
                  </a:cubicBezTo>
                  <a:cubicBezTo>
                    <a:pt x="2569" y="14562"/>
                    <a:pt x="4703" y="12648"/>
                    <a:pt x="6324" y="11886"/>
                  </a:cubicBezTo>
                  <a:cubicBezTo>
                    <a:pt x="7415" y="11373"/>
                    <a:pt x="8554" y="10962"/>
                    <a:pt x="9654" y="10468"/>
                  </a:cubicBezTo>
                  <a:cubicBezTo>
                    <a:pt x="13151" y="8889"/>
                    <a:pt x="16221" y="6498"/>
                    <a:pt x="18602" y="3490"/>
                  </a:cubicBezTo>
                  <a:cubicBezTo>
                    <a:pt x="18883" y="3135"/>
                    <a:pt x="19162" y="2754"/>
                    <a:pt x="19253" y="2310"/>
                  </a:cubicBezTo>
                  <a:cubicBezTo>
                    <a:pt x="19466" y="1259"/>
                    <a:pt x="18495" y="260"/>
                    <a:pt x="17441" y="57"/>
                  </a:cubicBezTo>
                  <a:cubicBezTo>
                    <a:pt x="17239" y="18"/>
                    <a:pt x="17035" y="1"/>
                    <a:pt x="16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74;p51">
              <a:extLst>
                <a:ext uri="{FF2B5EF4-FFF2-40B4-BE49-F238E27FC236}">
                  <a16:creationId xmlns:a16="http://schemas.microsoft.com/office/drawing/2014/main" id="{6164DFF2-7755-4DAE-9CA6-934C453438E5}"/>
                </a:ext>
              </a:extLst>
            </p:cNvPr>
            <p:cNvSpPr/>
            <p:nvPr/>
          </p:nvSpPr>
          <p:spPr>
            <a:xfrm>
              <a:off x="1274200" y="2753550"/>
              <a:ext cx="163050" cy="129050"/>
            </a:xfrm>
            <a:custGeom>
              <a:avLst/>
              <a:gdLst/>
              <a:ahLst/>
              <a:cxnLst/>
              <a:rect l="l" t="t" r="r" b="b"/>
              <a:pathLst>
                <a:path w="6522" h="5162" extrusionOk="0">
                  <a:moveTo>
                    <a:pt x="3013" y="1"/>
                  </a:moveTo>
                  <a:cubicBezTo>
                    <a:pt x="1900" y="963"/>
                    <a:pt x="936" y="2208"/>
                    <a:pt x="383" y="3073"/>
                  </a:cubicBezTo>
                  <a:cubicBezTo>
                    <a:pt x="183" y="3385"/>
                    <a:pt x="1" y="3743"/>
                    <a:pt x="50" y="4111"/>
                  </a:cubicBezTo>
                  <a:cubicBezTo>
                    <a:pt x="101" y="4491"/>
                    <a:pt x="396" y="4802"/>
                    <a:pt x="738" y="4972"/>
                  </a:cubicBezTo>
                  <a:cubicBezTo>
                    <a:pt x="999" y="5103"/>
                    <a:pt x="1283" y="5162"/>
                    <a:pt x="1571" y="5162"/>
                  </a:cubicBezTo>
                  <a:cubicBezTo>
                    <a:pt x="2114" y="5162"/>
                    <a:pt x="2672" y="4952"/>
                    <a:pt x="3116" y="4626"/>
                  </a:cubicBezTo>
                  <a:cubicBezTo>
                    <a:pt x="3793" y="4126"/>
                    <a:pt x="4257" y="3392"/>
                    <a:pt x="4686" y="2666"/>
                  </a:cubicBezTo>
                  <a:cubicBezTo>
                    <a:pt x="4983" y="2158"/>
                    <a:pt x="5879" y="1326"/>
                    <a:pt x="6522" y="544"/>
                  </a:cubicBezTo>
                  <a:cubicBezTo>
                    <a:pt x="5370" y="259"/>
                    <a:pt x="4196" y="77"/>
                    <a:pt x="3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75;p51">
              <a:extLst>
                <a:ext uri="{FF2B5EF4-FFF2-40B4-BE49-F238E27FC236}">
                  <a16:creationId xmlns:a16="http://schemas.microsoft.com/office/drawing/2014/main" id="{E83DD713-3179-45EA-84FB-5CE5D42FA481}"/>
                </a:ext>
              </a:extLst>
            </p:cNvPr>
            <p:cNvSpPr/>
            <p:nvPr/>
          </p:nvSpPr>
          <p:spPr>
            <a:xfrm>
              <a:off x="1001700" y="3301175"/>
              <a:ext cx="815225" cy="416175"/>
            </a:xfrm>
            <a:custGeom>
              <a:avLst/>
              <a:gdLst/>
              <a:ahLst/>
              <a:cxnLst/>
              <a:rect l="l" t="t" r="r" b="b"/>
              <a:pathLst>
                <a:path w="32609" h="16647" extrusionOk="0">
                  <a:moveTo>
                    <a:pt x="32609" y="0"/>
                  </a:moveTo>
                  <a:lnTo>
                    <a:pt x="32609" y="0"/>
                  </a:lnTo>
                  <a:cubicBezTo>
                    <a:pt x="30398" y="496"/>
                    <a:pt x="28168" y="894"/>
                    <a:pt x="25920" y="1196"/>
                  </a:cubicBezTo>
                  <a:cubicBezTo>
                    <a:pt x="20893" y="1865"/>
                    <a:pt x="15639" y="2084"/>
                    <a:pt x="11154" y="4450"/>
                  </a:cubicBezTo>
                  <a:cubicBezTo>
                    <a:pt x="8460" y="5871"/>
                    <a:pt x="6212" y="7988"/>
                    <a:pt x="3998" y="10079"/>
                  </a:cubicBezTo>
                  <a:lnTo>
                    <a:pt x="532" y="13353"/>
                  </a:lnTo>
                  <a:cubicBezTo>
                    <a:pt x="424" y="13454"/>
                    <a:pt x="234" y="13609"/>
                    <a:pt x="0" y="13795"/>
                  </a:cubicBezTo>
                  <a:cubicBezTo>
                    <a:pt x="1454" y="14961"/>
                    <a:pt x="3062" y="15921"/>
                    <a:pt x="4778" y="16647"/>
                  </a:cubicBezTo>
                  <a:cubicBezTo>
                    <a:pt x="6997" y="15258"/>
                    <a:pt x="8445" y="12740"/>
                    <a:pt x="10471" y="10987"/>
                  </a:cubicBezTo>
                  <a:cubicBezTo>
                    <a:pt x="12237" y="9459"/>
                    <a:pt x="14433" y="8530"/>
                    <a:pt x="16611" y="7691"/>
                  </a:cubicBezTo>
                  <a:cubicBezTo>
                    <a:pt x="19725" y="6491"/>
                    <a:pt x="22886" y="5425"/>
                    <a:pt x="26094" y="4493"/>
                  </a:cubicBezTo>
                  <a:cubicBezTo>
                    <a:pt x="28132" y="3900"/>
                    <a:pt x="30259" y="3316"/>
                    <a:pt x="32218" y="2476"/>
                  </a:cubicBezTo>
                  <a:cubicBezTo>
                    <a:pt x="32400" y="1659"/>
                    <a:pt x="32530" y="832"/>
                    <a:pt x="32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76;p51">
              <a:extLst>
                <a:ext uri="{FF2B5EF4-FFF2-40B4-BE49-F238E27FC236}">
                  <a16:creationId xmlns:a16="http://schemas.microsoft.com/office/drawing/2014/main" id="{AA02964F-1802-4E22-859D-4E408FE82BB1}"/>
                </a:ext>
              </a:extLst>
            </p:cNvPr>
            <p:cNvSpPr/>
            <p:nvPr/>
          </p:nvSpPr>
          <p:spPr>
            <a:xfrm>
              <a:off x="855325" y="2756275"/>
              <a:ext cx="400425" cy="300325"/>
            </a:xfrm>
            <a:custGeom>
              <a:avLst/>
              <a:gdLst/>
              <a:ahLst/>
              <a:cxnLst/>
              <a:rect l="l" t="t" r="r" b="b"/>
              <a:pathLst>
                <a:path w="16017" h="12013" extrusionOk="0">
                  <a:moveTo>
                    <a:pt x="16017" y="1"/>
                  </a:moveTo>
                  <a:lnTo>
                    <a:pt x="16017" y="1"/>
                  </a:lnTo>
                  <a:cubicBezTo>
                    <a:pt x="14835" y="144"/>
                    <a:pt x="13668" y="393"/>
                    <a:pt x="12529" y="743"/>
                  </a:cubicBezTo>
                  <a:cubicBezTo>
                    <a:pt x="6674" y="2550"/>
                    <a:pt x="2245" y="6792"/>
                    <a:pt x="0" y="12013"/>
                  </a:cubicBezTo>
                  <a:cubicBezTo>
                    <a:pt x="1255" y="11954"/>
                    <a:pt x="2710" y="10807"/>
                    <a:pt x="3577" y="10338"/>
                  </a:cubicBezTo>
                  <a:cubicBezTo>
                    <a:pt x="7273" y="8342"/>
                    <a:pt x="10753" y="5884"/>
                    <a:pt x="13943" y="3013"/>
                  </a:cubicBezTo>
                  <a:cubicBezTo>
                    <a:pt x="14834" y="2212"/>
                    <a:pt x="15745" y="1271"/>
                    <a:pt x="16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54;p31">
            <a:extLst>
              <a:ext uri="{FF2B5EF4-FFF2-40B4-BE49-F238E27FC236}">
                <a16:creationId xmlns:a16="http://schemas.microsoft.com/office/drawing/2014/main" id="{467D2801-CEF7-4879-AB00-6DFB115C0A91}"/>
              </a:ext>
            </a:extLst>
          </p:cNvPr>
          <p:cNvGrpSpPr/>
          <p:nvPr/>
        </p:nvGrpSpPr>
        <p:grpSpPr>
          <a:xfrm rot="483573">
            <a:off x="-352122" y="2919862"/>
            <a:ext cx="3750695" cy="1586538"/>
            <a:chOff x="2648025" y="1513575"/>
            <a:chExt cx="4733175" cy="2002125"/>
          </a:xfrm>
        </p:grpSpPr>
        <p:sp>
          <p:nvSpPr>
            <p:cNvPr id="44" name="Google Shape;355;p31">
              <a:extLst>
                <a:ext uri="{FF2B5EF4-FFF2-40B4-BE49-F238E27FC236}">
                  <a16:creationId xmlns:a16="http://schemas.microsoft.com/office/drawing/2014/main" id="{A94B7873-4926-41DC-A804-E8FF550D8892}"/>
                </a:ext>
              </a:extLst>
            </p:cNvPr>
            <p:cNvSpPr/>
            <p:nvPr/>
          </p:nvSpPr>
          <p:spPr>
            <a:xfrm>
              <a:off x="2659950" y="2700550"/>
              <a:ext cx="4721250" cy="812200"/>
            </a:xfrm>
            <a:custGeom>
              <a:avLst/>
              <a:gdLst/>
              <a:ahLst/>
              <a:cxnLst/>
              <a:rect l="l" t="t" r="r" b="b"/>
              <a:pathLst>
                <a:path w="188850" h="32488" extrusionOk="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6;p31">
              <a:extLst>
                <a:ext uri="{FF2B5EF4-FFF2-40B4-BE49-F238E27FC236}">
                  <a16:creationId xmlns:a16="http://schemas.microsoft.com/office/drawing/2014/main" id="{9D2A798E-FBF2-4F89-814E-DB5A3030EA90}"/>
                </a:ext>
              </a:extLst>
            </p:cNvPr>
            <p:cNvSpPr/>
            <p:nvPr/>
          </p:nvSpPr>
          <p:spPr>
            <a:xfrm>
              <a:off x="2659950" y="2700550"/>
              <a:ext cx="4721250" cy="812200"/>
            </a:xfrm>
            <a:custGeom>
              <a:avLst/>
              <a:gdLst/>
              <a:ahLst/>
              <a:cxnLst/>
              <a:rect l="l" t="t" r="r" b="b"/>
              <a:pathLst>
                <a:path w="188850" h="32488" extrusionOk="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7;p31">
              <a:extLst>
                <a:ext uri="{FF2B5EF4-FFF2-40B4-BE49-F238E27FC236}">
                  <a16:creationId xmlns:a16="http://schemas.microsoft.com/office/drawing/2014/main" id="{7CA10DD6-C6DD-407A-A2CF-711C23C71A66}"/>
                </a:ext>
              </a:extLst>
            </p:cNvPr>
            <p:cNvSpPr/>
            <p:nvPr/>
          </p:nvSpPr>
          <p:spPr>
            <a:xfrm>
              <a:off x="2648025" y="2475175"/>
              <a:ext cx="4731625" cy="667925"/>
            </a:xfrm>
            <a:custGeom>
              <a:avLst/>
              <a:gdLst/>
              <a:ahLst/>
              <a:cxnLst/>
              <a:rect l="l" t="t" r="r" b="b"/>
              <a:pathLst>
                <a:path w="189265" h="26717" extrusionOk="0">
                  <a:moveTo>
                    <a:pt x="125916" y="1"/>
                  </a:moveTo>
                  <a:cubicBezTo>
                    <a:pt x="115768" y="1"/>
                    <a:pt x="104992" y="260"/>
                    <a:pt x="94032" y="783"/>
                  </a:cubicBezTo>
                  <a:cubicBezTo>
                    <a:pt x="68978" y="1979"/>
                    <a:pt x="45010" y="4450"/>
                    <a:pt x="27406" y="7652"/>
                  </a:cubicBezTo>
                  <a:cubicBezTo>
                    <a:pt x="9802" y="10855"/>
                    <a:pt x="1" y="14528"/>
                    <a:pt x="160" y="17863"/>
                  </a:cubicBezTo>
                  <a:cubicBezTo>
                    <a:pt x="319" y="21198"/>
                    <a:pt x="10424" y="23922"/>
                    <a:pt x="28254" y="25436"/>
                  </a:cubicBezTo>
                  <a:cubicBezTo>
                    <a:pt x="38282" y="26287"/>
                    <a:pt x="50291" y="26717"/>
                    <a:pt x="63337" y="26717"/>
                  </a:cubicBezTo>
                  <a:cubicBezTo>
                    <a:pt x="73489" y="26717"/>
                    <a:pt x="84269" y="26457"/>
                    <a:pt x="95233" y="25934"/>
                  </a:cubicBezTo>
                  <a:cubicBezTo>
                    <a:pt x="120289" y="24740"/>
                    <a:pt x="144255" y="22269"/>
                    <a:pt x="161859" y="19065"/>
                  </a:cubicBezTo>
                  <a:cubicBezTo>
                    <a:pt x="179463" y="15862"/>
                    <a:pt x="189265" y="12189"/>
                    <a:pt x="189106" y="8854"/>
                  </a:cubicBezTo>
                  <a:cubicBezTo>
                    <a:pt x="188947" y="5518"/>
                    <a:pt x="178841" y="2795"/>
                    <a:pt x="161011" y="1281"/>
                  </a:cubicBezTo>
                  <a:cubicBezTo>
                    <a:pt x="150981" y="430"/>
                    <a:pt x="138968" y="1"/>
                    <a:pt x="125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8;p31">
              <a:extLst>
                <a:ext uri="{FF2B5EF4-FFF2-40B4-BE49-F238E27FC236}">
                  <a16:creationId xmlns:a16="http://schemas.microsoft.com/office/drawing/2014/main" id="{608A4C5A-4FFD-496D-83E5-96CBD7D891DC}"/>
                </a:ext>
              </a:extLst>
            </p:cNvPr>
            <p:cNvSpPr/>
            <p:nvPr/>
          </p:nvSpPr>
          <p:spPr>
            <a:xfrm>
              <a:off x="3863475" y="1513575"/>
              <a:ext cx="2212825" cy="1311075"/>
            </a:xfrm>
            <a:custGeom>
              <a:avLst/>
              <a:gdLst/>
              <a:ahLst/>
              <a:cxnLst/>
              <a:rect l="l" t="t" r="r" b="b"/>
              <a:pathLst>
                <a:path w="88513" h="52443" extrusionOk="0">
                  <a:moveTo>
                    <a:pt x="49235" y="1"/>
                  </a:moveTo>
                  <a:cubicBezTo>
                    <a:pt x="47067" y="1"/>
                    <a:pt x="44781" y="146"/>
                    <a:pt x="42370" y="455"/>
                  </a:cubicBezTo>
                  <a:cubicBezTo>
                    <a:pt x="0" y="5873"/>
                    <a:pt x="2757" y="48603"/>
                    <a:pt x="2757" y="48603"/>
                  </a:cubicBezTo>
                  <a:cubicBezTo>
                    <a:pt x="15960" y="51371"/>
                    <a:pt x="27580" y="52442"/>
                    <a:pt x="37657" y="52442"/>
                  </a:cubicBezTo>
                  <a:cubicBezTo>
                    <a:pt x="72098" y="52442"/>
                    <a:pt x="88512" y="39933"/>
                    <a:pt x="88512" y="39933"/>
                  </a:cubicBezTo>
                  <a:cubicBezTo>
                    <a:pt x="88512" y="39933"/>
                    <a:pt x="85157" y="1"/>
                    <a:pt x="49235"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9;p31">
              <a:extLst>
                <a:ext uri="{FF2B5EF4-FFF2-40B4-BE49-F238E27FC236}">
                  <a16:creationId xmlns:a16="http://schemas.microsoft.com/office/drawing/2014/main" id="{43D581B8-D6F1-470E-B92F-CE0879A5A28E}"/>
                </a:ext>
              </a:extLst>
            </p:cNvPr>
            <p:cNvSpPr/>
            <p:nvPr/>
          </p:nvSpPr>
          <p:spPr>
            <a:xfrm>
              <a:off x="4042725" y="1778275"/>
              <a:ext cx="439550" cy="680575"/>
            </a:xfrm>
            <a:custGeom>
              <a:avLst/>
              <a:gdLst/>
              <a:ahLst/>
              <a:cxnLst/>
              <a:rect l="l" t="t" r="r" b="b"/>
              <a:pathLst>
                <a:path w="17582" h="27223" extrusionOk="0">
                  <a:moveTo>
                    <a:pt x="17385" y="1"/>
                  </a:moveTo>
                  <a:cubicBezTo>
                    <a:pt x="17053" y="1"/>
                    <a:pt x="15430" y="826"/>
                    <a:pt x="13228" y="2548"/>
                  </a:cubicBezTo>
                  <a:cubicBezTo>
                    <a:pt x="12631" y="3020"/>
                    <a:pt x="11985" y="3548"/>
                    <a:pt x="11335" y="4168"/>
                  </a:cubicBezTo>
                  <a:cubicBezTo>
                    <a:pt x="10662" y="4760"/>
                    <a:pt x="10008" y="5460"/>
                    <a:pt x="9308" y="6189"/>
                  </a:cubicBezTo>
                  <a:cubicBezTo>
                    <a:pt x="7953" y="7684"/>
                    <a:pt x="6571" y="9432"/>
                    <a:pt x="5313" y="11397"/>
                  </a:cubicBezTo>
                  <a:cubicBezTo>
                    <a:pt x="4071" y="13372"/>
                    <a:pt x="3078" y="15368"/>
                    <a:pt x="2305" y="17231"/>
                  </a:cubicBezTo>
                  <a:cubicBezTo>
                    <a:pt x="1943" y="18175"/>
                    <a:pt x="1588" y="19065"/>
                    <a:pt x="1339" y="19928"/>
                  </a:cubicBezTo>
                  <a:cubicBezTo>
                    <a:pt x="1056" y="20780"/>
                    <a:pt x="853" y="21590"/>
                    <a:pt x="682" y="22332"/>
                  </a:cubicBezTo>
                  <a:cubicBezTo>
                    <a:pt x="5" y="25305"/>
                    <a:pt x="0" y="27198"/>
                    <a:pt x="191" y="27222"/>
                  </a:cubicBezTo>
                  <a:cubicBezTo>
                    <a:pt x="194" y="27222"/>
                    <a:pt x="196" y="27223"/>
                    <a:pt x="199" y="27223"/>
                  </a:cubicBezTo>
                  <a:cubicBezTo>
                    <a:pt x="446" y="27223"/>
                    <a:pt x="849" y="25417"/>
                    <a:pt x="1770" y="22639"/>
                  </a:cubicBezTo>
                  <a:cubicBezTo>
                    <a:pt x="2006" y="21938"/>
                    <a:pt x="2264" y="21172"/>
                    <a:pt x="2592" y="20368"/>
                  </a:cubicBezTo>
                  <a:cubicBezTo>
                    <a:pt x="2884" y="19552"/>
                    <a:pt x="3273" y="18711"/>
                    <a:pt x="3658" y="17816"/>
                  </a:cubicBezTo>
                  <a:cubicBezTo>
                    <a:pt x="4479" y="16052"/>
                    <a:pt x="5472" y="14157"/>
                    <a:pt x="6663" y="12255"/>
                  </a:cubicBezTo>
                  <a:cubicBezTo>
                    <a:pt x="7874" y="10366"/>
                    <a:pt x="9166" y="8661"/>
                    <a:pt x="10412" y="7167"/>
                  </a:cubicBezTo>
                  <a:cubicBezTo>
                    <a:pt x="11057" y="6438"/>
                    <a:pt x="11653" y="5727"/>
                    <a:pt x="12265" y="5114"/>
                  </a:cubicBezTo>
                  <a:cubicBezTo>
                    <a:pt x="12854" y="4475"/>
                    <a:pt x="13437" y="3916"/>
                    <a:pt x="13970" y="3403"/>
                  </a:cubicBezTo>
                  <a:cubicBezTo>
                    <a:pt x="16112" y="1364"/>
                    <a:pt x="17582" y="228"/>
                    <a:pt x="17443" y="21"/>
                  </a:cubicBezTo>
                  <a:cubicBezTo>
                    <a:pt x="17434" y="7"/>
                    <a:pt x="17415" y="1"/>
                    <a:pt x="17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p31">
              <a:extLst>
                <a:ext uri="{FF2B5EF4-FFF2-40B4-BE49-F238E27FC236}">
                  <a16:creationId xmlns:a16="http://schemas.microsoft.com/office/drawing/2014/main" id="{C19F0527-694C-492F-8790-6448B091DF9B}"/>
                </a:ext>
              </a:extLst>
            </p:cNvPr>
            <p:cNvSpPr/>
            <p:nvPr/>
          </p:nvSpPr>
          <p:spPr>
            <a:xfrm>
              <a:off x="6232775" y="2679600"/>
              <a:ext cx="964950" cy="243650"/>
            </a:xfrm>
            <a:custGeom>
              <a:avLst/>
              <a:gdLst/>
              <a:ahLst/>
              <a:cxnLst/>
              <a:rect l="l" t="t" r="r" b="b"/>
              <a:pathLst>
                <a:path w="38598" h="9746" extrusionOk="0">
                  <a:moveTo>
                    <a:pt x="38587" y="1"/>
                  </a:moveTo>
                  <a:cubicBezTo>
                    <a:pt x="38548" y="1"/>
                    <a:pt x="38180" y="431"/>
                    <a:pt x="37375" y="1007"/>
                  </a:cubicBezTo>
                  <a:cubicBezTo>
                    <a:pt x="36553" y="1602"/>
                    <a:pt x="35238" y="2269"/>
                    <a:pt x="33530" y="2893"/>
                  </a:cubicBezTo>
                  <a:cubicBezTo>
                    <a:pt x="30119" y="4166"/>
                    <a:pt x="25333" y="5750"/>
                    <a:pt x="19916" y="6988"/>
                  </a:cubicBezTo>
                  <a:cubicBezTo>
                    <a:pt x="14501" y="8242"/>
                    <a:pt x="9506" y="8923"/>
                    <a:pt x="5881" y="9264"/>
                  </a:cubicBezTo>
                  <a:cubicBezTo>
                    <a:pt x="4068" y="9438"/>
                    <a:pt x="2597" y="9538"/>
                    <a:pt x="1581" y="9603"/>
                  </a:cubicBezTo>
                  <a:lnTo>
                    <a:pt x="409" y="9680"/>
                  </a:lnTo>
                  <a:cubicBezTo>
                    <a:pt x="141" y="9701"/>
                    <a:pt x="0" y="9718"/>
                    <a:pt x="0" y="9730"/>
                  </a:cubicBezTo>
                  <a:cubicBezTo>
                    <a:pt x="2" y="9741"/>
                    <a:pt x="143" y="9745"/>
                    <a:pt x="411" y="9745"/>
                  </a:cubicBezTo>
                  <a:lnTo>
                    <a:pt x="1585" y="9727"/>
                  </a:lnTo>
                  <a:cubicBezTo>
                    <a:pt x="2606" y="9701"/>
                    <a:pt x="4082" y="9635"/>
                    <a:pt x="5900" y="9489"/>
                  </a:cubicBezTo>
                  <a:cubicBezTo>
                    <a:pt x="9538" y="9206"/>
                    <a:pt x="14557" y="8558"/>
                    <a:pt x="19988" y="7300"/>
                  </a:cubicBezTo>
                  <a:cubicBezTo>
                    <a:pt x="25423" y="6059"/>
                    <a:pt x="30213" y="4436"/>
                    <a:pt x="33610" y="3105"/>
                  </a:cubicBezTo>
                  <a:cubicBezTo>
                    <a:pt x="35316" y="2451"/>
                    <a:pt x="36640" y="1741"/>
                    <a:pt x="37450" y="1107"/>
                  </a:cubicBezTo>
                  <a:cubicBezTo>
                    <a:pt x="37761" y="867"/>
                    <a:pt x="38057" y="604"/>
                    <a:pt x="38329" y="321"/>
                  </a:cubicBezTo>
                  <a:cubicBezTo>
                    <a:pt x="38509" y="120"/>
                    <a:pt x="38597" y="9"/>
                    <a:pt x="38590" y="1"/>
                  </a:cubicBezTo>
                  <a:cubicBezTo>
                    <a:pt x="38589" y="1"/>
                    <a:pt x="38588" y="1"/>
                    <a:pt x="38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1;p31">
              <a:extLst>
                <a:ext uri="{FF2B5EF4-FFF2-40B4-BE49-F238E27FC236}">
                  <a16:creationId xmlns:a16="http://schemas.microsoft.com/office/drawing/2014/main" id="{7063246D-373A-47BA-94D6-9AEE3F682614}"/>
                </a:ext>
              </a:extLst>
            </p:cNvPr>
            <p:cNvSpPr/>
            <p:nvPr/>
          </p:nvSpPr>
          <p:spPr>
            <a:xfrm>
              <a:off x="4527025" y="3152475"/>
              <a:ext cx="208100" cy="363225"/>
            </a:xfrm>
            <a:custGeom>
              <a:avLst/>
              <a:gdLst/>
              <a:ahLst/>
              <a:cxnLst/>
              <a:rect l="l" t="t" r="r" b="b"/>
              <a:pathLst>
                <a:path w="8324" h="14529" extrusionOk="0">
                  <a:moveTo>
                    <a:pt x="23" y="0"/>
                  </a:moveTo>
                  <a:cubicBezTo>
                    <a:pt x="22" y="0"/>
                    <a:pt x="22" y="0"/>
                    <a:pt x="22" y="0"/>
                  </a:cubicBezTo>
                  <a:cubicBezTo>
                    <a:pt x="1" y="2"/>
                    <a:pt x="4" y="244"/>
                    <a:pt x="31" y="682"/>
                  </a:cubicBezTo>
                  <a:cubicBezTo>
                    <a:pt x="51" y="1119"/>
                    <a:pt x="131" y="1750"/>
                    <a:pt x="276" y="2522"/>
                  </a:cubicBezTo>
                  <a:cubicBezTo>
                    <a:pt x="417" y="3295"/>
                    <a:pt x="659" y="4201"/>
                    <a:pt x="1000" y="5184"/>
                  </a:cubicBezTo>
                  <a:cubicBezTo>
                    <a:pt x="1757" y="7317"/>
                    <a:pt x="2885" y="9299"/>
                    <a:pt x="4331" y="11038"/>
                  </a:cubicBezTo>
                  <a:cubicBezTo>
                    <a:pt x="5001" y="11833"/>
                    <a:pt x="5657" y="12506"/>
                    <a:pt x="6249" y="13022"/>
                  </a:cubicBezTo>
                  <a:cubicBezTo>
                    <a:pt x="6838" y="13541"/>
                    <a:pt x="7339" y="13932"/>
                    <a:pt x="7707" y="14172"/>
                  </a:cubicBezTo>
                  <a:cubicBezTo>
                    <a:pt x="8044" y="14403"/>
                    <a:pt x="8246" y="14529"/>
                    <a:pt x="8283" y="14529"/>
                  </a:cubicBezTo>
                  <a:cubicBezTo>
                    <a:pt x="8286" y="14529"/>
                    <a:pt x="8287" y="14528"/>
                    <a:pt x="8288" y="14527"/>
                  </a:cubicBezTo>
                  <a:cubicBezTo>
                    <a:pt x="8323" y="14478"/>
                    <a:pt x="7528" y="13924"/>
                    <a:pt x="6400" y="12855"/>
                  </a:cubicBezTo>
                  <a:cubicBezTo>
                    <a:pt x="5834" y="12324"/>
                    <a:pt x="5206" y="11644"/>
                    <a:pt x="4558" y="10852"/>
                  </a:cubicBezTo>
                  <a:cubicBezTo>
                    <a:pt x="3161" y="9119"/>
                    <a:pt x="2052" y="7170"/>
                    <a:pt x="1277" y="5084"/>
                  </a:cubicBezTo>
                  <a:cubicBezTo>
                    <a:pt x="926" y="4121"/>
                    <a:pt x="664" y="3234"/>
                    <a:pt x="497" y="2476"/>
                  </a:cubicBezTo>
                  <a:cubicBezTo>
                    <a:pt x="155" y="966"/>
                    <a:pt x="83" y="0"/>
                    <a:pt x="23" y="0"/>
                  </a:cubicBezTo>
                  <a:close/>
                </a:path>
              </a:pathLst>
            </a:custGeom>
            <a:solidFill>
              <a:srgbClr val="04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2;p31">
              <a:extLst>
                <a:ext uri="{FF2B5EF4-FFF2-40B4-BE49-F238E27FC236}">
                  <a16:creationId xmlns:a16="http://schemas.microsoft.com/office/drawing/2014/main" id="{CECDC98D-5CCA-4EB1-B658-2728AFB54538}"/>
                </a:ext>
              </a:extLst>
            </p:cNvPr>
            <p:cNvSpPr/>
            <p:nvPr/>
          </p:nvSpPr>
          <p:spPr>
            <a:xfrm>
              <a:off x="4648450" y="3269675"/>
              <a:ext cx="32875" cy="30375"/>
            </a:xfrm>
            <a:custGeom>
              <a:avLst/>
              <a:gdLst/>
              <a:ahLst/>
              <a:cxnLst/>
              <a:rect l="l" t="t" r="r" b="b"/>
              <a:pathLst>
                <a:path w="1315" h="1215" extrusionOk="0">
                  <a:moveTo>
                    <a:pt x="528" y="83"/>
                  </a:moveTo>
                  <a:cubicBezTo>
                    <a:pt x="540" y="129"/>
                    <a:pt x="718" y="105"/>
                    <a:pt x="882" y="275"/>
                  </a:cubicBezTo>
                  <a:cubicBezTo>
                    <a:pt x="961" y="355"/>
                    <a:pt x="1029" y="484"/>
                    <a:pt x="1015" y="605"/>
                  </a:cubicBezTo>
                  <a:cubicBezTo>
                    <a:pt x="1006" y="725"/>
                    <a:pt x="901" y="835"/>
                    <a:pt x="747" y="881"/>
                  </a:cubicBezTo>
                  <a:cubicBezTo>
                    <a:pt x="707" y="891"/>
                    <a:pt x="668" y="896"/>
                    <a:pt x="630" y="896"/>
                  </a:cubicBezTo>
                  <a:cubicBezTo>
                    <a:pt x="521" y="896"/>
                    <a:pt x="427" y="854"/>
                    <a:pt x="376" y="781"/>
                  </a:cubicBezTo>
                  <a:cubicBezTo>
                    <a:pt x="302" y="684"/>
                    <a:pt x="294" y="538"/>
                    <a:pt x="322" y="429"/>
                  </a:cubicBezTo>
                  <a:cubicBezTo>
                    <a:pt x="376" y="198"/>
                    <a:pt x="543" y="128"/>
                    <a:pt x="528" y="84"/>
                  </a:cubicBezTo>
                  <a:cubicBezTo>
                    <a:pt x="528" y="84"/>
                    <a:pt x="528" y="84"/>
                    <a:pt x="528" y="83"/>
                  </a:cubicBezTo>
                  <a:close/>
                  <a:moveTo>
                    <a:pt x="724" y="1"/>
                  </a:moveTo>
                  <a:cubicBezTo>
                    <a:pt x="604" y="1"/>
                    <a:pt x="528" y="51"/>
                    <a:pt x="525" y="75"/>
                  </a:cubicBezTo>
                  <a:lnTo>
                    <a:pt x="525" y="75"/>
                  </a:lnTo>
                  <a:cubicBezTo>
                    <a:pt x="519" y="68"/>
                    <a:pt x="502" y="63"/>
                    <a:pt x="477" y="63"/>
                  </a:cubicBezTo>
                  <a:cubicBezTo>
                    <a:pt x="393" y="63"/>
                    <a:pt x="223" y="122"/>
                    <a:pt x="110" y="349"/>
                  </a:cubicBezTo>
                  <a:cubicBezTo>
                    <a:pt x="40" y="496"/>
                    <a:pt x="1" y="722"/>
                    <a:pt x="129" y="943"/>
                  </a:cubicBezTo>
                  <a:cubicBezTo>
                    <a:pt x="229" y="1118"/>
                    <a:pt x="440" y="1214"/>
                    <a:pt x="648" y="1214"/>
                  </a:cubicBezTo>
                  <a:cubicBezTo>
                    <a:pt x="710" y="1214"/>
                    <a:pt x="773" y="1206"/>
                    <a:pt x="832" y="1188"/>
                  </a:cubicBezTo>
                  <a:cubicBezTo>
                    <a:pt x="1091" y="1124"/>
                    <a:pt x="1315" y="882"/>
                    <a:pt x="1309" y="619"/>
                  </a:cubicBezTo>
                  <a:cubicBezTo>
                    <a:pt x="1307" y="363"/>
                    <a:pt x="1157" y="189"/>
                    <a:pt x="1024" y="98"/>
                  </a:cubicBezTo>
                  <a:cubicBezTo>
                    <a:pt x="910" y="25"/>
                    <a:pt x="806" y="1"/>
                    <a:pt x="724" y="1"/>
                  </a:cubicBezTo>
                  <a:close/>
                </a:path>
              </a:pathLst>
            </a:custGeom>
            <a:solidFill>
              <a:srgbClr val="04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3;p31">
              <a:extLst>
                <a:ext uri="{FF2B5EF4-FFF2-40B4-BE49-F238E27FC236}">
                  <a16:creationId xmlns:a16="http://schemas.microsoft.com/office/drawing/2014/main" id="{F3087A66-2081-4230-81FA-F28F0806DF42}"/>
                </a:ext>
              </a:extLst>
            </p:cNvPr>
            <p:cNvSpPr/>
            <p:nvPr/>
          </p:nvSpPr>
          <p:spPr>
            <a:xfrm>
              <a:off x="4717300" y="3392725"/>
              <a:ext cx="32925" cy="30375"/>
            </a:xfrm>
            <a:custGeom>
              <a:avLst/>
              <a:gdLst/>
              <a:ahLst/>
              <a:cxnLst/>
              <a:rect l="l" t="t" r="r" b="b"/>
              <a:pathLst>
                <a:path w="1317" h="1215" extrusionOk="0">
                  <a:moveTo>
                    <a:pt x="529" y="84"/>
                  </a:moveTo>
                  <a:lnTo>
                    <a:pt x="529" y="84"/>
                  </a:lnTo>
                  <a:cubicBezTo>
                    <a:pt x="542" y="128"/>
                    <a:pt x="720" y="105"/>
                    <a:pt x="883" y="273"/>
                  </a:cubicBezTo>
                  <a:cubicBezTo>
                    <a:pt x="962" y="354"/>
                    <a:pt x="1030" y="484"/>
                    <a:pt x="1016" y="603"/>
                  </a:cubicBezTo>
                  <a:cubicBezTo>
                    <a:pt x="1007" y="723"/>
                    <a:pt x="903" y="835"/>
                    <a:pt x="748" y="879"/>
                  </a:cubicBezTo>
                  <a:cubicBezTo>
                    <a:pt x="708" y="889"/>
                    <a:pt x="669" y="894"/>
                    <a:pt x="632" y="894"/>
                  </a:cubicBezTo>
                  <a:cubicBezTo>
                    <a:pt x="522" y="894"/>
                    <a:pt x="428" y="852"/>
                    <a:pt x="378" y="779"/>
                  </a:cubicBezTo>
                  <a:cubicBezTo>
                    <a:pt x="303" y="684"/>
                    <a:pt x="296" y="537"/>
                    <a:pt x="322" y="428"/>
                  </a:cubicBezTo>
                  <a:cubicBezTo>
                    <a:pt x="376" y="198"/>
                    <a:pt x="540" y="129"/>
                    <a:pt x="529" y="84"/>
                  </a:cubicBezTo>
                  <a:close/>
                  <a:moveTo>
                    <a:pt x="725" y="0"/>
                  </a:moveTo>
                  <a:cubicBezTo>
                    <a:pt x="607" y="0"/>
                    <a:pt x="531" y="49"/>
                    <a:pt x="527" y="74"/>
                  </a:cubicBezTo>
                  <a:lnTo>
                    <a:pt x="527" y="74"/>
                  </a:lnTo>
                  <a:cubicBezTo>
                    <a:pt x="520" y="67"/>
                    <a:pt x="503" y="62"/>
                    <a:pt x="479" y="62"/>
                  </a:cubicBezTo>
                  <a:cubicBezTo>
                    <a:pt x="395" y="62"/>
                    <a:pt x="225" y="120"/>
                    <a:pt x="111" y="348"/>
                  </a:cubicBezTo>
                  <a:cubicBezTo>
                    <a:pt x="41" y="494"/>
                    <a:pt x="1" y="720"/>
                    <a:pt x="131" y="941"/>
                  </a:cubicBezTo>
                  <a:cubicBezTo>
                    <a:pt x="231" y="1117"/>
                    <a:pt x="442" y="1214"/>
                    <a:pt x="650" y="1214"/>
                  </a:cubicBezTo>
                  <a:cubicBezTo>
                    <a:pt x="712" y="1214"/>
                    <a:pt x="774" y="1206"/>
                    <a:pt x="833" y="1188"/>
                  </a:cubicBezTo>
                  <a:cubicBezTo>
                    <a:pt x="1092" y="1123"/>
                    <a:pt x="1316" y="880"/>
                    <a:pt x="1310" y="617"/>
                  </a:cubicBezTo>
                  <a:cubicBezTo>
                    <a:pt x="1309" y="361"/>
                    <a:pt x="1159" y="189"/>
                    <a:pt x="1024" y="96"/>
                  </a:cubicBezTo>
                  <a:cubicBezTo>
                    <a:pt x="910" y="24"/>
                    <a:pt x="807" y="0"/>
                    <a:pt x="725" y="0"/>
                  </a:cubicBezTo>
                  <a:close/>
                </a:path>
              </a:pathLst>
            </a:custGeom>
            <a:solidFill>
              <a:srgbClr val="04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4;p31">
              <a:extLst>
                <a:ext uri="{FF2B5EF4-FFF2-40B4-BE49-F238E27FC236}">
                  <a16:creationId xmlns:a16="http://schemas.microsoft.com/office/drawing/2014/main" id="{CE9D014D-586B-41E8-811D-1A7265F6ECC7}"/>
                </a:ext>
              </a:extLst>
            </p:cNvPr>
            <p:cNvSpPr/>
            <p:nvPr/>
          </p:nvSpPr>
          <p:spPr>
            <a:xfrm>
              <a:off x="2657425" y="2729400"/>
              <a:ext cx="1275900" cy="182050"/>
            </a:xfrm>
            <a:custGeom>
              <a:avLst/>
              <a:gdLst/>
              <a:ahLst/>
              <a:cxnLst/>
              <a:rect l="l" t="t" r="r" b="b"/>
              <a:pathLst>
                <a:path w="51036" h="7282" extrusionOk="0">
                  <a:moveTo>
                    <a:pt x="50509" y="0"/>
                  </a:moveTo>
                  <a:lnTo>
                    <a:pt x="49004" y="9"/>
                  </a:lnTo>
                  <a:cubicBezTo>
                    <a:pt x="47696" y="20"/>
                    <a:pt x="45803" y="76"/>
                    <a:pt x="43467" y="187"/>
                  </a:cubicBezTo>
                  <a:cubicBezTo>
                    <a:pt x="38795" y="405"/>
                    <a:pt x="32344" y="918"/>
                    <a:pt x="25272" y="1920"/>
                  </a:cubicBezTo>
                  <a:cubicBezTo>
                    <a:pt x="18202" y="2930"/>
                    <a:pt x="11866" y="4235"/>
                    <a:pt x="7318" y="5329"/>
                  </a:cubicBezTo>
                  <a:cubicBezTo>
                    <a:pt x="5043" y="5874"/>
                    <a:pt x="3211" y="6348"/>
                    <a:pt x="1952" y="6704"/>
                  </a:cubicBezTo>
                  <a:lnTo>
                    <a:pt x="503" y="7116"/>
                  </a:lnTo>
                  <a:cubicBezTo>
                    <a:pt x="173" y="7213"/>
                    <a:pt x="0" y="7269"/>
                    <a:pt x="3" y="7279"/>
                  </a:cubicBezTo>
                  <a:cubicBezTo>
                    <a:pt x="3" y="7281"/>
                    <a:pt x="6" y="7281"/>
                    <a:pt x="11" y="7281"/>
                  </a:cubicBezTo>
                  <a:cubicBezTo>
                    <a:pt x="50" y="7281"/>
                    <a:pt x="223" y="7246"/>
                    <a:pt x="519" y="7178"/>
                  </a:cubicBezTo>
                  <a:lnTo>
                    <a:pt x="1983" y="6824"/>
                  </a:lnTo>
                  <a:cubicBezTo>
                    <a:pt x="3250" y="6506"/>
                    <a:pt x="5091" y="6067"/>
                    <a:pt x="7370" y="5550"/>
                  </a:cubicBezTo>
                  <a:cubicBezTo>
                    <a:pt x="11925" y="4513"/>
                    <a:pt x="18260" y="3246"/>
                    <a:pt x="25316" y="2238"/>
                  </a:cubicBezTo>
                  <a:cubicBezTo>
                    <a:pt x="32377" y="1237"/>
                    <a:pt x="38815" y="688"/>
                    <a:pt x="43479" y="414"/>
                  </a:cubicBezTo>
                  <a:cubicBezTo>
                    <a:pt x="45811" y="274"/>
                    <a:pt x="47702" y="182"/>
                    <a:pt x="49007" y="135"/>
                  </a:cubicBezTo>
                  <a:lnTo>
                    <a:pt x="50510" y="65"/>
                  </a:lnTo>
                  <a:cubicBezTo>
                    <a:pt x="50854" y="46"/>
                    <a:pt x="51035" y="31"/>
                    <a:pt x="51034" y="20"/>
                  </a:cubicBezTo>
                  <a:cubicBezTo>
                    <a:pt x="51034" y="8"/>
                    <a:pt x="50854" y="2"/>
                    <a:pt x="50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5;p31">
              <a:extLst>
                <a:ext uri="{FF2B5EF4-FFF2-40B4-BE49-F238E27FC236}">
                  <a16:creationId xmlns:a16="http://schemas.microsoft.com/office/drawing/2014/main" id="{0288DCCE-6B51-44E8-8BBE-8EECB568691F}"/>
                </a:ext>
              </a:extLst>
            </p:cNvPr>
            <p:cNvSpPr/>
            <p:nvPr/>
          </p:nvSpPr>
          <p:spPr>
            <a:xfrm>
              <a:off x="5589500" y="2730400"/>
              <a:ext cx="503625" cy="301400"/>
            </a:xfrm>
            <a:custGeom>
              <a:avLst/>
              <a:gdLst/>
              <a:ahLst/>
              <a:cxnLst/>
              <a:rect l="l" t="t" r="r" b="b"/>
              <a:pathLst>
                <a:path w="20145" h="12056" extrusionOk="0">
                  <a:moveTo>
                    <a:pt x="17" y="1"/>
                  </a:moveTo>
                  <a:cubicBezTo>
                    <a:pt x="13" y="1"/>
                    <a:pt x="11" y="1"/>
                    <a:pt x="11" y="3"/>
                  </a:cubicBezTo>
                  <a:cubicBezTo>
                    <a:pt x="0" y="22"/>
                    <a:pt x="285" y="189"/>
                    <a:pt x="807" y="470"/>
                  </a:cubicBezTo>
                  <a:lnTo>
                    <a:pt x="3022" y="1663"/>
                  </a:lnTo>
                  <a:cubicBezTo>
                    <a:pt x="4890" y="2672"/>
                    <a:pt x="7456" y="4093"/>
                    <a:pt x="10234" y="5757"/>
                  </a:cubicBezTo>
                  <a:cubicBezTo>
                    <a:pt x="13011" y="7423"/>
                    <a:pt x="15476" y="9011"/>
                    <a:pt x="17247" y="10182"/>
                  </a:cubicBezTo>
                  <a:lnTo>
                    <a:pt x="19342" y="11572"/>
                  </a:lnTo>
                  <a:cubicBezTo>
                    <a:pt x="19815" y="11884"/>
                    <a:pt x="20092" y="12055"/>
                    <a:pt x="20128" y="12055"/>
                  </a:cubicBezTo>
                  <a:cubicBezTo>
                    <a:pt x="20129" y="12055"/>
                    <a:pt x="20131" y="12055"/>
                    <a:pt x="20131" y="12054"/>
                  </a:cubicBezTo>
                  <a:cubicBezTo>
                    <a:pt x="20145" y="12036"/>
                    <a:pt x="19887" y="11831"/>
                    <a:pt x="19415" y="11471"/>
                  </a:cubicBezTo>
                  <a:cubicBezTo>
                    <a:pt x="18941" y="11109"/>
                    <a:pt x="18245" y="10605"/>
                    <a:pt x="17374" y="9995"/>
                  </a:cubicBezTo>
                  <a:cubicBezTo>
                    <a:pt x="15633" y="8773"/>
                    <a:pt x="13185" y="7150"/>
                    <a:pt x="10398" y="5483"/>
                  </a:cubicBezTo>
                  <a:cubicBezTo>
                    <a:pt x="7612" y="3815"/>
                    <a:pt x="5025" y="2420"/>
                    <a:pt x="3126" y="1462"/>
                  </a:cubicBezTo>
                  <a:cubicBezTo>
                    <a:pt x="2179" y="982"/>
                    <a:pt x="1404" y="608"/>
                    <a:pt x="863" y="360"/>
                  </a:cubicBezTo>
                  <a:cubicBezTo>
                    <a:pt x="359" y="127"/>
                    <a:pt x="62" y="1"/>
                    <a:pt x="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6;p31">
              <a:extLst>
                <a:ext uri="{FF2B5EF4-FFF2-40B4-BE49-F238E27FC236}">
                  <a16:creationId xmlns:a16="http://schemas.microsoft.com/office/drawing/2014/main" id="{E9755533-94F1-470E-9005-90E6E983B6B1}"/>
                </a:ext>
              </a:extLst>
            </p:cNvPr>
            <p:cNvSpPr/>
            <p:nvPr/>
          </p:nvSpPr>
          <p:spPr>
            <a:xfrm>
              <a:off x="5652425" y="2825175"/>
              <a:ext cx="41400" cy="39525"/>
            </a:xfrm>
            <a:custGeom>
              <a:avLst/>
              <a:gdLst/>
              <a:ahLst/>
              <a:cxnLst/>
              <a:rect l="l" t="t" r="r" b="b"/>
              <a:pathLst>
                <a:path w="1656" h="1581" extrusionOk="0">
                  <a:moveTo>
                    <a:pt x="879" y="0"/>
                  </a:moveTo>
                  <a:cubicBezTo>
                    <a:pt x="739" y="0"/>
                    <a:pt x="656" y="55"/>
                    <a:pt x="672" y="72"/>
                  </a:cubicBezTo>
                  <a:cubicBezTo>
                    <a:pt x="676" y="122"/>
                    <a:pt x="912" y="90"/>
                    <a:pt x="1139" y="313"/>
                  </a:cubicBezTo>
                  <a:cubicBezTo>
                    <a:pt x="1247" y="419"/>
                    <a:pt x="1347" y="587"/>
                    <a:pt x="1339" y="767"/>
                  </a:cubicBezTo>
                  <a:cubicBezTo>
                    <a:pt x="1339" y="943"/>
                    <a:pt x="1207" y="1124"/>
                    <a:pt x="1005" y="1212"/>
                  </a:cubicBezTo>
                  <a:cubicBezTo>
                    <a:pt x="922" y="1248"/>
                    <a:pt x="836" y="1266"/>
                    <a:pt x="754" y="1266"/>
                  </a:cubicBezTo>
                  <a:cubicBezTo>
                    <a:pt x="636" y="1266"/>
                    <a:pt x="527" y="1229"/>
                    <a:pt x="450" y="1159"/>
                  </a:cubicBezTo>
                  <a:cubicBezTo>
                    <a:pt x="314" y="1043"/>
                    <a:pt x="257" y="856"/>
                    <a:pt x="251" y="705"/>
                  </a:cubicBezTo>
                  <a:cubicBezTo>
                    <a:pt x="240" y="387"/>
                    <a:pt x="423" y="234"/>
                    <a:pt x="390" y="198"/>
                  </a:cubicBezTo>
                  <a:cubicBezTo>
                    <a:pt x="389" y="193"/>
                    <a:pt x="384" y="190"/>
                    <a:pt x="375" y="190"/>
                  </a:cubicBezTo>
                  <a:cubicBezTo>
                    <a:pt x="313" y="190"/>
                    <a:pt x="79" y="320"/>
                    <a:pt x="25" y="691"/>
                  </a:cubicBezTo>
                  <a:cubicBezTo>
                    <a:pt x="1" y="890"/>
                    <a:pt x="39" y="1161"/>
                    <a:pt x="251" y="1374"/>
                  </a:cubicBezTo>
                  <a:cubicBezTo>
                    <a:pt x="383" y="1512"/>
                    <a:pt x="578" y="1581"/>
                    <a:pt x="779" y="1581"/>
                  </a:cubicBezTo>
                  <a:cubicBezTo>
                    <a:pt x="900" y="1581"/>
                    <a:pt x="1023" y="1555"/>
                    <a:pt x="1135" y="1504"/>
                  </a:cubicBezTo>
                  <a:cubicBezTo>
                    <a:pt x="1433" y="1379"/>
                    <a:pt x="1656" y="1070"/>
                    <a:pt x="1634" y="764"/>
                  </a:cubicBezTo>
                  <a:cubicBezTo>
                    <a:pt x="1619" y="463"/>
                    <a:pt x="1445" y="252"/>
                    <a:pt x="1282" y="137"/>
                  </a:cubicBezTo>
                  <a:cubicBezTo>
                    <a:pt x="1127" y="32"/>
                    <a:pt x="987" y="0"/>
                    <a:pt x="8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7;p31">
              <a:extLst>
                <a:ext uri="{FF2B5EF4-FFF2-40B4-BE49-F238E27FC236}">
                  <a16:creationId xmlns:a16="http://schemas.microsoft.com/office/drawing/2014/main" id="{9867E5C8-52B6-4E3D-895B-846CADAE709C}"/>
                </a:ext>
              </a:extLst>
            </p:cNvPr>
            <p:cNvSpPr/>
            <p:nvPr/>
          </p:nvSpPr>
          <p:spPr>
            <a:xfrm>
              <a:off x="3663700" y="2765625"/>
              <a:ext cx="41400" cy="39550"/>
            </a:xfrm>
            <a:custGeom>
              <a:avLst/>
              <a:gdLst/>
              <a:ahLst/>
              <a:cxnLst/>
              <a:rect l="l" t="t" r="r" b="b"/>
              <a:pathLst>
                <a:path w="1656" h="1582" extrusionOk="0">
                  <a:moveTo>
                    <a:pt x="880" y="1"/>
                  </a:moveTo>
                  <a:cubicBezTo>
                    <a:pt x="739" y="1"/>
                    <a:pt x="656" y="56"/>
                    <a:pt x="671" y="73"/>
                  </a:cubicBezTo>
                  <a:cubicBezTo>
                    <a:pt x="676" y="123"/>
                    <a:pt x="912" y="89"/>
                    <a:pt x="1139" y="312"/>
                  </a:cubicBezTo>
                  <a:cubicBezTo>
                    <a:pt x="1247" y="420"/>
                    <a:pt x="1346" y="588"/>
                    <a:pt x="1339" y="766"/>
                  </a:cubicBezTo>
                  <a:cubicBezTo>
                    <a:pt x="1339" y="943"/>
                    <a:pt x="1207" y="1123"/>
                    <a:pt x="1004" y="1211"/>
                  </a:cubicBezTo>
                  <a:cubicBezTo>
                    <a:pt x="921" y="1248"/>
                    <a:pt x="835" y="1266"/>
                    <a:pt x="753" y="1266"/>
                  </a:cubicBezTo>
                  <a:cubicBezTo>
                    <a:pt x="635" y="1266"/>
                    <a:pt x="527" y="1229"/>
                    <a:pt x="450" y="1158"/>
                  </a:cubicBezTo>
                  <a:cubicBezTo>
                    <a:pt x="314" y="1043"/>
                    <a:pt x="256" y="856"/>
                    <a:pt x="250" y="704"/>
                  </a:cubicBezTo>
                  <a:cubicBezTo>
                    <a:pt x="240" y="386"/>
                    <a:pt x="423" y="235"/>
                    <a:pt x="390" y="197"/>
                  </a:cubicBezTo>
                  <a:cubicBezTo>
                    <a:pt x="389" y="192"/>
                    <a:pt x="384" y="189"/>
                    <a:pt x="375" y="189"/>
                  </a:cubicBezTo>
                  <a:cubicBezTo>
                    <a:pt x="314" y="189"/>
                    <a:pt x="79" y="318"/>
                    <a:pt x="25" y="692"/>
                  </a:cubicBezTo>
                  <a:cubicBezTo>
                    <a:pt x="1" y="890"/>
                    <a:pt x="38" y="1161"/>
                    <a:pt x="250" y="1375"/>
                  </a:cubicBezTo>
                  <a:cubicBezTo>
                    <a:pt x="382" y="1512"/>
                    <a:pt x="578" y="1581"/>
                    <a:pt x="778" y="1581"/>
                  </a:cubicBezTo>
                  <a:cubicBezTo>
                    <a:pt x="900" y="1581"/>
                    <a:pt x="1023" y="1556"/>
                    <a:pt x="1135" y="1505"/>
                  </a:cubicBezTo>
                  <a:cubicBezTo>
                    <a:pt x="1433" y="1378"/>
                    <a:pt x="1655" y="1071"/>
                    <a:pt x="1634" y="765"/>
                  </a:cubicBezTo>
                  <a:cubicBezTo>
                    <a:pt x="1619" y="463"/>
                    <a:pt x="1445" y="253"/>
                    <a:pt x="1281" y="136"/>
                  </a:cubicBezTo>
                  <a:cubicBezTo>
                    <a:pt x="1127" y="32"/>
                    <a:pt x="987" y="1"/>
                    <a:pt x="8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8;p31">
              <a:extLst>
                <a:ext uri="{FF2B5EF4-FFF2-40B4-BE49-F238E27FC236}">
                  <a16:creationId xmlns:a16="http://schemas.microsoft.com/office/drawing/2014/main" id="{0D1DB7AB-6A01-4DFD-93DF-F9C3CD669667}"/>
                </a:ext>
              </a:extLst>
            </p:cNvPr>
            <p:cNvSpPr/>
            <p:nvPr/>
          </p:nvSpPr>
          <p:spPr>
            <a:xfrm>
              <a:off x="3296825" y="2811875"/>
              <a:ext cx="41400" cy="39525"/>
            </a:xfrm>
            <a:custGeom>
              <a:avLst/>
              <a:gdLst/>
              <a:ahLst/>
              <a:cxnLst/>
              <a:rect l="l" t="t" r="r" b="b"/>
              <a:pathLst>
                <a:path w="1656" h="1581" extrusionOk="0">
                  <a:moveTo>
                    <a:pt x="880" y="1"/>
                  </a:moveTo>
                  <a:cubicBezTo>
                    <a:pt x="740" y="1"/>
                    <a:pt x="656" y="56"/>
                    <a:pt x="671" y="73"/>
                  </a:cubicBezTo>
                  <a:cubicBezTo>
                    <a:pt x="676" y="121"/>
                    <a:pt x="912" y="90"/>
                    <a:pt x="1139" y="312"/>
                  </a:cubicBezTo>
                  <a:cubicBezTo>
                    <a:pt x="1247" y="418"/>
                    <a:pt x="1347" y="588"/>
                    <a:pt x="1339" y="766"/>
                  </a:cubicBezTo>
                  <a:cubicBezTo>
                    <a:pt x="1339" y="942"/>
                    <a:pt x="1207" y="1124"/>
                    <a:pt x="1005" y="1211"/>
                  </a:cubicBezTo>
                  <a:cubicBezTo>
                    <a:pt x="922" y="1247"/>
                    <a:pt x="836" y="1265"/>
                    <a:pt x="755" y="1265"/>
                  </a:cubicBezTo>
                  <a:cubicBezTo>
                    <a:pt x="637" y="1265"/>
                    <a:pt x="527" y="1228"/>
                    <a:pt x="450" y="1158"/>
                  </a:cubicBezTo>
                  <a:cubicBezTo>
                    <a:pt x="314" y="1043"/>
                    <a:pt x="257" y="856"/>
                    <a:pt x="251" y="704"/>
                  </a:cubicBezTo>
                  <a:cubicBezTo>
                    <a:pt x="240" y="386"/>
                    <a:pt x="423" y="235"/>
                    <a:pt x="390" y="197"/>
                  </a:cubicBezTo>
                  <a:cubicBezTo>
                    <a:pt x="389" y="192"/>
                    <a:pt x="384" y="189"/>
                    <a:pt x="375" y="189"/>
                  </a:cubicBezTo>
                  <a:cubicBezTo>
                    <a:pt x="313" y="189"/>
                    <a:pt x="79" y="319"/>
                    <a:pt x="25" y="691"/>
                  </a:cubicBezTo>
                  <a:cubicBezTo>
                    <a:pt x="1" y="889"/>
                    <a:pt x="39" y="1161"/>
                    <a:pt x="251" y="1375"/>
                  </a:cubicBezTo>
                  <a:cubicBezTo>
                    <a:pt x="382" y="1512"/>
                    <a:pt x="577" y="1581"/>
                    <a:pt x="777" y="1581"/>
                  </a:cubicBezTo>
                  <a:cubicBezTo>
                    <a:pt x="899" y="1581"/>
                    <a:pt x="1023" y="1555"/>
                    <a:pt x="1135" y="1504"/>
                  </a:cubicBezTo>
                  <a:cubicBezTo>
                    <a:pt x="1433" y="1378"/>
                    <a:pt x="1656" y="1069"/>
                    <a:pt x="1634" y="763"/>
                  </a:cubicBezTo>
                  <a:cubicBezTo>
                    <a:pt x="1619" y="463"/>
                    <a:pt x="1445" y="253"/>
                    <a:pt x="1282" y="136"/>
                  </a:cubicBezTo>
                  <a:cubicBezTo>
                    <a:pt x="1127" y="32"/>
                    <a:pt x="987" y="1"/>
                    <a:pt x="8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9;p31">
              <a:extLst>
                <a:ext uri="{FF2B5EF4-FFF2-40B4-BE49-F238E27FC236}">
                  <a16:creationId xmlns:a16="http://schemas.microsoft.com/office/drawing/2014/main" id="{2EB040AD-DA33-4D84-8019-7C4CFF76862E}"/>
                </a:ext>
              </a:extLst>
            </p:cNvPr>
            <p:cNvSpPr/>
            <p:nvPr/>
          </p:nvSpPr>
          <p:spPr>
            <a:xfrm>
              <a:off x="2878500" y="2876525"/>
              <a:ext cx="41350" cy="39550"/>
            </a:xfrm>
            <a:custGeom>
              <a:avLst/>
              <a:gdLst/>
              <a:ahLst/>
              <a:cxnLst/>
              <a:rect l="l" t="t" r="r" b="b"/>
              <a:pathLst>
                <a:path w="1654" h="1582" extrusionOk="0">
                  <a:moveTo>
                    <a:pt x="880" y="1"/>
                  </a:moveTo>
                  <a:cubicBezTo>
                    <a:pt x="739" y="1"/>
                    <a:pt x="655" y="55"/>
                    <a:pt x="669" y="73"/>
                  </a:cubicBezTo>
                  <a:cubicBezTo>
                    <a:pt x="675" y="123"/>
                    <a:pt x="910" y="89"/>
                    <a:pt x="1137" y="312"/>
                  </a:cubicBezTo>
                  <a:cubicBezTo>
                    <a:pt x="1246" y="419"/>
                    <a:pt x="1344" y="587"/>
                    <a:pt x="1338" y="766"/>
                  </a:cubicBezTo>
                  <a:cubicBezTo>
                    <a:pt x="1338" y="943"/>
                    <a:pt x="1207" y="1123"/>
                    <a:pt x="1004" y="1211"/>
                  </a:cubicBezTo>
                  <a:cubicBezTo>
                    <a:pt x="921" y="1248"/>
                    <a:pt x="834" y="1266"/>
                    <a:pt x="753" y="1266"/>
                  </a:cubicBezTo>
                  <a:cubicBezTo>
                    <a:pt x="635" y="1266"/>
                    <a:pt x="527" y="1229"/>
                    <a:pt x="450" y="1158"/>
                  </a:cubicBezTo>
                  <a:cubicBezTo>
                    <a:pt x="313" y="1043"/>
                    <a:pt x="256" y="855"/>
                    <a:pt x="250" y="704"/>
                  </a:cubicBezTo>
                  <a:cubicBezTo>
                    <a:pt x="239" y="386"/>
                    <a:pt x="421" y="235"/>
                    <a:pt x="389" y="197"/>
                  </a:cubicBezTo>
                  <a:cubicBezTo>
                    <a:pt x="388" y="192"/>
                    <a:pt x="383" y="189"/>
                    <a:pt x="374" y="189"/>
                  </a:cubicBezTo>
                  <a:cubicBezTo>
                    <a:pt x="313" y="189"/>
                    <a:pt x="79" y="318"/>
                    <a:pt x="24" y="692"/>
                  </a:cubicBezTo>
                  <a:cubicBezTo>
                    <a:pt x="0" y="890"/>
                    <a:pt x="36" y="1161"/>
                    <a:pt x="248" y="1375"/>
                  </a:cubicBezTo>
                  <a:cubicBezTo>
                    <a:pt x="381" y="1512"/>
                    <a:pt x="577" y="1581"/>
                    <a:pt x="777" y="1581"/>
                  </a:cubicBezTo>
                  <a:cubicBezTo>
                    <a:pt x="899" y="1581"/>
                    <a:pt x="1022" y="1556"/>
                    <a:pt x="1132" y="1505"/>
                  </a:cubicBezTo>
                  <a:cubicBezTo>
                    <a:pt x="1431" y="1378"/>
                    <a:pt x="1653" y="1070"/>
                    <a:pt x="1634" y="765"/>
                  </a:cubicBezTo>
                  <a:cubicBezTo>
                    <a:pt x="1618" y="463"/>
                    <a:pt x="1443" y="253"/>
                    <a:pt x="1281" y="136"/>
                  </a:cubicBezTo>
                  <a:cubicBezTo>
                    <a:pt x="1127" y="32"/>
                    <a:pt x="987" y="1"/>
                    <a:pt x="8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0;p31">
              <a:extLst>
                <a:ext uri="{FF2B5EF4-FFF2-40B4-BE49-F238E27FC236}">
                  <a16:creationId xmlns:a16="http://schemas.microsoft.com/office/drawing/2014/main" id="{D7656961-C2A6-47B3-9585-337B274170B3}"/>
                </a:ext>
              </a:extLst>
            </p:cNvPr>
            <p:cNvSpPr/>
            <p:nvPr/>
          </p:nvSpPr>
          <p:spPr>
            <a:xfrm>
              <a:off x="5819950" y="2938250"/>
              <a:ext cx="41350" cy="39500"/>
            </a:xfrm>
            <a:custGeom>
              <a:avLst/>
              <a:gdLst/>
              <a:ahLst/>
              <a:cxnLst/>
              <a:rect l="l" t="t" r="r" b="b"/>
              <a:pathLst>
                <a:path w="1654" h="1580" extrusionOk="0">
                  <a:moveTo>
                    <a:pt x="879" y="0"/>
                  </a:moveTo>
                  <a:cubicBezTo>
                    <a:pt x="739" y="0"/>
                    <a:pt x="655" y="55"/>
                    <a:pt x="670" y="73"/>
                  </a:cubicBezTo>
                  <a:cubicBezTo>
                    <a:pt x="676" y="121"/>
                    <a:pt x="912" y="90"/>
                    <a:pt x="1139" y="312"/>
                  </a:cubicBezTo>
                  <a:cubicBezTo>
                    <a:pt x="1247" y="418"/>
                    <a:pt x="1345" y="586"/>
                    <a:pt x="1339" y="766"/>
                  </a:cubicBezTo>
                  <a:cubicBezTo>
                    <a:pt x="1339" y="942"/>
                    <a:pt x="1207" y="1124"/>
                    <a:pt x="1004" y="1211"/>
                  </a:cubicBezTo>
                  <a:cubicBezTo>
                    <a:pt x="921" y="1247"/>
                    <a:pt x="836" y="1265"/>
                    <a:pt x="754" y="1265"/>
                  </a:cubicBezTo>
                  <a:cubicBezTo>
                    <a:pt x="636" y="1265"/>
                    <a:pt x="527" y="1228"/>
                    <a:pt x="450" y="1158"/>
                  </a:cubicBezTo>
                  <a:cubicBezTo>
                    <a:pt x="314" y="1042"/>
                    <a:pt x="256" y="856"/>
                    <a:pt x="250" y="704"/>
                  </a:cubicBezTo>
                  <a:cubicBezTo>
                    <a:pt x="240" y="386"/>
                    <a:pt x="421" y="233"/>
                    <a:pt x="390" y="197"/>
                  </a:cubicBezTo>
                  <a:cubicBezTo>
                    <a:pt x="389" y="192"/>
                    <a:pt x="383" y="189"/>
                    <a:pt x="374" y="189"/>
                  </a:cubicBezTo>
                  <a:cubicBezTo>
                    <a:pt x="312" y="189"/>
                    <a:pt x="79" y="319"/>
                    <a:pt x="25" y="691"/>
                  </a:cubicBezTo>
                  <a:cubicBezTo>
                    <a:pt x="1" y="889"/>
                    <a:pt x="37" y="1160"/>
                    <a:pt x="249" y="1373"/>
                  </a:cubicBezTo>
                  <a:cubicBezTo>
                    <a:pt x="382" y="1511"/>
                    <a:pt x="578" y="1580"/>
                    <a:pt x="778" y="1580"/>
                  </a:cubicBezTo>
                  <a:cubicBezTo>
                    <a:pt x="899" y="1580"/>
                    <a:pt x="1022" y="1555"/>
                    <a:pt x="1133" y="1504"/>
                  </a:cubicBezTo>
                  <a:cubicBezTo>
                    <a:pt x="1431" y="1378"/>
                    <a:pt x="1654" y="1069"/>
                    <a:pt x="1634" y="763"/>
                  </a:cubicBezTo>
                  <a:cubicBezTo>
                    <a:pt x="1619" y="462"/>
                    <a:pt x="1443" y="252"/>
                    <a:pt x="1281" y="137"/>
                  </a:cubicBezTo>
                  <a:cubicBezTo>
                    <a:pt x="1127" y="32"/>
                    <a:pt x="986" y="0"/>
                    <a:pt x="8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1;p31">
              <a:extLst>
                <a:ext uri="{FF2B5EF4-FFF2-40B4-BE49-F238E27FC236}">
                  <a16:creationId xmlns:a16="http://schemas.microsoft.com/office/drawing/2014/main" id="{9062BD06-0A00-4C69-B57D-C944BD4EF4FA}"/>
                </a:ext>
              </a:extLst>
            </p:cNvPr>
            <p:cNvSpPr/>
            <p:nvPr/>
          </p:nvSpPr>
          <p:spPr>
            <a:xfrm>
              <a:off x="4659550" y="1628450"/>
              <a:ext cx="690200" cy="1198525"/>
            </a:xfrm>
            <a:custGeom>
              <a:avLst/>
              <a:gdLst/>
              <a:ahLst/>
              <a:cxnLst/>
              <a:rect l="l" t="t" r="r" b="b"/>
              <a:pathLst>
                <a:path w="27608" h="47941" extrusionOk="0">
                  <a:moveTo>
                    <a:pt x="12964" y="0"/>
                  </a:moveTo>
                  <a:cubicBezTo>
                    <a:pt x="6943" y="0"/>
                    <a:pt x="1482" y="4208"/>
                    <a:pt x="295" y="10506"/>
                  </a:cubicBezTo>
                  <a:cubicBezTo>
                    <a:pt x="274" y="10616"/>
                    <a:pt x="253" y="10728"/>
                    <a:pt x="235" y="10842"/>
                  </a:cubicBezTo>
                  <a:cubicBezTo>
                    <a:pt x="20" y="12080"/>
                    <a:pt x="0" y="13346"/>
                    <a:pt x="208" y="14586"/>
                  </a:cubicBezTo>
                  <a:cubicBezTo>
                    <a:pt x="482" y="16228"/>
                    <a:pt x="1127" y="18637"/>
                    <a:pt x="2641" y="21091"/>
                  </a:cubicBezTo>
                  <a:cubicBezTo>
                    <a:pt x="6164" y="26802"/>
                    <a:pt x="8050" y="26987"/>
                    <a:pt x="8397" y="30246"/>
                  </a:cubicBezTo>
                  <a:cubicBezTo>
                    <a:pt x="8743" y="33506"/>
                    <a:pt x="9229" y="34199"/>
                    <a:pt x="7564" y="35586"/>
                  </a:cubicBezTo>
                  <a:cubicBezTo>
                    <a:pt x="7564" y="35586"/>
                    <a:pt x="5275" y="35725"/>
                    <a:pt x="4027" y="36487"/>
                  </a:cubicBezTo>
                  <a:cubicBezTo>
                    <a:pt x="2778" y="37250"/>
                    <a:pt x="1738" y="37805"/>
                    <a:pt x="1599" y="41619"/>
                  </a:cubicBezTo>
                  <a:cubicBezTo>
                    <a:pt x="1461" y="45434"/>
                    <a:pt x="1299" y="47781"/>
                    <a:pt x="1299" y="47781"/>
                  </a:cubicBezTo>
                  <a:cubicBezTo>
                    <a:pt x="3444" y="47885"/>
                    <a:pt x="5567" y="47941"/>
                    <a:pt x="7666" y="47941"/>
                  </a:cubicBezTo>
                  <a:cubicBezTo>
                    <a:pt x="12327" y="47941"/>
                    <a:pt x="16866" y="47663"/>
                    <a:pt x="21241" y="47012"/>
                  </a:cubicBezTo>
                  <a:lnTo>
                    <a:pt x="20463" y="37389"/>
                  </a:lnTo>
                  <a:cubicBezTo>
                    <a:pt x="20463" y="37389"/>
                    <a:pt x="20047" y="35863"/>
                    <a:pt x="18520" y="35586"/>
                  </a:cubicBezTo>
                  <a:cubicBezTo>
                    <a:pt x="16996" y="35309"/>
                    <a:pt x="14637" y="35377"/>
                    <a:pt x="14499" y="34544"/>
                  </a:cubicBezTo>
                  <a:cubicBezTo>
                    <a:pt x="14360" y="33712"/>
                    <a:pt x="14707" y="33435"/>
                    <a:pt x="14707" y="33435"/>
                  </a:cubicBezTo>
                  <a:cubicBezTo>
                    <a:pt x="14707" y="33435"/>
                    <a:pt x="16176" y="34022"/>
                    <a:pt x="17671" y="34022"/>
                  </a:cubicBezTo>
                  <a:cubicBezTo>
                    <a:pt x="18230" y="34022"/>
                    <a:pt x="18794" y="33940"/>
                    <a:pt x="19285" y="33713"/>
                  </a:cubicBezTo>
                  <a:cubicBezTo>
                    <a:pt x="21088" y="32880"/>
                    <a:pt x="23099" y="31771"/>
                    <a:pt x="23445" y="30384"/>
                  </a:cubicBezTo>
                  <a:cubicBezTo>
                    <a:pt x="23792" y="28997"/>
                    <a:pt x="24876" y="24281"/>
                    <a:pt x="24646" y="24072"/>
                  </a:cubicBezTo>
                  <a:cubicBezTo>
                    <a:pt x="24416" y="23865"/>
                    <a:pt x="27357" y="21508"/>
                    <a:pt x="27482" y="16104"/>
                  </a:cubicBezTo>
                  <a:cubicBezTo>
                    <a:pt x="27607" y="10701"/>
                    <a:pt x="23999" y="3475"/>
                    <a:pt x="19215" y="1464"/>
                  </a:cubicBezTo>
                  <a:cubicBezTo>
                    <a:pt x="18498" y="1163"/>
                    <a:pt x="17786" y="901"/>
                    <a:pt x="17094" y="671"/>
                  </a:cubicBezTo>
                  <a:cubicBezTo>
                    <a:pt x="15718" y="216"/>
                    <a:pt x="14327" y="0"/>
                    <a:pt x="12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2;p31">
              <a:extLst>
                <a:ext uri="{FF2B5EF4-FFF2-40B4-BE49-F238E27FC236}">
                  <a16:creationId xmlns:a16="http://schemas.microsoft.com/office/drawing/2014/main" id="{136393B9-2DE6-4C14-8869-A34ACF5A971E}"/>
                </a:ext>
              </a:extLst>
            </p:cNvPr>
            <p:cNvSpPr/>
            <p:nvPr/>
          </p:nvSpPr>
          <p:spPr>
            <a:xfrm>
              <a:off x="4821225" y="1942625"/>
              <a:ext cx="288525" cy="230450"/>
            </a:xfrm>
            <a:custGeom>
              <a:avLst/>
              <a:gdLst/>
              <a:ahLst/>
              <a:cxnLst/>
              <a:rect l="l" t="t" r="r" b="b"/>
              <a:pathLst>
                <a:path w="11541" h="9218" extrusionOk="0">
                  <a:moveTo>
                    <a:pt x="4529" y="1"/>
                  </a:moveTo>
                  <a:cubicBezTo>
                    <a:pt x="2989" y="1"/>
                    <a:pt x="1768" y="372"/>
                    <a:pt x="1768" y="372"/>
                  </a:cubicBezTo>
                  <a:cubicBezTo>
                    <a:pt x="0" y="8363"/>
                    <a:pt x="6430" y="9217"/>
                    <a:pt x="9260" y="9217"/>
                  </a:cubicBezTo>
                  <a:cubicBezTo>
                    <a:pt x="10030" y="9217"/>
                    <a:pt x="10533" y="9154"/>
                    <a:pt x="10533" y="9154"/>
                  </a:cubicBezTo>
                  <a:cubicBezTo>
                    <a:pt x="11541" y="1345"/>
                    <a:pt x="7459"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3;p31">
              <a:extLst>
                <a:ext uri="{FF2B5EF4-FFF2-40B4-BE49-F238E27FC236}">
                  <a16:creationId xmlns:a16="http://schemas.microsoft.com/office/drawing/2014/main" id="{7C4EC0EC-83F2-41E7-B15A-AEEC7D13B955}"/>
                </a:ext>
              </a:extLst>
            </p:cNvPr>
            <p:cNvSpPr/>
            <p:nvPr/>
          </p:nvSpPr>
          <p:spPr>
            <a:xfrm>
              <a:off x="5097125" y="1930225"/>
              <a:ext cx="283550" cy="234825"/>
            </a:xfrm>
            <a:custGeom>
              <a:avLst/>
              <a:gdLst/>
              <a:ahLst/>
              <a:cxnLst/>
              <a:rect l="l" t="t" r="r" b="b"/>
              <a:pathLst>
                <a:path w="11342" h="9393" extrusionOk="0">
                  <a:moveTo>
                    <a:pt x="6201" y="0"/>
                  </a:moveTo>
                  <a:cubicBezTo>
                    <a:pt x="0" y="0"/>
                    <a:pt x="3936" y="9393"/>
                    <a:pt x="3936" y="9393"/>
                  </a:cubicBezTo>
                  <a:cubicBezTo>
                    <a:pt x="11341" y="7568"/>
                    <a:pt x="7208" y="73"/>
                    <a:pt x="7208" y="73"/>
                  </a:cubicBezTo>
                  <a:cubicBezTo>
                    <a:pt x="6846" y="24"/>
                    <a:pt x="6511" y="0"/>
                    <a:pt x="6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4;p31">
              <a:extLst>
                <a:ext uri="{FF2B5EF4-FFF2-40B4-BE49-F238E27FC236}">
                  <a16:creationId xmlns:a16="http://schemas.microsoft.com/office/drawing/2014/main" id="{7E6885BC-6921-4183-B5D5-C1D50BC0AFE0}"/>
                </a:ext>
              </a:extLst>
            </p:cNvPr>
            <p:cNvSpPr/>
            <p:nvPr/>
          </p:nvSpPr>
          <p:spPr>
            <a:xfrm>
              <a:off x="5281975" y="2316925"/>
              <a:ext cx="311275" cy="266550"/>
            </a:xfrm>
            <a:custGeom>
              <a:avLst/>
              <a:gdLst/>
              <a:ahLst/>
              <a:cxnLst/>
              <a:rect l="l" t="t" r="r" b="b"/>
              <a:pathLst>
                <a:path w="12451" h="10662" extrusionOk="0">
                  <a:moveTo>
                    <a:pt x="5379" y="0"/>
                  </a:moveTo>
                  <a:cubicBezTo>
                    <a:pt x="4082" y="388"/>
                    <a:pt x="4912" y="2309"/>
                    <a:pt x="4912" y="2309"/>
                  </a:cubicBezTo>
                  <a:cubicBezTo>
                    <a:pt x="4993" y="3414"/>
                    <a:pt x="4875" y="5058"/>
                    <a:pt x="4052" y="5732"/>
                  </a:cubicBezTo>
                  <a:cubicBezTo>
                    <a:pt x="3802" y="5936"/>
                    <a:pt x="3557" y="6007"/>
                    <a:pt x="3335" y="6007"/>
                  </a:cubicBezTo>
                  <a:cubicBezTo>
                    <a:pt x="2826" y="6007"/>
                    <a:pt x="2447" y="5631"/>
                    <a:pt x="2447" y="5631"/>
                  </a:cubicBezTo>
                  <a:cubicBezTo>
                    <a:pt x="1840" y="5050"/>
                    <a:pt x="1337" y="4879"/>
                    <a:pt x="955" y="4879"/>
                  </a:cubicBezTo>
                  <a:cubicBezTo>
                    <a:pt x="407" y="4879"/>
                    <a:pt x="108" y="5229"/>
                    <a:pt x="108" y="5229"/>
                  </a:cubicBezTo>
                  <a:cubicBezTo>
                    <a:pt x="0" y="6391"/>
                    <a:pt x="2082" y="6445"/>
                    <a:pt x="2082" y="6445"/>
                  </a:cubicBezTo>
                  <a:cubicBezTo>
                    <a:pt x="2082" y="6445"/>
                    <a:pt x="2103" y="6419"/>
                    <a:pt x="2161" y="6419"/>
                  </a:cubicBezTo>
                  <a:cubicBezTo>
                    <a:pt x="2281" y="6419"/>
                    <a:pt x="2555" y="6529"/>
                    <a:pt x="3119" y="7196"/>
                  </a:cubicBezTo>
                  <a:cubicBezTo>
                    <a:pt x="3959" y="8189"/>
                    <a:pt x="4363" y="10412"/>
                    <a:pt x="4363" y="10412"/>
                  </a:cubicBezTo>
                  <a:cubicBezTo>
                    <a:pt x="4363" y="10412"/>
                    <a:pt x="5073" y="10662"/>
                    <a:pt x="5744" y="10662"/>
                  </a:cubicBezTo>
                  <a:cubicBezTo>
                    <a:pt x="5928" y="10662"/>
                    <a:pt x="6110" y="10643"/>
                    <a:pt x="6273" y="10595"/>
                  </a:cubicBezTo>
                  <a:cubicBezTo>
                    <a:pt x="7030" y="10372"/>
                    <a:pt x="7741" y="8559"/>
                    <a:pt x="8173" y="8033"/>
                  </a:cubicBezTo>
                  <a:cubicBezTo>
                    <a:pt x="8603" y="7509"/>
                    <a:pt x="10472" y="6917"/>
                    <a:pt x="10472" y="6917"/>
                  </a:cubicBezTo>
                  <a:cubicBezTo>
                    <a:pt x="10508" y="6919"/>
                    <a:pt x="10543" y="6920"/>
                    <a:pt x="10577" y="6920"/>
                  </a:cubicBezTo>
                  <a:cubicBezTo>
                    <a:pt x="11627" y="6920"/>
                    <a:pt x="12450" y="6160"/>
                    <a:pt x="12194" y="5461"/>
                  </a:cubicBezTo>
                  <a:cubicBezTo>
                    <a:pt x="12151" y="5346"/>
                    <a:pt x="12062" y="5300"/>
                    <a:pt x="11945" y="5300"/>
                  </a:cubicBezTo>
                  <a:cubicBezTo>
                    <a:pt x="11438" y="5300"/>
                    <a:pt x="10409" y="6176"/>
                    <a:pt x="10409" y="6176"/>
                  </a:cubicBezTo>
                  <a:lnTo>
                    <a:pt x="9955" y="6338"/>
                  </a:lnTo>
                  <a:cubicBezTo>
                    <a:pt x="9528" y="6534"/>
                    <a:pt x="9189" y="6598"/>
                    <a:pt x="8929" y="6598"/>
                  </a:cubicBezTo>
                  <a:cubicBezTo>
                    <a:pt x="8435" y="6598"/>
                    <a:pt x="8221" y="6368"/>
                    <a:pt x="8221" y="6368"/>
                  </a:cubicBezTo>
                  <a:cubicBezTo>
                    <a:pt x="8008" y="4930"/>
                    <a:pt x="9650" y="3715"/>
                    <a:pt x="9650" y="3715"/>
                  </a:cubicBezTo>
                  <a:cubicBezTo>
                    <a:pt x="10825" y="3192"/>
                    <a:pt x="10842" y="2324"/>
                    <a:pt x="10761" y="1888"/>
                  </a:cubicBezTo>
                  <a:cubicBezTo>
                    <a:pt x="10732" y="1719"/>
                    <a:pt x="10583" y="1606"/>
                    <a:pt x="10413" y="1606"/>
                  </a:cubicBezTo>
                  <a:cubicBezTo>
                    <a:pt x="10409" y="1606"/>
                    <a:pt x="10406" y="1606"/>
                    <a:pt x="10403" y="1607"/>
                  </a:cubicBezTo>
                  <a:cubicBezTo>
                    <a:pt x="8972" y="1649"/>
                    <a:pt x="8905" y="3296"/>
                    <a:pt x="8905" y="3296"/>
                  </a:cubicBezTo>
                  <a:lnTo>
                    <a:pt x="8504" y="4056"/>
                  </a:lnTo>
                  <a:cubicBezTo>
                    <a:pt x="7677" y="5488"/>
                    <a:pt x="6912" y="5711"/>
                    <a:pt x="6516" y="5711"/>
                  </a:cubicBezTo>
                  <a:cubicBezTo>
                    <a:pt x="6337" y="5711"/>
                    <a:pt x="6233" y="5665"/>
                    <a:pt x="6233" y="5665"/>
                  </a:cubicBezTo>
                  <a:cubicBezTo>
                    <a:pt x="4916" y="4719"/>
                    <a:pt x="5867" y="2326"/>
                    <a:pt x="5867" y="2326"/>
                  </a:cubicBezTo>
                  <a:cubicBezTo>
                    <a:pt x="6462" y="79"/>
                    <a:pt x="5379" y="0"/>
                    <a:pt x="5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5;p31">
              <a:extLst>
                <a:ext uri="{FF2B5EF4-FFF2-40B4-BE49-F238E27FC236}">
                  <a16:creationId xmlns:a16="http://schemas.microsoft.com/office/drawing/2014/main" id="{2B4446F9-10E4-434B-860D-30D7D68C359D}"/>
                </a:ext>
              </a:extLst>
            </p:cNvPr>
            <p:cNvSpPr/>
            <p:nvPr/>
          </p:nvSpPr>
          <p:spPr>
            <a:xfrm>
              <a:off x="5340550" y="2568700"/>
              <a:ext cx="114375" cy="214550"/>
            </a:xfrm>
            <a:custGeom>
              <a:avLst/>
              <a:gdLst/>
              <a:ahLst/>
              <a:cxnLst/>
              <a:rect l="l" t="t" r="r" b="b"/>
              <a:pathLst>
                <a:path w="4575" h="8582" extrusionOk="0">
                  <a:moveTo>
                    <a:pt x="4575" y="0"/>
                  </a:moveTo>
                  <a:lnTo>
                    <a:pt x="2013" y="23"/>
                  </a:lnTo>
                  <a:lnTo>
                    <a:pt x="1" y="8581"/>
                  </a:lnTo>
                  <a:lnTo>
                    <a:pt x="1745" y="8301"/>
                  </a:lnTo>
                  <a:lnTo>
                    <a:pt x="3536" y="7948"/>
                  </a:lnTo>
                  <a:lnTo>
                    <a:pt x="45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6;p31">
              <a:extLst>
                <a:ext uri="{FF2B5EF4-FFF2-40B4-BE49-F238E27FC236}">
                  <a16:creationId xmlns:a16="http://schemas.microsoft.com/office/drawing/2014/main" id="{C67487FE-E411-4987-8CD8-5730E7AAA4A6}"/>
                </a:ext>
              </a:extLst>
            </p:cNvPr>
            <p:cNvSpPr/>
            <p:nvPr/>
          </p:nvSpPr>
          <p:spPr>
            <a:xfrm>
              <a:off x="4789850" y="1722950"/>
              <a:ext cx="89400" cy="80950"/>
            </a:xfrm>
            <a:custGeom>
              <a:avLst/>
              <a:gdLst/>
              <a:ahLst/>
              <a:cxnLst/>
              <a:rect l="l" t="t" r="r" b="b"/>
              <a:pathLst>
                <a:path w="3576" h="3238" extrusionOk="0">
                  <a:moveTo>
                    <a:pt x="1789" y="1"/>
                  </a:moveTo>
                  <a:cubicBezTo>
                    <a:pt x="1775" y="1"/>
                    <a:pt x="1762" y="1"/>
                    <a:pt x="1748" y="1"/>
                  </a:cubicBezTo>
                  <a:lnTo>
                    <a:pt x="1748" y="1"/>
                  </a:lnTo>
                  <a:lnTo>
                    <a:pt x="1751" y="1"/>
                  </a:lnTo>
                  <a:lnTo>
                    <a:pt x="1751" y="1"/>
                  </a:lnTo>
                  <a:cubicBezTo>
                    <a:pt x="1733" y="1"/>
                    <a:pt x="1716" y="2"/>
                    <a:pt x="1699" y="3"/>
                  </a:cubicBezTo>
                  <a:lnTo>
                    <a:pt x="1699" y="3"/>
                  </a:lnTo>
                  <a:cubicBezTo>
                    <a:pt x="1651" y="6"/>
                    <a:pt x="1604" y="10"/>
                    <a:pt x="1557" y="17"/>
                  </a:cubicBezTo>
                  <a:lnTo>
                    <a:pt x="1557" y="17"/>
                  </a:lnTo>
                  <a:cubicBezTo>
                    <a:pt x="863" y="113"/>
                    <a:pt x="252" y="598"/>
                    <a:pt x="131" y="1294"/>
                  </a:cubicBezTo>
                  <a:cubicBezTo>
                    <a:pt x="1" y="2054"/>
                    <a:pt x="470" y="2876"/>
                    <a:pt x="1194" y="3144"/>
                  </a:cubicBezTo>
                  <a:cubicBezTo>
                    <a:pt x="1366" y="3208"/>
                    <a:pt x="1549" y="3238"/>
                    <a:pt x="1732" y="3238"/>
                  </a:cubicBezTo>
                  <a:cubicBezTo>
                    <a:pt x="2315" y="3238"/>
                    <a:pt x="2903" y="2929"/>
                    <a:pt x="3194" y="2419"/>
                  </a:cubicBezTo>
                  <a:cubicBezTo>
                    <a:pt x="3575" y="1748"/>
                    <a:pt x="3394" y="811"/>
                    <a:pt x="2783" y="337"/>
                  </a:cubicBezTo>
                  <a:cubicBezTo>
                    <a:pt x="2496" y="117"/>
                    <a:pt x="2146" y="1"/>
                    <a:pt x="17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7;p31">
              <a:extLst>
                <a:ext uri="{FF2B5EF4-FFF2-40B4-BE49-F238E27FC236}">
                  <a16:creationId xmlns:a16="http://schemas.microsoft.com/office/drawing/2014/main" id="{E31096E4-FC59-40B4-A609-56BE6D8B3E59}"/>
                </a:ext>
              </a:extLst>
            </p:cNvPr>
            <p:cNvSpPr/>
            <p:nvPr/>
          </p:nvSpPr>
          <p:spPr>
            <a:xfrm>
              <a:off x="4885725" y="2011600"/>
              <a:ext cx="37350" cy="33650"/>
            </a:xfrm>
            <a:custGeom>
              <a:avLst/>
              <a:gdLst/>
              <a:ahLst/>
              <a:cxnLst/>
              <a:rect l="l" t="t" r="r" b="b"/>
              <a:pathLst>
                <a:path w="1494" h="1346" extrusionOk="0">
                  <a:moveTo>
                    <a:pt x="758" y="1"/>
                  </a:moveTo>
                  <a:cubicBezTo>
                    <a:pt x="730" y="1"/>
                    <a:pt x="701" y="3"/>
                    <a:pt x="672" y="6"/>
                  </a:cubicBezTo>
                  <a:lnTo>
                    <a:pt x="672" y="6"/>
                  </a:lnTo>
                  <a:cubicBezTo>
                    <a:pt x="400" y="36"/>
                    <a:pt x="156" y="211"/>
                    <a:pt x="84" y="479"/>
                  </a:cubicBezTo>
                  <a:cubicBezTo>
                    <a:pt x="1" y="787"/>
                    <a:pt x="164" y="1146"/>
                    <a:pt x="455" y="1284"/>
                  </a:cubicBezTo>
                  <a:cubicBezTo>
                    <a:pt x="543" y="1326"/>
                    <a:pt x="639" y="1346"/>
                    <a:pt x="737" y="1346"/>
                  </a:cubicBezTo>
                  <a:cubicBezTo>
                    <a:pt x="959" y="1346"/>
                    <a:pt x="1183" y="1242"/>
                    <a:pt x="1310" y="1058"/>
                  </a:cubicBezTo>
                  <a:cubicBezTo>
                    <a:pt x="1493" y="795"/>
                    <a:pt x="1453" y="400"/>
                    <a:pt x="1218" y="180"/>
                  </a:cubicBezTo>
                  <a:cubicBezTo>
                    <a:pt x="1092" y="64"/>
                    <a:pt x="928" y="1"/>
                    <a:pt x="7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8;p31">
              <a:extLst>
                <a:ext uri="{FF2B5EF4-FFF2-40B4-BE49-F238E27FC236}">
                  <a16:creationId xmlns:a16="http://schemas.microsoft.com/office/drawing/2014/main" id="{9876C3BA-BDEE-4185-AAD5-338B32998984}"/>
                </a:ext>
              </a:extLst>
            </p:cNvPr>
            <p:cNvSpPr/>
            <p:nvPr/>
          </p:nvSpPr>
          <p:spPr>
            <a:xfrm>
              <a:off x="4902675" y="2074925"/>
              <a:ext cx="18875" cy="17100"/>
            </a:xfrm>
            <a:custGeom>
              <a:avLst/>
              <a:gdLst/>
              <a:ahLst/>
              <a:cxnLst/>
              <a:rect l="l" t="t" r="r" b="b"/>
              <a:pathLst>
                <a:path w="755" h="684" extrusionOk="0">
                  <a:moveTo>
                    <a:pt x="384" y="1"/>
                  </a:moveTo>
                  <a:cubicBezTo>
                    <a:pt x="229" y="1"/>
                    <a:pt x="81" y="93"/>
                    <a:pt x="40" y="242"/>
                  </a:cubicBezTo>
                  <a:cubicBezTo>
                    <a:pt x="1" y="406"/>
                    <a:pt x="78" y="575"/>
                    <a:pt x="228" y="653"/>
                  </a:cubicBezTo>
                  <a:cubicBezTo>
                    <a:pt x="275" y="673"/>
                    <a:pt x="324" y="683"/>
                    <a:pt x="373" y="683"/>
                  </a:cubicBezTo>
                  <a:cubicBezTo>
                    <a:pt x="485" y="683"/>
                    <a:pt x="593" y="631"/>
                    <a:pt x="662" y="537"/>
                  </a:cubicBezTo>
                  <a:cubicBezTo>
                    <a:pt x="755" y="404"/>
                    <a:pt x="735" y="203"/>
                    <a:pt x="616" y="92"/>
                  </a:cubicBezTo>
                  <a:cubicBezTo>
                    <a:pt x="557" y="39"/>
                    <a:pt x="482" y="6"/>
                    <a:pt x="404" y="2"/>
                  </a:cubicBezTo>
                  <a:lnTo>
                    <a:pt x="404" y="2"/>
                  </a:lnTo>
                  <a:lnTo>
                    <a:pt x="405" y="2"/>
                  </a:lnTo>
                  <a:cubicBezTo>
                    <a:pt x="398" y="1"/>
                    <a:pt x="391" y="1"/>
                    <a:pt x="3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9;p31">
              <a:extLst>
                <a:ext uri="{FF2B5EF4-FFF2-40B4-BE49-F238E27FC236}">
                  <a16:creationId xmlns:a16="http://schemas.microsoft.com/office/drawing/2014/main" id="{9E45318C-96F9-40A9-A176-7B9CF53FE661}"/>
                </a:ext>
              </a:extLst>
            </p:cNvPr>
            <p:cNvSpPr/>
            <p:nvPr/>
          </p:nvSpPr>
          <p:spPr>
            <a:xfrm>
              <a:off x="4758325" y="1818575"/>
              <a:ext cx="37925" cy="31050"/>
            </a:xfrm>
            <a:custGeom>
              <a:avLst/>
              <a:gdLst/>
              <a:ahLst/>
              <a:cxnLst/>
              <a:rect l="l" t="t" r="r" b="b"/>
              <a:pathLst>
                <a:path w="1517" h="1242" extrusionOk="0">
                  <a:moveTo>
                    <a:pt x="549" y="0"/>
                  </a:moveTo>
                  <a:cubicBezTo>
                    <a:pt x="170" y="130"/>
                    <a:pt x="1" y="659"/>
                    <a:pt x="231" y="986"/>
                  </a:cubicBezTo>
                  <a:cubicBezTo>
                    <a:pt x="351" y="1155"/>
                    <a:pt x="558" y="1241"/>
                    <a:pt x="764" y="1241"/>
                  </a:cubicBezTo>
                  <a:cubicBezTo>
                    <a:pt x="955" y="1241"/>
                    <a:pt x="1146" y="1167"/>
                    <a:pt x="1266" y="1016"/>
                  </a:cubicBezTo>
                  <a:cubicBezTo>
                    <a:pt x="1516" y="702"/>
                    <a:pt x="1377" y="165"/>
                    <a:pt x="1006" y="12"/>
                  </a:cubicBezTo>
                  <a:lnTo>
                    <a:pt x="5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80;p31">
              <a:extLst>
                <a:ext uri="{FF2B5EF4-FFF2-40B4-BE49-F238E27FC236}">
                  <a16:creationId xmlns:a16="http://schemas.microsoft.com/office/drawing/2014/main" id="{EBADD1F3-8E78-476D-968A-3C2030AC8A50}"/>
                </a:ext>
              </a:extLst>
            </p:cNvPr>
            <p:cNvSpPr/>
            <p:nvPr/>
          </p:nvSpPr>
          <p:spPr>
            <a:xfrm>
              <a:off x="4827300" y="1991950"/>
              <a:ext cx="180450" cy="208700"/>
            </a:xfrm>
            <a:custGeom>
              <a:avLst/>
              <a:gdLst/>
              <a:ahLst/>
              <a:cxnLst/>
              <a:rect l="l" t="t" r="r" b="b"/>
              <a:pathLst>
                <a:path w="7218" h="8348" extrusionOk="0">
                  <a:moveTo>
                    <a:pt x="181" y="0"/>
                  </a:moveTo>
                  <a:cubicBezTo>
                    <a:pt x="161" y="0"/>
                    <a:pt x="113" y="168"/>
                    <a:pt x="70" y="476"/>
                  </a:cubicBezTo>
                  <a:cubicBezTo>
                    <a:pt x="24" y="788"/>
                    <a:pt x="0" y="1245"/>
                    <a:pt x="46" y="1807"/>
                  </a:cubicBezTo>
                  <a:cubicBezTo>
                    <a:pt x="127" y="2924"/>
                    <a:pt x="580" y="4503"/>
                    <a:pt x="1711" y="5838"/>
                  </a:cubicBezTo>
                  <a:cubicBezTo>
                    <a:pt x="2842" y="7172"/>
                    <a:pt x="4322" y="7884"/>
                    <a:pt x="5409" y="8149"/>
                  </a:cubicBezTo>
                  <a:cubicBezTo>
                    <a:pt x="5958" y="8288"/>
                    <a:pt x="6412" y="8338"/>
                    <a:pt x="6727" y="8345"/>
                  </a:cubicBezTo>
                  <a:cubicBezTo>
                    <a:pt x="6778" y="8347"/>
                    <a:pt x="6826" y="8348"/>
                    <a:pt x="6870" y="8348"/>
                  </a:cubicBezTo>
                  <a:cubicBezTo>
                    <a:pt x="7093" y="8348"/>
                    <a:pt x="7214" y="8330"/>
                    <a:pt x="7214" y="8315"/>
                  </a:cubicBezTo>
                  <a:cubicBezTo>
                    <a:pt x="7217" y="8258"/>
                    <a:pt x="6521" y="8254"/>
                    <a:pt x="5470" y="7931"/>
                  </a:cubicBezTo>
                  <a:cubicBezTo>
                    <a:pt x="4430" y="7619"/>
                    <a:pt x="3031" y="6907"/>
                    <a:pt x="1955" y="5631"/>
                  </a:cubicBezTo>
                  <a:cubicBezTo>
                    <a:pt x="878" y="4356"/>
                    <a:pt x="407" y="2860"/>
                    <a:pt x="270" y="1782"/>
                  </a:cubicBezTo>
                  <a:cubicBezTo>
                    <a:pt x="126" y="694"/>
                    <a:pt x="239" y="6"/>
                    <a:pt x="182" y="0"/>
                  </a:cubicBezTo>
                  <a:cubicBezTo>
                    <a:pt x="182" y="0"/>
                    <a:pt x="181"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81;p31">
              <a:extLst>
                <a:ext uri="{FF2B5EF4-FFF2-40B4-BE49-F238E27FC236}">
                  <a16:creationId xmlns:a16="http://schemas.microsoft.com/office/drawing/2014/main" id="{8039CDDF-7CA1-4CAC-9EAB-1302352FC6CB}"/>
                </a:ext>
              </a:extLst>
            </p:cNvPr>
            <p:cNvSpPr/>
            <p:nvPr/>
          </p:nvSpPr>
          <p:spPr>
            <a:xfrm>
              <a:off x="4926050" y="1916750"/>
              <a:ext cx="159850" cy="91725"/>
            </a:xfrm>
            <a:custGeom>
              <a:avLst/>
              <a:gdLst/>
              <a:ahLst/>
              <a:cxnLst/>
              <a:rect l="l" t="t" r="r" b="b"/>
              <a:pathLst>
                <a:path w="6394" h="3669" extrusionOk="0">
                  <a:moveTo>
                    <a:pt x="576" y="0"/>
                  </a:moveTo>
                  <a:cubicBezTo>
                    <a:pt x="219" y="0"/>
                    <a:pt x="14" y="41"/>
                    <a:pt x="15" y="65"/>
                  </a:cubicBezTo>
                  <a:cubicBezTo>
                    <a:pt x="0" y="168"/>
                    <a:pt x="1773" y="108"/>
                    <a:pt x="3590" y="1160"/>
                  </a:cubicBezTo>
                  <a:cubicBezTo>
                    <a:pt x="5387" y="2158"/>
                    <a:pt x="6246" y="3669"/>
                    <a:pt x="6356" y="3669"/>
                  </a:cubicBezTo>
                  <a:cubicBezTo>
                    <a:pt x="6358" y="3669"/>
                    <a:pt x="6360" y="3668"/>
                    <a:pt x="6362" y="3667"/>
                  </a:cubicBezTo>
                  <a:cubicBezTo>
                    <a:pt x="6393" y="3650"/>
                    <a:pt x="6231" y="3243"/>
                    <a:pt x="5811" y="2677"/>
                  </a:cubicBezTo>
                  <a:cubicBezTo>
                    <a:pt x="5394" y="2114"/>
                    <a:pt x="4687" y="1416"/>
                    <a:pt x="3747" y="881"/>
                  </a:cubicBezTo>
                  <a:cubicBezTo>
                    <a:pt x="2807" y="350"/>
                    <a:pt x="1844" y="99"/>
                    <a:pt x="1146" y="30"/>
                  </a:cubicBezTo>
                  <a:cubicBezTo>
                    <a:pt x="928" y="8"/>
                    <a:pt x="737" y="0"/>
                    <a:pt x="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82;p31">
              <a:extLst>
                <a:ext uri="{FF2B5EF4-FFF2-40B4-BE49-F238E27FC236}">
                  <a16:creationId xmlns:a16="http://schemas.microsoft.com/office/drawing/2014/main" id="{FA7C5B6C-F4EE-4EE4-AE98-F548444E262B}"/>
                </a:ext>
              </a:extLst>
            </p:cNvPr>
            <p:cNvSpPr/>
            <p:nvPr/>
          </p:nvSpPr>
          <p:spPr>
            <a:xfrm>
              <a:off x="5157175" y="1909350"/>
              <a:ext cx="68850" cy="130500"/>
            </a:xfrm>
            <a:custGeom>
              <a:avLst/>
              <a:gdLst/>
              <a:ahLst/>
              <a:cxnLst/>
              <a:rect l="l" t="t" r="r" b="b"/>
              <a:pathLst>
                <a:path w="2754" h="5220" extrusionOk="0">
                  <a:moveTo>
                    <a:pt x="2548" y="1"/>
                  </a:moveTo>
                  <a:cubicBezTo>
                    <a:pt x="2379" y="1"/>
                    <a:pt x="2112" y="39"/>
                    <a:pt x="1792" y="187"/>
                  </a:cubicBezTo>
                  <a:cubicBezTo>
                    <a:pt x="1235" y="440"/>
                    <a:pt x="590" y="1077"/>
                    <a:pt x="291" y="1969"/>
                  </a:cubicBezTo>
                  <a:cubicBezTo>
                    <a:pt x="1" y="2856"/>
                    <a:pt x="40" y="3700"/>
                    <a:pt x="90" y="4281"/>
                  </a:cubicBezTo>
                  <a:cubicBezTo>
                    <a:pt x="146" y="4864"/>
                    <a:pt x="221" y="5220"/>
                    <a:pt x="264" y="5220"/>
                  </a:cubicBezTo>
                  <a:cubicBezTo>
                    <a:pt x="264" y="5220"/>
                    <a:pt x="264" y="5220"/>
                    <a:pt x="264" y="5220"/>
                  </a:cubicBezTo>
                  <a:cubicBezTo>
                    <a:pt x="311" y="5215"/>
                    <a:pt x="314" y="4852"/>
                    <a:pt x="316" y="4270"/>
                  </a:cubicBezTo>
                  <a:cubicBezTo>
                    <a:pt x="323" y="3695"/>
                    <a:pt x="326" y="2888"/>
                    <a:pt x="594" y="2071"/>
                  </a:cubicBezTo>
                  <a:cubicBezTo>
                    <a:pt x="867" y="1261"/>
                    <a:pt x="1421" y="664"/>
                    <a:pt x="1899" y="387"/>
                  </a:cubicBezTo>
                  <a:cubicBezTo>
                    <a:pt x="2381" y="99"/>
                    <a:pt x="2753" y="93"/>
                    <a:pt x="2749" y="36"/>
                  </a:cubicBezTo>
                  <a:cubicBezTo>
                    <a:pt x="2752" y="23"/>
                    <a:pt x="2679"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83;p31">
              <a:extLst>
                <a:ext uri="{FF2B5EF4-FFF2-40B4-BE49-F238E27FC236}">
                  <a16:creationId xmlns:a16="http://schemas.microsoft.com/office/drawing/2014/main" id="{60ADA2BF-0B50-427E-BA0F-4ECEA56FA8E5}"/>
                </a:ext>
              </a:extLst>
            </p:cNvPr>
            <p:cNvSpPr/>
            <p:nvPr/>
          </p:nvSpPr>
          <p:spPr>
            <a:xfrm>
              <a:off x="5201275" y="2136675"/>
              <a:ext cx="87525" cy="44675"/>
            </a:xfrm>
            <a:custGeom>
              <a:avLst/>
              <a:gdLst/>
              <a:ahLst/>
              <a:cxnLst/>
              <a:rect l="l" t="t" r="r" b="b"/>
              <a:pathLst>
                <a:path w="3501" h="1787" extrusionOk="0">
                  <a:moveTo>
                    <a:pt x="3410" y="1"/>
                  </a:moveTo>
                  <a:cubicBezTo>
                    <a:pt x="3305" y="1"/>
                    <a:pt x="2802" y="714"/>
                    <a:pt x="1875" y="1157"/>
                  </a:cubicBezTo>
                  <a:cubicBezTo>
                    <a:pt x="921" y="1639"/>
                    <a:pt x="20" y="1580"/>
                    <a:pt x="16" y="1677"/>
                  </a:cubicBezTo>
                  <a:cubicBezTo>
                    <a:pt x="1" y="1715"/>
                    <a:pt x="231" y="1786"/>
                    <a:pt x="594" y="1786"/>
                  </a:cubicBezTo>
                  <a:cubicBezTo>
                    <a:pt x="968" y="1786"/>
                    <a:pt x="1482" y="1711"/>
                    <a:pt x="2016" y="1445"/>
                  </a:cubicBezTo>
                  <a:cubicBezTo>
                    <a:pt x="3072" y="933"/>
                    <a:pt x="3501" y="28"/>
                    <a:pt x="3421" y="4"/>
                  </a:cubicBezTo>
                  <a:cubicBezTo>
                    <a:pt x="3418" y="2"/>
                    <a:pt x="3414" y="1"/>
                    <a:pt x="3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84;p31">
              <a:extLst>
                <a:ext uri="{FF2B5EF4-FFF2-40B4-BE49-F238E27FC236}">
                  <a16:creationId xmlns:a16="http://schemas.microsoft.com/office/drawing/2014/main" id="{0F10BA4D-92B6-4057-868A-57BD737A872C}"/>
                </a:ext>
              </a:extLst>
            </p:cNvPr>
            <p:cNvSpPr/>
            <p:nvPr/>
          </p:nvSpPr>
          <p:spPr>
            <a:xfrm>
              <a:off x="5080425" y="2251700"/>
              <a:ext cx="58125" cy="41475"/>
            </a:xfrm>
            <a:custGeom>
              <a:avLst/>
              <a:gdLst/>
              <a:ahLst/>
              <a:cxnLst/>
              <a:rect l="l" t="t" r="r" b="b"/>
              <a:pathLst>
                <a:path w="2325" h="1659" extrusionOk="0">
                  <a:moveTo>
                    <a:pt x="95" y="1"/>
                  </a:moveTo>
                  <a:cubicBezTo>
                    <a:pt x="56" y="1"/>
                    <a:pt x="1" y="185"/>
                    <a:pt x="64" y="481"/>
                  </a:cubicBezTo>
                  <a:cubicBezTo>
                    <a:pt x="123" y="771"/>
                    <a:pt x="332" y="1176"/>
                    <a:pt x="741" y="1428"/>
                  </a:cubicBezTo>
                  <a:cubicBezTo>
                    <a:pt x="1013" y="1597"/>
                    <a:pt x="1306" y="1659"/>
                    <a:pt x="1556" y="1659"/>
                  </a:cubicBezTo>
                  <a:cubicBezTo>
                    <a:pt x="1680" y="1659"/>
                    <a:pt x="1793" y="1644"/>
                    <a:pt x="1888" y="1619"/>
                  </a:cubicBezTo>
                  <a:cubicBezTo>
                    <a:pt x="2184" y="1546"/>
                    <a:pt x="2324" y="1415"/>
                    <a:pt x="2305" y="1380"/>
                  </a:cubicBezTo>
                  <a:cubicBezTo>
                    <a:pt x="2299" y="1367"/>
                    <a:pt x="2281" y="1362"/>
                    <a:pt x="2251" y="1362"/>
                  </a:cubicBezTo>
                  <a:cubicBezTo>
                    <a:pt x="2180" y="1362"/>
                    <a:pt x="2043" y="1390"/>
                    <a:pt x="1858" y="1395"/>
                  </a:cubicBezTo>
                  <a:cubicBezTo>
                    <a:pt x="1836" y="1396"/>
                    <a:pt x="1813" y="1396"/>
                    <a:pt x="1789" y="1396"/>
                  </a:cubicBezTo>
                  <a:cubicBezTo>
                    <a:pt x="1537" y="1396"/>
                    <a:pt x="1207" y="1341"/>
                    <a:pt x="910" y="1156"/>
                  </a:cubicBezTo>
                  <a:cubicBezTo>
                    <a:pt x="586" y="953"/>
                    <a:pt x="383" y="647"/>
                    <a:pt x="279" y="411"/>
                  </a:cubicBezTo>
                  <a:cubicBezTo>
                    <a:pt x="172" y="172"/>
                    <a:pt x="144" y="1"/>
                    <a:pt x="96" y="1"/>
                  </a:cubicBezTo>
                  <a:cubicBezTo>
                    <a:pt x="96" y="1"/>
                    <a:pt x="95" y="1"/>
                    <a:pt x="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85;p31">
              <a:extLst>
                <a:ext uri="{FF2B5EF4-FFF2-40B4-BE49-F238E27FC236}">
                  <a16:creationId xmlns:a16="http://schemas.microsoft.com/office/drawing/2014/main" id="{17858493-9A97-4644-88A6-285768E33CE0}"/>
                </a:ext>
              </a:extLst>
            </p:cNvPr>
            <p:cNvSpPr/>
            <p:nvPr/>
          </p:nvSpPr>
          <p:spPr>
            <a:xfrm>
              <a:off x="4939675" y="2383125"/>
              <a:ext cx="153475" cy="92500"/>
            </a:xfrm>
            <a:custGeom>
              <a:avLst/>
              <a:gdLst/>
              <a:ahLst/>
              <a:cxnLst/>
              <a:rect l="l" t="t" r="r" b="b"/>
              <a:pathLst>
                <a:path w="6139" h="3700" extrusionOk="0">
                  <a:moveTo>
                    <a:pt x="38" y="1"/>
                  </a:moveTo>
                  <a:cubicBezTo>
                    <a:pt x="36" y="1"/>
                    <a:pt x="35" y="1"/>
                    <a:pt x="33" y="2"/>
                  </a:cubicBezTo>
                  <a:cubicBezTo>
                    <a:pt x="0" y="17"/>
                    <a:pt x="139" y="424"/>
                    <a:pt x="530" y="992"/>
                  </a:cubicBezTo>
                  <a:cubicBezTo>
                    <a:pt x="917" y="1558"/>
                    <a:pt x="1590" y="2262"/>
                    <a:pt x="2498" y="2805"/>
                  </a:cubicBezTo>
                  <a:cubicBezTo>
                    <a:pt x="3408" y="3344"/>
                    <a:pt x="4348" y="3599"/>
                    <a:pt x="5031" y="3668"/>
                  </a:cubicBezTo>
                  <a:cubicBezTo>
                    <a:pt x="5246" y="3691"/>
                    <a:pt x="5435" y="3700"/>
                    <a:pt x="5594" y="3700"/>
                  </a:cubicBezTo>
                  <a:cubicBezTo>
                    <a:pt x="5940" y="3700"/>
                    <a:pt x="6139" y="3659"/>
                    <a:pt x="6138" y="3634"/>
                  </a:cubicBezTo>
                  <a:cubicBezTo>
                    <a:pt x="6136" y="3581"/>
                    <a:pt x="5717" y="3569"/>
                    <a:pt x="5066" y="3444"/>
                  </a:cubicBezTo>
                  <a:cubicBezTo>
                    <a:pt x="4413" y="3320"/>
                    <a:pt x="3531" y="3045"/>
                    <a:pt x="2662" y="2530"/>
                  </a:cubicBezTo>
                  <a:cubicBezTo>
                    <a:pt x="1794" y="2011"/>
                    <a:pt x="1132" y="1366"/>
                    <a:pt x="710" y="854"/>
                  </a:cubicBezTo>
                  <a:cubicBezTo>
                    <a:pt x="301" y="357"/>
                    <a:pt x="92" y="1"/>
                    <a:pt x="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86;p31">
              <a:extLst>
                <a:ext uri="{FF2B5EF4-FFF2-40B4-BE49-F238E27FC236}">
                  <a16:creationId xmlns:a16="http://schemas.microsoft.com/office/drawing/2014/main" id="{18C893CA-1FD3-49E9-8A1D-D36E5EA98AC0}"/>
                </a:ext>
              </a:extLst>
            </p:cNvPr>
            <p:cNvSpPr/>
            <p:nvPr/>
          </p:nvSpPr>
          <p:spPr>
            <a:xfrm>
              <a:off x="4795125" y="2677800"/>
              <a:ext cx="8200" cy="147350"/>
            </a:xfrm>
            <a:custGeom>
              <a:avLst/>
              <a:gdLst/>
              <a:ahLst/>
              <a:cxnLst/>
              <a:rect l="l" t="t" r="r" b="b"/>
              <a:pathLst>
                <a:path w="328" h="5894" extrusionOk="0">
                  <a:moveTo>
                    <a:pt x="158" y="1"/>
                  </a:moveTo>
                  <a:cubicBezTo>
                    <a:pt x="70" y="1"/>
                    <a:pt x="0" y="1321"/>
                    <a:pt x="3" y="2948"/>
                  </a:cubicBezTo>
                  <a:cubicBezTo>
                    <a:pt x="6" y="4574"/>
                    <a:pt x="80" y="5893"/>
                    <a:pt x="168" y="5893"/>
                  </a:cubicBezTo>
                  <a:cubicBezTo>
                    <a:pt x="258" y="5893"/>
                    <a:pt x="327" y="4574"/>
                    <a:pt x="324" y="2947"/>
                  </a:cubicBezTo>
                  <a:cubicBezTo>
                    <a:pt x="321" y="1319"/>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7;p31">
              <a:extLst>
                <a:ext uri="{FF2B5EF4-FFF2-40B4-BE49-F238E27FC236}">
                  <a16:creationId xmlns:a16="http://schemas.microsoft.com/office/drawing/2014/main" id="{68008576-F57D-4CBC-9AD6-4D43154408CE}"/>
                </a:ext>
              </a:extLst>
            </p:cNvPr>
            <p:cNvSpPr/>
            <p:nvPr/>
          </p:nvSpPr>
          <p:spPr>
            <a:xfrm>
              <a:off x="4831425" y="2743850"/>
              <a:ext cx="126625" cy="33325"/>
            </a:xfrm>
            <a:custGeom>
              <a:avLst/>
              <a:gdLst/>
              <a:ahLst/>
              <a:cxnLst/>
              <a:rect l="l" t="t" r="r" b="b"/>
              <a:pathLst>
                <a:path w="5065" h="1333" extrusionOk="0">
                  <a:moveTo>
                    <a:pt x="44" y="0"/>
                  </a:moveTo>
                  <a:cubicBezTo>
                    <a:pt x="43" y="0"/>
                    <a:pt x="42" y="0"/>
                    <a:pt x="41" y="1"/>
                  </a:cubicBezTo>
                  <a:cubicBezTo>
                    <a:pt x="41" y="1"/>
                    <a:pt x="40" y="1"/>
                    <a:pt x="40" y="1"/>
                  </a:cubicBezTo>
                  <a:cubicBezTo>
                    <a:pt x="0" y="1"/>
                    <a:pt x="1" y="377"/>
                    <a:pt x="400" y="749"/>
                  </a:cubicBezTo>
                  <a:cubicBezTo>
                    <a:pt x="793" y="1141"/>
                    <a:pt x="1552" y="1294"/>
                    <a:pt x="2304" y="1319"/>
                  </a:cubicBezTo>
                  <a:cubicBezTo>
                    <a:pt x="2471" y="1329"/>
                    <a:pt x="2633" y="1333"/>
                    <a:pt x="2791" y="1333"/>
                  </a:cubicBezTo>
                  <a:cubicBezTo>
                    <a:pt x="4097" y="1333"/>
                    <a:pt x="5065" y="1044"/>
                    <a:pt x="5043" y="974"/>
                  </a:cubicBezTo>
                  <a:cubicBezTo>
                    <a:pt x="5040" y="956"/>
                    <a:pt x="4991" y="949"/>
                    <a:pt x="4905" y="949"/>
                  </a:cubicBezTo>
                  <a:cubicBezTo>
                    <a:pt x="4625" y="949"/>
                    <a:pt x="3945" y="1020"/>
                    <a:pt x="3090" y="1020"/>
                  </a:cubicBezTo>
                  <a:cubicBezTo>
                    <a:pt x="2846" y="1020"/>
                    <a:pt x="2588" y="1015"/>
                    <a:pt x="2321" y="1000"/>
                  </a:cubicBezTo>
                  <a:cubicBezTo>
                    <a:pt x="1572" y="971"/>
                    <a:pt x="912" y="865"/>
                    <a:pt x="545" y="573"/>
                  </a:cubicBezTo>
                  <a:cubicBezTo>
                    <a:pt x="174" y="305"/>
                    <a:pt x="92" y="0"/>
                    <a:pt x="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88;p31">
              <a:extLst>
                <a:ext uri="{FF2B5EF4-FFF2-40B4-BE49-F238E27FC236}">
                  <a16:creationId xmlns:a16="http://schemas.microsoft.com/office/drawing/2014/main" id="{E60DF4C8-0F32-4974-845B-2A0CEBEFCB40}"/>
                </a:ext>
              </a:extLst>
            </p:cNvPr>
            <p:cNvSpPr/>
            <p:nvPr/>
          </p:nvSpPr>
          <p:spPr>
            <a:xfrm>
              <a:off x="5094850" y="2688900"/>
              <a:ext cx="15375" cy="123950"/>
            </a:xfrm>
            <a:custGeom>
              <a:avLst/>
              <a:gdLst/>
              <a:ahLst/>
              <a:cxnLst/>
              <a:rect l="l" t="t" r="r" b="b"/>
              <a:pathLst>
                <a:path w="615" h="4958" extrusionOk="0">
                  <a:moveTo>
                    <a:pt x="89" y="0"/>
                  </a:moveTo>
                  <a:cubicBezTo>
                    <a:pt x="89" y="0"/>
                    <a:pt x="88" y="0"/>
                    <a:pt x="88" y="0"/>
                  </a:cubicBezTo>
                  <a:cubicBezTo>
                    <a:pt x="0" y="8"/>
                    <a:pt x="26" y="1124"/>
                    <a:pt x="147" y="2492"/>
                  </a:cubicBezTo>
                  <a:cubicBezTo>
                    <a:pt x="268" y="3856"/>
                    <a:pt x="437" y="4957"/>
                    <a:pt x="525" y="4957"/>
                  </a:cubicBezTo>
                  <a:cubicBezTo>
                    <a:pt x="525" y="4957"/>
                    <a:pt x="525" y="4957"/>
                    <a:pt x="526" y="4957"/>
                  </a:cubicBezTo>
                  <a:cubicBezTo>
                    <a:pt x="615" y="4949"/>
                    <a:pt x="588" y="3834"/>
                    <a:pt x="467" y="2465"/>
                  </a:cubicBezTo>
                  <a:cubicBezTo>
                    <a:pt x="346" y="1100"/>
                    <a:pt x="177" y="0"/>
                    <a:pt x="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89;p31">
              <a:extLst>
                <a:ext uri="{FF2B5EF4-FFF2-40B4-BE49-F238E27FC236}">
                  <a16:creationId xmlns:a16="http://schemas.microsoft.com/office/drawing/2014/main" id="{3668325C-F5F9-48A2-BDF7-AC2D42D43E6B}"/>
                </a:ext>
              </a:extLst>
            </p:cNvPr>
            <p:cNvSpPr/>
            <p:nvPr/>
          </p:nvSpPr>
          <p:spPr>
            <a:xfrm>
              <a:off x="5031400" y="2713475"/>
              <a:ext cx="71075" cy="42550"/>
            </a:xfrm>
            <a:custGeom>
              <a:avLst/>
              <a:gdLst/>
              <a:ahLst/>
              <a:cxnLst/>
              <a:rect l="l" t="t" r="r" b="b"/>
              <a:pathLst>
                <a:path w="2843" h="1702" extrusionOk="0">
                  <a:moveTo>
                    <a:pt x="2750" y="1"/>
                  </a:moveTo>
                  <a:cubicBezTo>
                    <a:pt x="2651" y="1"/>
                    <a:pt x="2275" y="626"/>
                    <a:pt x="1528" y="1055"/>
                  </a:cubicBezTo>
                  <a:cubicBezTo>
                    <a:pt x="767" y="1514"/>
                    <a:pt x="11" y="1524"/>
                    <a:pt x="11" y="1620"/>
                  </a:cubicBezTo>
                  <a:cubicBezTo>
                    <a:pt x="1" y="1655"/>
                    <a:pt x="153" y="1701"/>
                    <a:pt x="398" y="1701"/>
                  </a:cubicBezTo>
                  <a:cubicBezTo>
                    <a:pt x="720" y="1701"/>
                    <a:pt x="1203" y="1621"/>
                    <a:pt x="1690" y="1331"/>
                  </a:cubicBezTo>
                  <a:cubicBezTo>
                    <a:pt x="2555" y="828"/>
                    <a:pt x="2843" y="21"/>
                    <a:pt x="2759" y="3"/>
                  </a:cubicBezTo>
                  <a:cubicBezTo>
                    <a:pt x="2757" y="1"/>
                    <a:pt x="2753" y="1"/>
                    <a:pt x="27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90;p31">
              <a:extLst>
                <a:ext uri="{FF2B5EF4-FFF2-40B4-BE49-F238E27FC236}">
                  <a16:creationId xmlns:a16="http://schemas.microsoft.com/office/drawing/2014/main" id="{2D16A083-4136-463D-B9B0-AE004CD3E2E9}"/>
                </a:ext>
              </a:extLst>
            </p:cNvPr>
            <p:cNvSpPr/>
            <p:nvPr/>
          </p:nvSpPr>
          <p:spPr>
            <a:xfrm>
              <a:off x="5168200" y="1628650"/>
              <a:ext cx="84775" cy="74150"/>
            </a:xfrm>
            <a:custGeom>
              <a:avLst/>
              <a:gdLst/>
              <a:ahLst/>
              <a:cxnLst/>
              <a:rect l="l" t="t" r="r" b="b"/>
              <a:pathLst>
                <a:path w="3391" h="2966" extrusionOk="0">
                  <a:moveTo>
                    <a:pt x="3264" y="1"/>
                  </a:moveTo>
                  <a:cubicBezTo>
                    <a:pt x="3148" y="1"/>
                    <a:pt x="2940" y="29"/>
                    <a:pt x="2672" y="107"/>
                  </a:cubicBezTo>
                  <a:cubicBezTo>
                    <a:pt x="2259" y="229"/>
                    <a:pt x="1708" y="495"/>
                    <a:pt x="1210" y="937"/>
                  </a:cubicBezTo>
                  <a:cubicBezTo>
                    <a:pt x="712" y="1379"/>
                    <a:pt x="380" y="1891"/>
                    <a:pt x="206" y="2288"/>
                  </a:cubicBezTo>
                  <a:cubicBezTo>
                    <a:pt x="34" y="2684"/>
                    <a:pt x="0" y="2952"/>
                    <a:pt x="38" y="2964"/>
                  </a:cubicBezTo>
                  <a:cubicBezTo>
                    <a:pt x="40" y="2965"/>
                    <a:pt x="41" y="2965"/>
                    <a:pt x="43" y="2965"/>
                  </a:cubicBezTo>
                  <a:cubicBezTo>
                    <a:pt x="141" y="2965"/>
                    <a:pt x="491" y="1984"/>
                    <a:pt x="1422" y="1178"/>
                  </a:cubicBezTo>
                  <a:cubicBezTo>
                    <a:pt x="2353" y="338"/>
                    <a:pt x="3390" y="118"/>
                    <a:pt x="3364" y="23"/>
                  </a:cubicBezTo>
                  <a:cubicBezTo>
                    <a:pt x="3362" y="9"/>
                    <a:pt x="3327" y="1"/>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91;p31">
              <a:extLst>
                <a:ext uri="{FF2B5EF4-FFF2-40B4-BE49-F238E27FC236}">
                  <a16:creationId xmlns:a16="http://schemas.microsoft.com/office/drawing/2014/main" id="{182F091B-8BF2-4114-962B-75276E69A77B}"/>
                </a:ext>
              </a:extLst>
            </p:cNvPr>
            <p:cNvSpPr/>
            <p:nvPr/>
          </p:nvSpPr>
          <p:spPr>
            <a:xfrm>
              <a:off x="5237700" y="1610250"/>
              <a:ext cx="46325" cy="38250"/>
            </a:xfrm>
            <a:custGeom>
              <a:avLst/>
              <a:gdLst/>
              <a:ahLst/>
              <a:cxnLst/>
              <a:rect l="l" t="t" r="r" b="b"/>
              <a:pathLst>
                <a:path w="1853" h="1530" extrusionOk="0">
                  <a:moveTo>
                    <a:pt x="1141" y="1"/>
                  </a:moveTo>
                  <a:cubicBezTo>
                    <a:pt x="1118" y="1"/>
                    <a:pt x="1094" y="3"/>
                    <a:pt x="1070" y="8"/>
                  </a:cubicBezTo>
                  <a:lnTo>
                    <a:pt x="1109" y="21"/>
                  </a:lnTo>
                  <a:lnTo>
                    <a:pt x="1109" y="21"/>
                  </a:lnTo>
                  <a:cubicBezTo>
                    <a:pt x="1062" y="13"/>
                    <a:pt x="1014" y="9"/>
                    <a:pt x="966" y="9"/>
                  </a:cubicBezTo>
                  <a:cubicBezTo>
                    <a:pt x="670" y="9"/>
                    <a:pt x="371" y="162"/>
                    <a:pt x="233" y="426"/>
                  </a:cubicBezTo>
                  <a:cubicBezTo>
                    <a:pt x="1" y="870"/>
                    <a:pt x="305" y="1530"/>
                    <a:pt x="853" y="1530"/>
                  </a:cubicBezTo>
                  <a:cubicBezTo>
                    <a:pt x="941" y="1530"/>
                    <a:pt x="1036" y="1513"/>
                    <a:pt x="1135" y="1475"/>
                  </a:cubicBezTo>
                  <a:cubicBezTo>
                    <a:pt x="1638" y="1286"/>
                    <a:pt x="1853" y="632"/>
                    <a:pt x="1517" y="212"/>
                  </a:cubicBezTo>
                  <a:cubicBezTo>
                    <a:pt x="1415" y="86"/>
                    <a:pt x="1286" y="1"/>
                    <a:pt x="1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92;p31">
              <a:extLst>
                <a:ext uri="{FF2B5EF4-FFF2-40B4-BE49-F238E27FC236}">
                  <a16:creationId xmlns:a16="http://schemas.microsoft.com/office/drawing/2014/main" id="{6B216128-2E19-4A98-847D-FC7DF5FD3C92}"/>
                </a:ext>
              </a:extLst>
            </p:cNvPr>
            <p:cNvSpPr/>
            <p:nvPr/>
          </p:nvSpPr>
          <p:spPr>
            <a:xfrm>
              <a:off x="5097600" y="1600600"/>
              <a:ext cx="84775" cy="74100"/>
            </a:xfrm>
            <a:custGeom>
              <a:avLst/>
              <a:gdLst/>
              <a:ahLst/>
              <a:cxnLst/>
              <a:rect l="l" t="t" r="r" b="b"/>
              <a:pathLst>
                <a:path w="3391" h="2964" extrusionOk="0">
                  <a:moveTo>
                    <a:pt x="3264" y="0"/>
                  </a:moveTo>
                  <a:cubicBezTo>
                    <a:pt x="3149" y="0"/>
                    <a:pt x="2940" y="29"/>
                    <a:pt x="2673" y="108"/>
                  </a:cubicBezTo>
                  <a:cubicBezTo>
                    <a:pt x="2260" y="229"/>
                    <a:pt x="1709" y="495"/>
                    <a:pt x="1210" y="937"/>
                  </a:cubicBezTo>
                  <a:cubicBezTo>
                    <a:pt x="712" y="1379"/>
                    <a:pt x="381" y="1891"/>
                    <a:pt x="207" y="2288"/>
                  </a:cubicBezTo>
                  <a:cubicBezTo>
                    <a:pt x="34" y="2684"/>
                    <a:pt x="1" y="2952"/>
                    <a:pt x="39" y="2963"/>
                  </a:cubicBezTo>
                  <a:cubicBezTo>
                    <a:pt x="40" y="2964"/>
                    <a:pt x="42" y="2964"/>
                    <a:pt x="44" y="2964"/>
                  </a:cubicBezTo>
                  <a:cubicBezTo>
                    <a:pt x="142" y="2964"/>
                    <a:pt x="492" y="1983"/>
                    <a:pt x="1422" y="1176"/>
                  </a:cubicBezTo>
                  <a:cubicBezTo>
                    <a:pt x="2353" y="336"/>
                    <a:pt x="3391" y="117"/>
                    <a:pt x="3365" y="23"/>
                  </a:cubicBezTo>
                  <a:cubicBezTo>
                    <a:pt x="3363" y="9"/>
                    <a:pt x="3327" y="0"/>
                    <a:pt x="32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93;p31">
              <a:extLst>
                <a:ext uri="{FF2B5EF4-FFF2-40B4-BE49-F238E27FC236}">
                  <a16:creationId xmlns:a16="http://schemas.microsoft.com/office/drawing/2014/main" id="{AC8AEFCA-131B-4789-8DFC-45001F379DA0}"/>
                </a:ext>
              </a:extLst>
            </p:cNvPr>
            <p:cNvSpPr/>
            <p:nvPr/>
          </p:nvSpPr>
          <p:spPr>
            <a:xfrm>
              <a:off x="5167125" y="1582225"/>
              <a:ext cx="46325" cy="38225"/>
            </a:xfrm>
            <a:custGeom>
              <a:avLst/>
              <a:gdLst/>
              <a:ahLst/>
              <a:cxnLst/>
              <a:rect l="l" t="t" r="r" b="b"/>
              <a:pathLst>
                <a:path w="1853" h="1529" extrusionOk="0">
                  <a:moveTo>
                    <a:pt x="1140" y="0"/>
                  </a:moveTo>
                  <a:cubicBezTo>
                    <a:pt x="1116" y="0"/>
                    <a:pt x="1093" y="2"/>
                    <a:pt x="1068" y="7"/>
                  </a:cubicBezTo>
                  <a:lnTo>
                    <a:pt x="1106" y="20"/>
                  </a:lnTo>
                  <a:lnTo>
                    <a:pt x="1106" y="20"/>
                  </a:lnTo>
                  <a:cubicBezTo>
                    <a:pt x="1060" y="12"/>
                    <a:pt x="1012" y="8"/>
                    <a:pt x="965" y="8"/>
                  </a:cubicBezTo>
                  <a:cubicBezTo>
                    <a:pt x="669" y="8"/>
                    <a:pt x="370" y="161"/>
                    <a:pt x="233" y="425"/>
                  </a:cubicBezTo>
                  <a:cubicBezTo>
                    <a:pt x="0" y="870"/>
                    <a:pt x="304" y="1529"/>
                    <a:pt x="852" y="1529"/>
                  </a:cubicBezTo>
                  <a:cubicBezTo>
                    <a:pt x="941" y="1529"/>
                    <a:pt x="1035" y="1512"/>
                    <a:pt x="1135" y="1474"/>
                  </a:cubicBezTo>
                  <a:cubicBezTo>
                    <a:pt x="1637" y="1283"/>
                    <a:pt x="1852" y="631"/>
                    <a:pt x="1516" y="211"/>
                  </a:cubicBezTo>
                  <a:cubicBezTo>
                    <a:pt x="1415" y="85"/>
                    <a:pt x="1285" y="0"/>
                    <a:pt x="1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399;p31">
            <a:extLst>
              <a:ext uri="{FF2B5EF4-FFF2-40B4-BE49-F238E27FC236}">
                <a16:creationId xmlns:a16="http://schemas.microsoft.com/office/drawing/2014/main" id="{53A37E6D-B72A-43BC-B39E-2CFF668BCF00}"/>
              </a:ext>
            </a:extLst>
          </p:cNvPr>
          <p:cNvGrpSpPr/>
          <p:nvPr/>
        </p:nvGrpSpPr>
        <p:grpSpPr>
          <a:xfrm>
            <a:off x="1346004" y="981266"/>
            <a:ext cx="1993002" cy="1417717"/>
            <a:chOff x="119500" y="1026475"/>
            <a:chExt cx="2365300" cy="1682550"/>
          </a:xfrm>
        </p:grpSpPr>
        <p:sp>
          <p:nvSpPr>
            <p:cNvPr id="84" name="Google Shape;400;p31">
              <a:extLst>
                <a:ext uri="{FF2B5EF4-FFF2-40B4-BE49-F238E27FC236}">
                  <a16:creationId xmlns:a16="http://schemas.microsoft.com/office/drawing/2014/main" id="{910546F1-DEB3-4203-A60C-C739510E504E}"/>
                </a:ext>
              </a:extLst>
            </p:cNvPr>
            <p:cNvSpPr/>
            <p:nvPr/>
          </p:nvSpPr>
          <p:spPr>
            <a:xfrm>
              <a:off x="648475" y="1235950"/>
              <a:ext cx="1280825" cy="1280825"/>
            </a:xfrm>
            <a:custGeom>
              <a:avLst/>
              <a:gdLst/>
              <a:ahLst/>
              <a:cxnLst/>
              <a:rect l="l" t="t" r="r" b="b"/>
              <a:pathLst>
                <a:path w="51233" h="51233" extrusionOk="0">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1;p31">
              <a:extLst>
                <a:ext uri="{FF2B5EF4-FFF2-40B4-BE49-F238E27FC236}">
                  <a16:creationId xmlns:a16="http://schemas.microsoft.com/office/drawing/2014/main" id="{D7919A2F-E409-4BAE-9C19-648145C62957}"/>
                </a:ext>
              </a:extLst>
            </p:cNvPr>
            <p:cNvSpPr/>
            <p:nvPr/>
          </p:nvSpPr>
          <p:spPr>
            <a:xfrm>
              <a:off x="861900" y="1996225"/>
              <a:ext cx="208925" cy="208925"/>
            </a:xfrm>
            <a:custGeom>
              <a:avLst/>
              <a:gdLst/>
              <a:ahLst/>
              <a:cxnLst/>
              <a:rect l="l" t="t" r="r" b="b"/>
              <a:pathLst>
                <a:path w="8357" h="8357" extrusionOk="0">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2;p31">
              <a:extLst>
                <a:ext uri="{FF2B5EF4-FFF2-40B4-BE49-F238E27FC236}">
                  <a16:creationId xmlns:a16="http://schemas.microsoft.com/office/drawing/2014/main" id="{E3052872-8193-413E-BE31-7AC9118DDA2D}"/>
                </a:ext>
              </a:extLst>
            </p:cNvPr>
            <p:cNvSpPr/>
            <p:nvPr/>
          </p:nvSpPr>
          <p:spPr>
            <a:xfrm>
              <a:off x="796350" y="1738500"/>
              <a:ext cx="126350" cy="121550"/>
            </a:xfrm>
            <a:custGeom>
              <a:avLst/>
              <a:gdLst/>
              <a:ahLst/>
              <a:cxnLst/>
              <a:rect l="l" t="t" r="r" b="b"/>
              <a:pathLst>
                <a:path w="5054" h="4862" extrusionOk="0">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3;p31">
              <a:extLst>
                <a:ext uri="{FF2B5EF4-FFF2-40B4-BE49-F238E27FC236}">
                  <a16:creationId xmlns:a16="http://schemas.microsoft.com/office/drawing/2014/main" id="{A8E484C0-7EFA-44C9-8375-BBC6BDDCF3F7}"/>
                </a:ext>
              </a:extLst>
            </p:cNvPr>
            <p:cNvSpPr/>
            <p:nvPr/>
          </p:nvSpPr>
          <p:spPr>
            <a:xfrm>
              <a:off x="119500" y="1026475"/>
              <a:ext cx="2365300" cy="1682550"/>
            </a:xfrm>
            <a:custGeom>
              <a:avLst/>
              <a:gdLst/>
              <a:ahLst/>
              <a:cxnLst/>
              <a:rect l="l" t="t" r="r" b="b"/>
              <a:pathLst>
                <a:path w="94612" h="67302" extrusionOk="0">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760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txBox="1">
            <a:spLocks noGrp="1"/>
          </p:cNvSpPr>
          <p:nvPr>
            <p:ph type="title" idx="2"/>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Recolección de Datos</a:t>
            </a:r>
            <a:endParaRPr dirty="0"/>
          </a:p>
        </p:txBody>
      </p:sp>
      <p:sp>
        <p:nvSpPr>
          <p:cNvPr id="629" name="Google Shape;629;p34"/>
          <p:cNvSpPr/>
          <p:nvPr/>
        </p:nvSpPr>
        <p:spPr>
          <a:xfrm>
            <a:off x="1384075" y="1670575"/>
            <a:ext cx="1166400" cy="1166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3988800" y="1670575"/>
            <a:ext cx="1166400" cy="1166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6593525" y="1670575"/>
            <a:ext cx="1166400" cy="1166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txBox="1">
            <a:spLocks noGrp="1"/>
          </p:cNvSpPr>
          <p:nvPr>
            <p:ph type="title"/>
          </p:nvPr>
        </p:nvSpPr>
        <p:spPr>
          <a:xfrm>
            <a:off x="1005175" y="3140325"/>
            <a:ext cx="1924200" cy="47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a:t>
            </a:r>
            <a:endParaRPr dirty="0"/>
          </a:p>
        </p:txBody>
      </p:sp>
      <p:sp>
        <p:nvSpPr>
          <p:cNvPr id="675" name="Google Shape;675;p34"/>
          <p:cNvSpPr txBox="1">
            <a:spLocks noGrp="1"/>
          </p:cNvSpPr>
          <p:nvPr>
            <p:ph type="subTitle" idx="1"/>
          </p:nvPr>
        </p:nvSpPr>
        <p:spPr>
          <a:xfrm>
            <a:off x="1005175" y="3553725"/>
            <a:ext cx="1924200" cy="9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NASA JPL </a:t>
            </a:r>
            <a:r>
              <a:rPr lang="es-CO" dirty="0" err="1"/>
              <a:t>Horizons</a:t>
            </a:r>
            <a:r>
              <a:rPr lang="es-CO" dirty="0"/>
              <a:t> </a:t>
            </a:r>
            <a:r>
              <a:rPr lang="es-CO" dirty="0" err="1"/>
              <a:t>System</a:t>
            </a:r>
            <a:endParaRPr lang="es-CO" dirty="0"/>
          </a:p>
          <a:p>
            <a:pPr marL="0" lvl="0" indent="0" algn="ctr" rtl="0">
              <a:spcBef>
                <a:spcPts val="0"/>
              </a:spcBef>
              <a:spcAft>
                <a:spcPts val="0"/>
              </a:spcAft>
              <a:buNone/>
            </a:pPr>
            <a:endParaRPr dirty="0"/>
          </a:p>
        </p:txBody>
      </p:sp>
      <p:sp>
        <p:nvSpPr>
          <p:cNvPr id="676" name="Google Shape;676;p34"/>
          <p:cNvSpPr txBox="1">
            <a:spLocks noGrp="1"/>
          </p:cNvSpPr>
          <p:nvPr>
            <p:ph type="title" idx="3"/>
          </p:nvPr>
        </p:nvSpPr>
        <p:spPr>
          <a:xfrm>
            <a:off x="3609900" y="3140325"/>
            <a:ext cx="1924200" cy="47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Acceso a datos de</a:t>
            </a:r>
            <a:endParaRPr dirty="0"/>
          </a:p>
        </p:txBody>
      </p:sp>
      <p:sp>
        <p:nvSpPr>
          <p:cNvPr id="677" name="Google Shape;677;p34"/>
          <p:cNvSpPr txBox="1">
            <a:spLocks noGrp="1"/>
          </p:cNvSpPr>
          <p:nvPr>
            <p:ph type="subTitle" idx="4"/>
          </p:nvPr>
        </p:nvSpPr>
        <p:spPr>
          <a:xfrm>
            <a:off x="3609900" y="3553725"/>
            <a:ext cx="1924200" cy="9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MX" dirty="0"/>
              <a:t>Planetas, asteroides, cometas, satélites planetarios y el Sol.</a:t>
            </a:r>
            <a:endParaRPr dirty="0"/>
          </a:p>
        </p:txBody>
      </p:sp>
      <p:sp>
        <p:nvSpPr>
          <p:cNvPr id="678" name="Google Shape;678;p34"/>
          <p:cNvSpPr txBox="1">
            <a:spLocks noGrp="1"/>
          </p:cNvSpPr>
          <p:nvPr>
            <p:ph type="title" idx="5"/>
          </p:nvPr>
        </p:nvSpPr>
        <p:spPr>
          <a:xfrm>
            <a:off x="6214625" y="3140325"/>
            <a:ext cx="1924200" cy="47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Importancia</a:t>
            </a:r>
            <a:endParaRPr dirty="0"/>
          </a:p>
        </p:txBody>
      </p:sp>
      <p:sp>
        <p:nvSpPr>
          <p:cNvPr id="679" name="Google Shape;679;p34"/>
          <p:cNvSpPr txBox="1">
            <a:spLocks noGrp="1"/>
          </p:cNvSpPr>
          <p:nvPr>
            <p:ph type="subTitle" idx="6"/>
          </p:nvPr>
        </p:nvSpPr>
        <p:spPr>
          <a:xfrm>
            <a:off x="6214625" y="3553725"/>
            <a:ext cx="1924200" cy="9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CO" dirty="0"/>
              <a:t>Condiciones iniciales para determinada fecha de inicio</a:t>
            </a:r>
            <a:endParaRPr dirty="0"/>
          </a:p>
        </p:txBody>
      </p:sp>
      <p:grpSp>
        <p:nvGrpSpPr>
          <p:cNvPr id="54" name="Google Shape;1904;p50">
            <a:extLst>
              <a:ext uri="{FF2B5EF4-FFF2-40B4-BE49-F238E27FC236}">
                <a16:creationId xmlns:a16="http://schemas.microsoft.com/office/drawing/2014/main" id="{82C0ADDD-59DC-46F1-BB01-5693EDEB3E96}"/>
              </a:ext>
            </a:extLst>
          </p:cNvPr>
          <p:cNvGrpSpPr/>
          <p:nvPr/>
        </p:nvGrpSpPr>
        <p:grpSpPr>
          <a:xfrm>
            <a:off x="1711269" y="1997467"/>
            <a:ext cx="512011" cy="551358"/>
            <a:chOff x="453425" y="3949150"/>
            <a:chExt cx="591100" cy="636525"/>
          </a:xfrm>
        </p:grpSpPr>
        <p:sp>
          <p:nvSpPr>
            <p:cNvPr id="55" name="Google Shape;1905;p50">
              <a:extLst>
                <a:ext uri="{FF2B5EF4-FFF2-40B4-BE49-F238E27FC236}">
                  <a16:creationId xmlns:a16="http://schemas.microsoft.com/office/drawing/2014/main" id="{536FEC3B-94C9-4185-A41E-DA4423FD5360}"/>
                </a:ext>
              </a:extLst>
            </p:cNvPr>
            <p:cNvSpPr/>
            <p:nvPr/>
          </p:nvSpPr>
          <p:spPr>
            <a:xfrm>
              <a:off x="833250" y="3992275"/>
              <a:ext cx="72525" cy="113900"/>
            </a:xfrm>
            <a:custGeom>
              <a:avLst/>
              <a:gdLst/>
              <a:ahLst/>
              <a:cxnLst/>
              <a:rect l="l" t="t" r="r" b="b"/>
              <a:pathLst>
                <a:path w="2901" h="4556" extrusionOk="0">
                  <a:moveTo>
                    <a:pt x="1242" y="0"/>
                  </a:moveTo>
                  <a:lnTo>
                    <a:pt x="0" y="1312"/>
                  </a:lnTo>
                  <a:lnTo>
                    <a:pt x="200" y="3072"/>
                  </a:lnTo>
                  <a:lnTo>
                    <a:pt x="1105" y="4349"/>
                  </a:lnTo>
                  <a:lnTo>
                    <a:pt x="2901" y="4556"/>
                  </a:lnTo>
                  <a:lnTo>
                    <a:pt x="2336" y="2128"/>
                  </a:lnTo>
                  <a:lnTo>
                    <a:pt x="12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6;p50">
              <a:extLst>
                <a:ext uri="{FF2B5EF4-FFF2-40B4-BE49-F238E27FC236}">
                  <a16:creationId xmlns:a16="http://schemas.microsoft.com/office/drawing/2014/main" id="{74DDAB8C-2707-4BCD-944B-7266310C630F}"/>
                </a:ext>
              </a:extLst>
            </p:cNvPr>
            <p:cNvSpPr/>
            <p:nvPr/>
          </p:nvSpPr>
          <p:spPr>
            <a:xfrm>
              <a:off x="513650" y="4117450"/>
              <a:ext cx="112550" cy="82150"/>
            </a:xfrm>
            <a:custGeom>
              <a:avLst/>
              <a:gdLst/>
              <a:ahLst/>
              <a:cxnLst/>
              <a:rect l="l" t="t" r="r" b="b"/>
              <a:pathLst>
                <a:path w="4502" h="3286" extrusionOk="0">
                  <a:moveTo>
                    <a:pt x="3811" y="0"/>
                  </a:moveTo>
                  <a:lnTo>
                    <a:pt x="1" y="1387"/>
                  </a:lnTo>
                  <a:lnTo>
                    <a:pt x="693" y="3286"/>
                  </a:lnTo>
                  <a:lnTo>
                    <a:pt x="4502" y="1899"/>
                  </a:lnTo>
                  <a:lnTo>
                    <a:pt x="3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07;p50">
              <a:extLst>
                <a:ext uri="{FF2B5EF4-FFF2-40B4-BE49-F238E27FC236}">
                  <a16:creationId xmlns:a16="http://schemas.microsoft.com/office/drawing/2014/main" id="{0255A7C1-C51C-4C93-B9FE-8DFCDC39664B}"/>
                </a:ext>
              </a:extLst>
            </p:cNvPr>
            <p:cNvSpPr/>
            <p:nvPr/>
          </p:nvSpPr>
          <p:spPr>
            <a:xfrm>
              <a:off x="464825" y="4091575"/>
              <a:ext cx="164850" cy="119250"/>
            </a:xfrm>
            <a:custGeom>
              <a:avLst/>
              <a:gdLst/>
              <a:ahLst/>
              <a:cxnLst/>
              <a:rect l="l" t="t" r="r" b="b"/>
              <a:pathLst>
                <a:path w="6594" h="4770" extrusionOk="0">
                  <a:moveTo>
                    <a:pt x="1518" y="1"/>
                  </a:moveTo>
                  <a:lnTo>
                    <a:pt x="0" y="554"/>
                  </a:lnTo>
                  <a:lnTo>
                    <a:pt x="1244" y="3971"/>
                  </a:lnTo>
                  <a:cubicBezTo>
                    <a:pt x="1422" y="4464"/>
                    <a:pt x="1888" y="4770"/>
                    <a:pt x="2384" y="4770"/>
                  </a:cubicBezTo>
                  <a:cubicBezTo>
                    <a:pt x="2521" y="4770"/>
                    <a:pt x="2661" y="4746"/>
                    <a:pt x="2797" y="4697"/>
                  </a:cubicBezTo>
                  <a:lnTo>
                    <a:pt x="6593" y="3315"/>
                  </a:lnTo>
                  <a:lnTo>
                    <a:pt x="6316" y="2555"/>
                  </a:lnTo>
                  <a:lnTo>
                    <a:pt x="3659" y="3523"/>
                  </a:lnTo>
                  <a:cubicBezTo>
                    <a:pt x="3568" y="3556"/>
                    <a:pt x="3474" y="3572"/>
                    <a:pt x="3383" y="3572"/>
                  </a:cubicBezTo>
                  <a:cubicBezTo>
                    <a:pt x="3053" y="3572"/>
                    <a:pt x="2743" y="3368"/>
                    <a:pt x="2623" y="3040"/>
                  </a:cubicBezTo>
                  <a:lnTo>
                    <a:pt x="2623" y="3039"/>
                  </a:lnTo>
                  <a:lnTo>
                    <a:pt x="1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08;p50">
              <a:extLst>
                <a:ext uri="{FF2B5EF4-FFF2-40B4-BE49-F238E27FC236}">
                  <a16:creationId xmlns:a16="http://schemas.microsoft.com/office/drawing/2014/main" id="{FAD62FD6-6035-4D6E-A2FA-61F3CEA87712}"/>
                </a:ext>
              </a:extLst>
            </p:cNvPr>
            <p:cNvSpPr/>
            <p:nvPr/>
          </p:nvSpPr>
          <p:spPr>
            <a:xfrm>
              <a:off x="677950" y="4140225"/>
              <a:ext cx="117750" cy="62150"/>
            </a:xfrm>
            <a:custGeom>
              <a:avLst/>
              <a:gdLst/>
              <a:ahLst/>
              <a:cxnLst/>
              <a:rect l="l" t="t" r="r" b="b"/>
              <a:pathLst>
                <a:path w="4710" h="2486" extrusionOk="0">
                  <a:moveTo>
                    <a:pt x="3801" y="0"/>
                  </a:moveTo>
                  <a:lnTo>
                    <a:pt x="260" y="1343"/>
                  </a:lnTo>
                  <a:lnTo>
                    <a:pt x="1" y="1954"/>
                  </a:lnTo>
                  <a:cubicBezTo>
                    <a:pt x="120" y="2282"/>
                    <a:pt x="431" y="2486"/>
                    <a:pt x="760" y="2486"/>
                  </a:cubicBezTo>
                  <a:cubicBezTo>
                    <a:pt x="852" y="2486"/>
                    <a:pt x="945" y="2470"/>
                    <a:pt x="1037" y="2437"/>
                  </a:cubicBezTo>
                  <a:lnTo>
                    <a:pt x="4074" y="1332"/>
                  </a:lnTo>
                  <a:cubicBezTo>
                    <a:pt x="4493" y="1179"/>
                    <a:pt x="4710" y="715"/>
                    <a:pt x="4557" y="296"/>
                  </a:cubicBezTo>
                  <a:lnTo>
                    <a:pt x="38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09;p50">
              <a:extLst>
                <a:ext uri="{FF2B5EF4-FFF2-40B4-BE49-F238E27FC236}">
                  <a16:creationId xmlns:a16="http://schemas.microsoft.com/office/drawing/2014/main" id="{545D9E3F-C65A-43C0-9E2D-E9FDFC1C307D}"/>
                </a:ext>
              </a:extLst>
            </p:cNvPr>
            <p:cNvSpPr/>
            <p:nvPr/>
          </p:nvSpPr>
          <p:spPr>
            <a:xfrm>
              <a:off x="664175" y="4109650"/>
              <a:ext cx="127700" cy="79450"/>
            </a:xfrm>
            <a:custGeom>
              <a:avLst/>
              <a:gdLst/>
              <a:ahLst/>
              <a:cxnLst/>
              <a:rect l="l" t="t" r="r" b="b"/>
              <a:pathLst>
                <a:path w="5108" h="3178" extrusionOk="0">
                  <a:moveTo>
                    <a:pt x="4555" y="1"/>
                  </a:moveTo>
                  <a:lnTo>
                    <a:pt x="0" y="1659"/>
                  </a:lnTo>
                  <a:lnTo>
                    <a:pt x="552" y="3177"/>
                  </a:lnTo>
                  <a:lnTo>
                    <a:pt x="5108" y="1519"/>
                  </a:lnTo>
                  <a:lnTo>
                    <a:pt x="45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0;p50">
              <a:extLst>
                <a:ext uri="{FF2B5EF4-FFF2-40B4-BE49-F238E27FC236}">
                  <a16:creationId xmlns:a16="http://schemas.microsoft.com/office/drawing/2014/main" id="{949CDB49-1063-464F-AEE7-0D42F95627EB}"/>
                </a:ext>
              </a:extLst>
            </p:cNvPr>
            <p:cNvSpPr/>
            <p:nvPr/>
          </p:nvSpPr>
          <p:spPr>
            <a:xfrm>
              <a:off x="610625" y="4056175"/>
              <a:ext cx="32850" cy="44950"/>
            </a:xfrm>
            <a:custGeom>
              <a:avLst/>
              <a:gdLst/>
              <a:ahLst/>
              <a:cxnLst/>
              <a:rect l="l" t="t" r="r" b="b"/>
              <a:pathLst>
                <a:path w="1314" h="1798" extrusionOk="0">
                  <a:moveTo>
                    <a:pt x="760" y="1"/>
                  </a:moveTo>
                  <a:lnTo>
                    <a:pt x="0" y="278"/>
                  </a:lnTo>
                  <a:lnTo>
                    <a:pt x="553" y="1798"/>
                  </a:lnTo>
                  <a:lnTo>
                    <a:pt x="1313" y="1520"/>
                  </a:lnTo>
                  <a:lnTo>
                    <a:pt x="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1;p50">
              <a:extLst>
                <a:ext uri="{FF2B5EF4-FFF2-40B4-BE49-F238E27FC236}">
                  <a16:creationId xmlns:a16="http://schemas.microsoft.com/office/drawing/2014/main" id="{AC63C229-FBA8-47EC-88F2-7CCE8A594399}"/>
                </a:ext>
              </a:extLst>
            </p:cNvPr>
            <p:cNvSpPr/>
            <p:nvPr/>
          </p:nvSpPr>
          <p:spPr>
            <a:xfrm>
              <a:off x="599300" y="4025050"/>
              <a:ext cx="254700" cy="149050"/>
            </a:xfrm>
            <a:custGeom>
              <a:avLst/>
              <a:gdLst/>
              <a:ahLst/>
              <a:cxnLst/>
              <a:rect l="l" t="t" r="r" b="b"/>
              <a:pathLst>
                <a:path w="10188" h="5962" extrusionOk="0">
                  <a:moveTo>
                    <a:pt x="9358" y="1"/>
                  </a:moveTo>
                  <a:lnTo>
                    <a:pt x="247" y="3317"/>
                  </a:lnTo>
                  <a:lnTo>
                    <a:pt x="0" y="3875"/>
                  </a:lnTo>
                  <a:lnTo>
                    <a:pt x="1476" y="5961"/>
                  </a:lnTo>
                  <a:lnTo>
                    <a:pt x="10187" y="2279"/>
                  </a:lnTo>
                  <a:lnTo>
                    <a:pt x="9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2;p50">
              <a:extLst>
                <a:ext uri="{FF2B5EF4-FFF2-40B4-BE49-F238E27FC236}">
                  <a16:creationId xmlns:a16="http://schemas.microsoft.com/office/drawing/2014/main" id="{42B69770-D1AD-4440-8125-A936FB114234}"/>
                </a:ext>
              </a:extLst>
            </p:cNvPr>
            <p:cNvSpPr/>
            <p:nvPr/>
          </p:nvSpPr>
          <p:spPr>
            <a:xfrm>
              <a:off x="574100" y="4177475"/>
              <a:ext cx="41875" cy="39150"/>
            </a:xfrm>
            <a:custGeom>
              <a:avLst/>
              <a:gdLst/>
              <a:ahLst/>
              <a:cxnLst/>
              <a:rect l="l" t="t" r="r" b="b"/>
              <a:pathLst>
                <a:path w="1675" h="1566" extrusionOk="0">
                  <a:moveTo>
                    <a:pt x="842" y="1"/>
                  </a:moveTo>
                  <a:cubicBezTo>
                    <a:pt x="750" y="1"/>
                    <a:pt x="657" y="16"/>
                    <a:pt x="565" y="50"/>
                  </a:cubicBezTo>
                  <a:cubicBezTo>
                    <a:pt x="539" y="58"/>
                    <a:pt x="512" y="70"/>
                    <a:pt x="486" y="82"/>
                  </a:cubicBezTo>
                  <a:cubicBezTo>
                    <a:pt x="120" y="262"/>
                    <a:pt x="1" y="692"/>
                    <a:pt x="142" y="1084"/>
                  </a:cubicBezTo>
                  <a:cubicBezTo>
                    <a:pt x="257" y="1399"/>
                    <a:pt x="512" y="1565"/>
                    <a:pt x="809" y="1565"/>
                  </a:cubicBezTo>
                  <a:cubicBezTo>
                    <a:pt x="909" y="1565"/>
                    <a:pt x="1013" y="1546"/>
                    <a:pt x="1119" y="1508"/>
                  </a:cubicBezTo>
                  <a:cubicBezTo>
                    <a:pt x="1327" y="1433"/>
                    <a:pt x="1485" y="1340"/>
                    <a:pt x="1573" y="1155"/>
                  </a:cubicBezTo>
                  <a:cubicBezTo>
                    <a:pt x="1665" y="959"/>
                    <a:pt x="1675" y="736"/>
                    <a:pt x="1601" y="534"/>
                  </a:cubicBezTo>
                  <a:lnTo>
                    <a:pt x="1601" y="532"/>
                  </a:lnTo>
                  <a:cubicBezTo>
                    <a:pt x="1482" y="204"/>
                    <a:pt x="117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13;p50">
              <a:extLst>
                <a:ext uri="{FF2B5EF4-FFF2-40B4-BE49-F238E27FC236}">
                  <a16:creationId xmlns:a16="http://schemas.microsoft.com/office/drawing/2014/main" id="{F348AA45-2587-4A09-8973-9472FDB4A359}"/>
                </a:ext>
              </a:extLst>
            </p:cNvPr>
            <p:cNvSpPr/>
            <p:nvPr/>
          </p:nvSpPr>
          <p:spPr>
            <a:xfrm>
              <a:off x="453425" y="4081450"/>
              <a:ext cx="60875" cy="34075"/>
            </a:xfrm>
            <a:custGeom>
              <a:avLst/>
              <a:gdLst/>
              <a:ahLst/>
              <a:cxnLst/>
              <a:rect l="l" t="t" r="r" b="b"/>
              <a:pathLst>
                <a:path w="2435" h="1363" extrusionOk="0">
                  <a:moveTo>
                    <a:pt x="1978" y="1"/>
                  </a:moveTo>
                  <a:cubicBezTo>
                    <a:pt x="1931" y="1"/>
                    <a:pt x="1883" y="9"/>
                    <a:pt x="1836" y="27"/>
                  </a:cubicBezTo>
                  <a:lnTo>
                    <a:pt x="317" y="580"/>
                  </a:lnTo>
                  <a:cubicBezTo>
                    <a:pt x="108" y="655"/>
                    <a:pt x="0" y="887"/>
                    <a:pt x="75" y="1096"/>
                  </a:cubicBezTo>
                  <a:cubicBezTo>
                    <a:pt x="135" y="1261"/>
                    <a:pt x="290" y="1363"/>
                    <a:pt x="455" y="1363"/>
                  </a:cubicBezTo>
                  <a:cubicBezTo>
                    <a:pt x="501" y="1363"/>
                    <a:pt x="548" y="1355"/>
                    <a:pt x="593" y="1338"/>
                  </a:cubicBezTo>
                  <a:lnTo>
                    <a:pt x="2113" y="787"/>
                  </a:lnTo>
                  <a:cubicBezTo>
                    <a:pt x="2324" y="712"/>
                    <a:pt x="2434" y="478"/>
                    <a:pt x="2358" y="267"/>
                  </a:cubicBezTo>
                  <a:cubicBezTo>
                    <a:pt x="2298" y="102"/>
                    <a:pt x="2143" y="1"/>
                    <a:pt x="1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4;p50">
              <a:extLst>
                <a:ext uri="{FF2B5EF4-FFF2-40B4-BE49-F238E27FC236}">
                  <a16:creationId xmlns:a16="http://schemas.microsoft.com/office/drawing/2014/main" id="{59979ED4-64E4-4FE1-B0D6-9A690A30B1C5}"/>
                </a:ext>
              </a:extLst>
            </p:cNvPr>
            <p:cNvSpPr/>
            <p:nvPr/>
          </p:nvSpPr>
          <p:spPr>
            <a:xfrm>
              <a:off x="994175" y="3951475"/>
              <a:ext cx="50350" cy="98675"/>
            </a:xfrm>
            <a:custGeom>
              <a:avLst/>
              <a:gdLst/>
              <a:ahLst/>
              <a:cxnLst/>
              <a:rect l="l" t="t" r="r" b="b"/>
              <a:pathLst>
                <a:path w="2014" h="3947" extrusionOk="0">
                  <a:moveTo>
                    <a:pt x="230" y="1"/>
                  </a:moveTo>
                  <a:lnTo>
                    <a:pt x="1" y="304"/>
                  </a:lnTo>
                  <a:lnTo>
                    <a:pt x="1082" y="3896"/>
                  </a:lnTo>
                  <a:lnTo>
                    <a:pt x="1666" y="3947"/>
                  </a:lnTo>
                  <a:cubicBezTo>
                    <a:pt x="1977" y="3388"/>
                    <a:pt x="2014" y="2540"/>
                    <a:pt x="1707" y="1699"/>
                  </a:cubicBezTo>
                  <a:lnTo>
                    <a:pt x="1708" y="1699"/>
                  </a:lnTo>
                  <a:cubicBezTo>
                    <a:pt x="1401" y="855"/>
                    <a:pt x="828" y="231"/>
                    <a:pt x="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5;p50">
              <a:extLst>
                <a:ext uri="{FF2B5EF4-FFF2-40B4-BE49-F238E27FC236}">
                  <a16:creationId xmlns:a16="http://schemas.microsoft.com/office/drawing/2014/main" id="{AFD0CFFE-367C-41B7-9EF8-22C48FDCF04B}"/>
                </a:ext>
              </a:extLst>
            </p:cNvPr>
            <p:cNvSpPr/>
            <p:nvPr/>
          </p:nvSpPr>
          <p:spPr>
            <a:xfrm>
              <a:off x="883300" y="3950800"/>
              <a:ext cx="129475" cy="145350"/>
            </a:xfrm>
            <a:custGeom>
              <a:avLst/>
              <a:gdLst/>
              <a:ahLst/>
              <a:cxnLst/>
              <a:rect l="l" t="t" r="r" b="b"/>
              <a:pathLst>
                <a:path w="5179" h="5814" extrusionOk="0">
                  <a:moveTo>
                    <a:pt x="3796" y="1"/>
                  </a:moveTo>
                  <a:lnTo>
                    <a:pt x="0" y="1383"/>
                  </a:lnTo>
                  <a:lnTo>
                    <a:pt x="1105" y="5813"/>
                  </a:lnTo>
                  <a:lnTo>
                    <a:pt x="5178" y="3797"/>
                  </a:lnTo>
                  <a:lnTo>
                    <a:pt x="3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6;p50">
              <a:extLst>
                <a:ext uri="{FF2B5EF4-FFF2-40B4-BE49-F238E27FC236}">
                  <a16:creationId xmlns:a16="http://schemas.microsoft.com/office/drawing/2014/main" id="{93D75F39-B992-421D-BFD4-E9B6550D59F8}"/>
                </a:ext>
              </a:extLst>
            </p:cNvPr>
            <p:cNvSpPr/>
            <p:nvPr/>
          </p:nvSpPr>
          <p:spPr>
            <a:xfrm>
              <a:off x="864300" y="3985375"/>
              <a:ext cx="155325" cy="120800"/>
            </a:xfrm>
            <a:custGeom>
              <a:avLst/>
              <a:gdLst/>
              <a:ahLst/>
              <a:cxnLst/>
              <a:rect l="l" t="t" r="r" b="b"/>
              <a:pathLst>
                <a:path w="6213" h="4832" extrusionOk="0">
                  <a:moveTo>
                    <a:pt x="760" y="0"/>
                  </a:moveTo>
                  <a:lnTo>
                    <a:pt x="0" y="276"/>
                  </a:lnTo>
                  <a:lnTo>
                    <a:pt x="1659" y="4832"/>
                  </a:lnTo>
                  <a:lnTo>
                    <a:pt x="6213" y="3174"/>
                  </a:lnTo>
                  <a:lnTo>
                    <a:pt x="5938" y="2414"/>
                  </a:lnTo>
                  <a:lnTo>
                    <a:pt x="3280" y="3382"/>
                  </a:lnTo>
                  <a:cubicBezTo>
                    <a:pt x="3144" y="3431"/>
                    <a:pt x="3004" y="3455"/>
                    <a:pt x="2867" y="3455"/>
                  </a:cubicBezTo>
                  <a:cubicBezTo>
                    <a:pt x="2372" y="3455"/>
                    <a:pt x="1906" y="3149"/>
                    <a:pt x="1726" y="2657"/>
                  </a:cubicBez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17;p50">
              <a:extLst>
                <a:ext uri="{FF2B5EF4-FFF2-40B4-BE49-F238E27FC236}">
                  <a16:creationId xmlns:a16="http://schemas.microsoft.com/office/drawing/2014/main" id="{1803FA34-A7F8-494A-96D8-C0B266991396}"/>
                </a:ext>
              </a:extLst>
            </p:cNvPr>
            <p:cNvSpPr/>
            <p:nvPr/>
          </p:nvSpPr>
          <p:spPr>
            <a:xfrm>
              <a:off x="978150" y="3949150"/>
              <a:ext cx="57725" cy="115575"/>
            </a:xfrm>
            <a:custGeom>
              <a:avLst/>
              <a:gdLst/>
              <a:ahLst/>
              <a:cxnLst/>
              <a:rect l="l" t="t" r="r" b="b"/>
              <a:pathLst>
                <a:path w="2309" h="4623" extrusionOk="0">
                  <a:moveTo>
                    <a:pt x="385" y="0"/>
                  </a:moveTo>
                  <a:cubicBezTo>
                    <a:pt x="254" y="0"/>
                    <a:pt x="125" y="22"/>
                    <a:pt x="1" y="67"/>
                  </a:cubicBezTo>
                  <a:lnTo>
                    <a:pt x="1659" y="4623"/>
                  </a:lnTo>
                  <a:cubicBezTo>
                    <a:pt x="1936" y="4522"/>
                    <a:pt x="2154" y="4317"/>
                    <a:pt x="2308" y="4041"/>
                  </a:cubicBezTo>
                  <a:lnTo>
                    <a:pt x="871" y="95"/>
                  </a:lnTo>
                  <a:cubicBezTo>
                    <a:pt x="709" y="33"/>
                    <a:pt x="545" y="0"/>
                    <a:pt x="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18;p50">
              <a:extLst>
                <a:ext uri="{FF2B5EF4-FFF2-40B4-BE49-F238E27FC236}">
                  <a16:creationId xmlns:a16="http://schemas.microsoft.com/office/drawing/2014/main" id="{B8887338-967B-4161-AC83-2D0C7D0D86E0}"/>
                </a:ext>
              </a:extLst>
            </p:cNvPr>
            <p:cNvSpPr/>
            <p:nvPr/>
          </p:nvSpPr>
          <p:spPr>
            <a:xfrm>
              <a:off x="589575" y="4082025"/>
              <a:ext cx="271325" cy="103125"/>
            </a:xfrm>
            <a:custGeom>
              <a:avLst/>
              <a:gdLst/>
              <a:ahLst/>
              <a:cxnLst/>
              <a:rect l="l" t="t" r="r" b="b"/>
              <a:pathLst>
                <a:path w="10853" h="4125" extrusionOk="0">
                  <a:moveTo>
                    <a:pt x="10576" y="1"/>
                  </a:moveTo>
                  <a:lnTo>
                    <a:pt x="2604" y="2901"/>
                  </a:lnTo>
                  <a:cubicBezTo>
                    <a:pt x="2467" y="2951"/>
                    <a:pt x="2327" y="2975"/>
                    <a:pt x="2189" y="2975"/>
                  </a:cubicBezTo>
                  <a:cubicBezTo>
                    <a:pt x="1694" y="2975"/>
                    <a:pt x="1229" y="2669"/>
                    <a:pt x="1050" y="2177"/>
                  </a:cubicBezTo>
                  <a:lnTo>
                    <a:pt x="636" y="1038"/>
                  </a:lnTo>
                  <a:cubicBezTo>
                    <a:pt x="217" y="1189"/>
                    <a:pt x="0" y="1654"/>
                    <a:pt x="153" y="2074"/>
                  </a:cubicBezTo>
                  <a:lnTo>
                    <a:pt x="706" y="3593"/>
                  </a:lnTo>
                  <a:cubicBezTo>
                    <a:pt x="825" y="3921"/>
                    <a:pt x="1135" y="4125"/>
                    <a:pt x="1464" y="4125"/>
                  </a:cubicBezTo>
                  <a:cubicBezTo>
                    <a:pt x="1556" y="4125"/>
                    <a:pt x="1649" y="4109"/>
                    <a:pt x="1740" y="4076"/>
                  </a:cubicBezTo>
                  <a:lnTo>
                    <a:pt x="10852" y="759"/>
                  </a:lnTo>
                  <a:lnTo>
                    <a:pt x="105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19;p50">
              <a:extLst>
                <a:ext uri="{FF2B5EF4-FFF2-40B4-BE49-F238E27FC236}">
                  <a16:creationId xmlns:a16="http://schemas.microsoft.com/office/drawing/2014/main" id="{B8275FD9-B801-4C9A-B173-6957C0200FCE}"/>
                </a:ext>
              </a:extLst>
            </p:cNvPr>
            <p:cNvSpPr/>
            <p:nvPr/>
          </p:nvSpPr>
          <p:spPr>
            <a:xfrm>
              <a:off x="556750" y="4018225"/>
              <a:ext cx="70825" cy="39725"/>
            </a:xfrm>
            <a:custGeom>
              <a:avLst/>
              <a:gdLst/>
              <a:ahLst/>
              <a:cxnLst/>
              <a:rect l="l" t="t" r="r" b="b"/>
              <a:pathLst>
                <a:path w="2833" h="1589" extrusionOk="0">
                  <a:moveTo>
                    <a:pt x="2362" y="1"/>
                  </a:moveTo>
                  <a:lnTo>
                    <a:pt x="84" y="830"/>
                  </a:lnTo>
                  <a:lnTo>
                    <a:pt x="0" y="1326"/>
                  </a:lnTo>
                  <a:lnTo>
                    <a:pt x="361" y="1588"/>
                  </a:lnTo>
                  <a:lnTo>
                    <a:pt x="1678" y="1488"/>
                  </a:lnTo>
                  <a:lnTo>
                    <a:pt x="2639" y="760"/>
                  </a:lnTo>
                  <a:lnTo>
                    <a:pt x="2833" y="238"/>
                  </a:lnTo>
                  <a:lnTo>
                    <a:pt x="23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20;p50">
              <a:extLst>
                <a:ext uri="{FF2B5EF4-FFF2-40B4-BE49-F238E27FC236}">
                  <a16:creationId xmlns:a16="http://schemas.microsoft.com/office/drawing/2014/main" id="{E7697EA7-60E4-4A02-B8F1-C456FF11EEC8}"/>
                </a:ext>
              </a:extLst>
            </p:cNvPr>
            <p:cNvSpPr/>
            <p:nvPr/>
          </p:nvSpPr>
          <p:spPr>
            <a:xfrm>
              <a:off x="541425" y="4038950"/>
              <a:ext cx="24375" cy="28300"/>
            </a:xfrm>
            <a:custGeom>
              <a:avLst/>
              <a:gdLst/>
              <a:ahLst/>
              <a:cxnLst/>
              <a:rect l="l" t="t" r="r" b="b"/>
              <a:pathLst>
                <a:path w="975" h="1132" extrusionOk="0">
                  <a:moveTo>
                    <a:pt x="697" y="1"/>
                  </a:moveTo>
                  <a:lnTo>
                    <a:pt x="319" y="138"/>
                  </a:lnTo>
                  <a:cubicBezTo>
                    <a:pt x="108" y="214"/>
                    <a:pt x="1" y="446"/>
                    <a:pt x="77" y="657"/>
                  </a:cubicBezTo>
                  <a:lnTo>
                    <a:pt x="216" y="1036"/>
                  </a:lnTo>
                  <a:lnTo>
                    <a:pt x="671" y="1131"/>
                  </a:lnTo>
                  <a:lnTo>
                    <a:pt x="974" y="759"/>
                  </a:lnTo>
                  <a:lnTo>
                    <a:pt x="6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21;p50">
              <a:extLst>
                <a:ext uri="{FF2B5EF4-FFF2-40B4-BE49-F238E27FC236}">
                  <a16:creationId xmlns:a16="http://schemas.microsoft.com/office/drawing/2014/main" id="{9E9AE617-0EE5-4458-9909-EF2B441AAD52}"/>
                </a:ext>
              </a:extLst>
            </p:cNvPr>
            <p:cNvSpPr/>
            <p:nvPr/>
          </p:nvSpPr>
          <p:spPr>
            <a:xfrm>
              <a:off x="615775" y="4004400"/>
              <a:ext cx="44875" cy="34725"/>
            </a:xfrm>
            <a:custGeom>
              <a:avLst/>
              <a:gdLst/>
              <a:ahLst/>
              <a:cxnLst/>
              <a:rect l="l" t="t" r="r" b="b"/>
              <a:pathLst>
                <a:path w="1795" h="1389" extrusionOk="0">
                  <a:moveTo>
                    <a:pt x="1519" y="0"/>
                  </a:moveTo>
                  <a:lnTo>
                    <a:pt x="1" y="554"/>
                  </a:lnTo>
                  <a:lnTo>
                    <a:pt x="278" y="1313"/>
                  </a:lnTo>
                  <a:lnTo>
                    <a:pt x="1162" y="1388"/>
                  </a:lnTo>
                  <a:lnTo>
                    <a:pt x="1795" y="760"/>
                  </a:lnTo>
                  <a:lnTo>
                    <a:pt x="1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22;p50">
              <a:extLst>
                <a:ext uri="{FF2B5EF4-FFF2-40B4-BE49-F238E27FC236}">
                  <a16:creationId xmlns:a16="http://schemas.microsoft.com/office/drawing/2014/main" id="{EB7B67DE-E118-4C5A-B253-E6C2C1EA9025}"/>
                </a:ext>
              </a:extLst>
            </p:cNvPr>
            <p:cNvSpPr/>
            <p:nvPr/>
          </p:nvSpPr>
          <p:spPr>
            <a:xfrm>
              <a:off x="653725" y="3996275"/>
              <a:ext cx="44925" cy="30100"/>
            </a:xfrm>
            <a:custGeom>
              <a:avLst/>
              <a:gdLst/>
              <a:ahLst/>
              <a:cxnLst/>
              <a:rect l="l" t="t" r="r" b="b"/>
              <a:pathLst>
                <a:path w="1797" h="1204" extrusionOk="0">
                  <a:moveTo>
                    <a:pt x="1037" y="0"/>
                  </a:moveTo>
                  <a:cubicBezTo>
                    <a:pt x="945" y="0"/>
                    <a:pt x="852" y="16"/>
                    <a:pt x="761" y="49"/>
                  </a:cubicBezTo>
                  <a:lnTo>
                    <a:pt x="1" y="325"/>
                  </a:lnTo>
                  <a:lnTo>
                    <a:pt x="278" y="1085"/>
                  </a:lnTo>
                  <a:lnTo>
                    <a:pt x="855" y="1204"/>
                  </a:lnTo>
                  <a:lnTo>
                    <a:pt x="1796" y="532"/>
                  </a:lnTo>
                  <a:cubicBezTo>
                    <a:pt x="1677" y="204"/>
                    <a:pt x="1367" y="0"/>
                    <a:pt x="1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23;p50">
              <a:extLst>
                <a:ext uri="{FF2B5EF4-FFF2-40B4-BE49-F238E27FC236}">
                  <a16:creationId xmlns:a16="http://schemas.microsoft.com/office/drawing/2014/main" id="{8E4FCBFE-F79D-4D7D-B7BC-475DAB4B17FA}"/>
                </a:ext>
              </a:extLst>
            </p:cNvPr>
            <p:cNvSpPr/>
            <p:nvPr/>
          </p:nvSpPr>
          <p:spPr>
            <a:xfrm>
              <a:off x="565775" y="4037225"/>
              <a:ext cx="63850" cy="39700"/>
            </a:xfrm>
            <a:custGeom>
              <a:avLst/>
              <a:gdLst/>
              <a:ahLst/>
              <a:cxnLst/>
              <a:rect l="l" t="t" r="r" b="b"/>
              <a:pathLst>
                <a:path w="2554" h="1588" extrusionOk="0">
                  <a:moveTo>
                    <a:pt x="2278" y="0"/>
                  </a:moveTo>
                  <a:lnTo>
                    <a:pt x="0" y="828"/>
                  </a:lnTo>
                  <a:lnTo>
                    <a:pt x="276" y="1588"/>
                  </a:lnTo>
                  <a:lnTo>
                    <a:pt x="2554" y="759"/>
                  </a:lnTo>
                  <a:lnTo>
                    <a:pt x="2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24;p50">
              <a:extLst>
                <a:ext uri="{FF2B5EF4-FFF2-40B4-BE49-F238E27FC236}">
                  <a16:creationId xmlns:a16="http://schemas.microsoft.com/office/drawing/2014/main" id="{602F0B6B-F0F4-46D6-AC94-0371344BEEF4}"/>
                </a:ext>
              </a:extLst>
            </p:cNvPr>
            <p:cNvSpPr/>
            <p:nvPr/>
          </p:nvSpPr>
          <p:spPr>
            <a:xfrm>
              <a:off x="546775" y="4057925"/>
              <a:ext cx="25900" cy="23075"/>
            </a:xfrm>
            <a:custGeom>
              <a:avLst/>
              <a:gdLst/>
              <a:ahLst/>
              <a:cxnLst/>
              <a:rect l="l" t="t" r="r" b="b"/>
              <a:pathLst>
                <a:path w="1036" h="923" extrusionOk="0">
                  <a:moveTo>
                    <a:pt x="760" y="0"/>
                  </a:moveTo>
                  <a:lnTo>
                    <a:pt x="0" y="277"/>
                  </a:lnTo>
                  <a:lnTo>
                    <a:pt x="139" y="657"/>
                  </a:lnTo>
                  <a:cubicBezTo>
                    <a:pt x="199" y="821"/>
                    <a:pt x="353" y="923"/>
                    <a:pt x="519" y="923"/>
                  </a:cubicBezTo>
                  <a:cubicBezTo>
                    <a:pt x="564" y="923"/>
                    <a:pt x="611" y="915"/>
                    <a:pt x="657" y="898"/>
                  </a:cubicBezTo>
                  <a:lnTo>
                    <a:pt x="1036" y="760"/>
                  </a:ln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5;p50">
              <a:extLst>
                <a:ext uri="{FF2B5EF4-FFF2-40B4-BE49-F238E27FC236}">
                  <a16:creationId xmlns:a16="http://schemas.microsoft.com/office/drawing/2014/main" id="{E8C8F8F2-1251-48B3-9DFD-5B4F2AC6D9FF}"/>
                </a:ext>
              </a:extLst>
            </p:cNvPr>
            <p:cNvSpPr/>
            <p:nvPr/>
          </p:nvSpPr>
          <p:spPr>
            <a:xfrm>
              <a:off x="622675" y="4023400"/>
              <a:ext cx="44900" cy="32800"/>
            </a:xfrm>
            <a:custGeom>
              <a:avLst/>
              <a:gdLst/>
              <a:ahLst/>
              <a:cxnLst/>
              <a:rect l="l" t="t" r="r" b="b"/>
              <a:pathLst>
                <a:path w="1796" h="1312" extrusionOk="0">
                  <a:moveTo>
                    <a:pt x="1520" y="0"/>
                  </a:moveTo>
                  <a:lnTo>
                    <a:pt x="1" y="553"/>
                  </a:lnTo>
                  <a:lnTo>
                    <a:pt x="278" y="1312"/>
                  </a:lnTo>
                  <a:lnTo>
                    <a:pt x="1796" y="760"/>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6;p50">
              <a:extLst>
                <a:ext uri="{FF2B5EF4-FFF2-40B4-BE49-F238E27FC236}">
                  <a16:creationId xmlns:a16="http://schemas.microsoft.com/office/drawing/2014/main" id="{CD84925A-0B23-4AE7-ADE9-92F30B7CB62F}"/>
                </a:ext>
              </a:extLst>
            </p:cNvPr>
            <p:cNvSpPr/>
            <p:nvPr/>
          </p:nvSpPr>
          <p:spPr>
            <a:xfrm>
              <a:off x="660675" y="4009550"/>
              <a:ext cx="41800" cy="32825"/>
            </a:xfrm>
            <a:custGeom>
              <a:avLst/>
              <a:gdLst/>
              <a:ahLst/>
              <a:cxnLst/>
              <a:rect l="l" t="t" r="r" b="b"/>
              <a:pathLst>
                <a:path w="1672" h="1313" extrusionOk="0">
                  <a:moveTo>
                    <a:pt x="1518" y="1"/>
                  </a:moveTo>
                  <a:lnTo>
                    <a:pt x="0" y="554"/>
                  </a:lnTo>
                  <a:lnTo>
                    <a:pt x="276" y="1313"/>
                  </a:lnTo>
                  <a:lnTo>
                    <a:pt x="1036" y="1037"/>
                  </a:lnTo>
                  <a:cubicBezTo>
                    <a:pt x="1455" y="884"/>
                    <a:pt x="1671" y="420"/>
                    <a:pt x="1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27;p50">
              <a:extLst>
                <a:ext uri="{FF2B5EF4-FFF2-40B4-BE49-F238E27FC236}">
                  <a16:creationId xmlns:a16="http://schemas.microsoft.com/office/drawing/2014/main" id="{BFE9A5E3-EAD3-4036-8FDA-4510361C48D4}"/>
                </a:ext>
              </a:extLst>
            </p:cNvPr>
            <p:cNvSpPr/>
            <p:nvPr/>
          </p:nvSpPr>
          <p:spPr>
            <a:xfrm>
              <a:off x="585350" y="4182475"/>
              <a:ext cx="156275" cy="112800"/>
            </a:xfrm>
            <a:custGeom>
              <a:avLst/>
              <a:gdLst/>
              <a:ahLst/>
              <a:cxnLst/>
              <a:rect l="l" t="t" r="r" b="b"/>
              <a:pathLst>
                <a:path w="6251" h="4512" extrusionOk="0">
                  <a:moveTo>
                    <a:pt x="5789" y="1"/>
                  </a:moveTo>
                  <a:cubicBezTo>
                    <a:pt x="5707" y="1"/>
                    <a:pt x="5623" y="25"/>
                    <a:pt x="5551" y="78"/>
                  </a:cubicBezTo>
                  <a:lnTo>
                    <a:pt x="209" y="3776"/>
                  </a:lnTo>
                  <a:cubicBezTo>
                    <a:pt x="63" y="3876"/>
                    <a:pt x="1" y="4060"/>
                    <a:pt x="53" y="4229"/>
                  </a:cubicBezTo>
                  <a:cubicBezTo>
                    <a:pt x="106" y="4397"/>
                    <a:pt x="263" y="4512"/>
                    <a:pt x="439" y="4512"/>
                  </a:cubicBezTo>
                  <a:cubicBezTo>
                    <a:pt x="522" y="4512"/>
                    <a:pt x="601" y="4488"/>
                    <a:pt x="669" y="4441"/>
                  </a:cubicBezTo>
                  <a:lnTo>
                    <a:pt x="6011" y="741"/>
                  </a:lnTo>
                  <a:cubicBezTo>
                    <a:pt x="6201" y="617"/>
                    <a:pt x="6250" y="361"/>
                    <a:pt x="6121" y="174"/>
                  </a:cubicBezTo>
                  <a:cubicBezTo>
                    <a:pt x="6043" y="61"/>
                    <a:pt x="5917" y="1"/>
                    <a:pt x="5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28;p50">
              <a:extLst>
                <a:ext uri="{FF2B5EF4-FFF2-40B4-BE49-F238E27FC236}">
                  <a16:creationId xmlns:a16="http://schemas.microsoft.com/office/drawing/2014/main" id="{2699806F-8EE2-421C-A24F-FA179DD9D7D4}"/>
                </a:ext>
              </a:extLst>
            </p:cNvPr>
            <p:cNvSpPr/>
            <p:nvPr/>
          </p:nvSpPr>
          <p:spPr>
            <a:xfrm>
              <a:off x="729075" y="4252350"/>
              <a:ext cx="20225" cy="314150"/>
            </a:xfrm>
            <a:custGeom>
              <a:avLst/>
              <a:gdLst/>
              <a:ahLst/>
              <a:cxnLst/>
              <a:rect l="l" t="t" r="r" b="b"/>
              <a:pathLst>
                <a:path w="809" h="12566" extrusionOk="0">
                  <a:moveTo>
                    <a:pt x="404" y="0"/>
                  </a:moveTo>
                  <a:cubicBezTo>
                    <a:pt x="184" y="0"/>
                    <a:pt x="5" y="176"/>
                    <a:pt x="0" y="397"/>
                  </a:cubicBezTo>
                  <a:lnTo>
                    <a:pt x="0" y="12112"/>
                  </a:lnTo>
                  <a:lnTo>
                    <a:pt x="405" y="12566"/>
                  </a:lnTo>
                  <a:lnTo>
                    <a:pt x="808" y="12112"/>
                  </a:lnTo>
                  <a:lnTo>
                    <a:pt x="808" y="397"/>
                  </a:lnTo>
                  <a:cubicBezTo>
                    <a:pt x="804" y="176"/>
                    <a:pt x="624" y="0"/>
                    <a:pt x="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29;p50">
              <a:extLst>
                <a:ext uri="{FF2B5EF4-FFF2-40B4-BE49-F238E27FC236}">
                  <a16:creationId xmlns:a16="http://schemas.microsoft.com/office/drawing/2014/main" id="{F4F5C51D-74C3-4782-ADE4-C96504714CB6}"/>
                </a:ext>
              </a:extLst>
            </p:cNvPr>
            <p:cNvSpPr/>
            <p:nvPr/>
          </p:nvSpPr>
          <p:spPr>
            <a:xfrm>
              <a:off x="628050" y="4454150"/>
              <a:ext cx="222225" cy="20225"/>
            </a:xfrm>
            <a:custGeom>
              <a:avLst/>
              <a:gdLst/>
              <a:ahLst/>
              <a:cxnLst/>
              <a:rect l="l" t="t" r="r" b="b"/>
              <a:pathLst>
                <a:path w="8889" h="809" extrusionOk="0">
                  <a:moveTo>
                    <a:pt x="1" y="0"/>
                  </a:moveTo>
                  <a:lnTo>
                    <a:pt x="1" y="808"/>
                  </a:lnTo>
                  <a:lnTo>
                    <a:pt x="8889" y="808"/>
                  </a:lnTo>
                  <a:lnTo>
                    <a:pt x="8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30;p50">
              <a:extLst>
                <a:ext uri="{FF2B5EF4-FFF2-40B4-BE49-F238E27FC236}">
                  <a16:creationId xmlns:a16="http://schemas.microsoft.com/office/drawing/2014/main" id="{ECA7C506-5B2E-47F6-B613-7122B949C677}"/>
                </a:ext>
              </a:extLst>
            </p:cNvPr>
            <p:cNvSpPr/>
            <p:nvPr/>
          </p:nvSpPr>
          <p:spPr>
            <a:xfrm>
              <a:off x="544500" y="4261925"/>
              <a:ext cx="72825" cy="54725"/>
            </a:xfrm>
            <a:custGeom>
              <a:avLst/>
              <a:gdLst/>
              <a:ahLst/>
              <a:cxnLst/>
              <a:rect l="l" t="t" r="r" b="b"/>
              <a:pathLst>
                <a:path w="2913" h="2189" extrusionOk="0">
                  <a:moveTo>
                    <a:pt x="2249" y="1"/>
                  </a:moveTo>
                  <a:cubicBezTo>
                    <a:pt x="2090" y="1"/>
                    <a:pt x="1929" y="48"/>
                    <a:pt x="1788" y="145"/>
                  </a:cubicBezTo>
                  <a:lnTo>
                    <a:pt x="459" y="1065"/>
                  </a:lnTo>
                  <a:cubicBezTo>
                    <a:pt x="93" y="1318"/>
                    <a:pt x="1" y="1822"/>
                    <a:pt x="255" y="2188"/>
                  </a:cubicBezTo>
                  <a:lnTo>
                    <a:pt x="1186" y="2017"/>
                  </a:lnTo>
                  <a:lnTo>
                    <a:pt x="2515" y="1097"/>
                  </a:lnTo>
                  <a:lnTo>
                    <a:pt x="2912" y="349"/>
                  </a:lnTo>
                  <a:cubicBezTo>
                    <a:pt x="2756" y="122"/>
                    <a:pt x="2505" y="1"/>
                    <a:pt x="2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31;p50">
              <a:extLst>
                <a:ext uri="{FF2B5EF4-FFF2-40B4-BE49-F238E27FC236}">
                  <a16:creationId xmlns:a16="http://schemas.microsoft.com/office/drawing/2014/main" id="{BFDEA001-D7F8-4C3E-ACF6-8D86A5DF9A41}"/>
                </a:ext>
              </a:extLst>
            </p:cNvPr>
            <p:cNvSpPr/>
            <p:nvPr/>
          </p:nvSpPr>
          <p:spPr>
            <a:xfrm>
              <a:off x="575175" y="4231950"/>
              <a:ext cx="155300" cy="332400"/>
            </a:xfrm>
            <a:custGeom>
              <a:avLst/>
              <a:gdLst/>
              <a:ahLst/>
              <a:cxnLst/>
              <a:rect l="l" t="t" r="r" b="b"/>
              <a:pathLst>
                <a:path w="6212" h="13296" extrusionOk="0">
                  <a:moveTo>
                    <a:pt x="5752" y="0"/>
                  </a:moveTo>
                  <a:cubicBezTo>
                    <a:pt x="5594" y="0"/>
                    <a:pt x="5445" y="93"/>
                    <a:pt x="5380" y="246"/>
                  </a:cubicBezTo>
                  <a:lnTo>
                    <a:pt x="0" y="12928"/>
                  </a:lnTo>
                  <a:lnTo>
                    <a:pt x="245" y="13295"/>
                  </a:lnTo>
                  <a:lnTo>
                    <a:pt x="879" y="12928"/>
                  </a:lnTo>
                  <a:lnTo>
                    <a:pt x="6125" y="562"/>
                  </a:lnTo>
                  <a:cubicBezTo>
                    <a:pt x="6212" y="357"/>
                    <a:pt x="6117" y="119"/>
                    <a:pt x="5910" y="31"/>
                  </a:cubicBezTo>
                  <a:lnTo>
                    <a:pt x="5910" y="33"/>
                  </a:lnTo>
                  <a:cubicBezTo>
                    <a:pt x="5858" y="11"/>
                    <a:pt x="5804" y="0"/>
                    <a:pt x="5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32;p50">
              <a:extLst>
                <a:ext uri="{FF2B5EF4-FFF2-40B4-BE49-F238E27FC236}">
                  <a16:creationId xmlns:a16="http://schemas.microsoft.com/office/drawing/2014/main" id="{125CFA8D-9ECB-4FBD-A242-B13C1184576C}"/>
                </a:ext>
              </a:extLst>
            </p:cNvPr>
            <p:cNvSpPr/>
            <p:nvPr/>
          </p:nvSpPr>
          <p:spPr>
            <a:xfrm>
              <a:off x="747900" y="4231950"/>
              <a:ext cx="155300" cy="333625"/>
            </a:xfrm>
            <a:custGeom>
              <a:avLst/>
              <a:gdLst/>
              <a:ahLst/>
              <a:cxnLst/>
              <a:rect l="l" t="t" r="r" b="b"/>
              <a:pathLst>
                <a:path w="6212" h="13345" extrusionOk="0">
                  <a:moveTo>
                    <a:pt x="459" y="0"/>
                  </a:moveTo>
                  <a:cubicBezTo>
                    <a:pt x="407" y="0"/>
                    <a:pt x="353" y="11"/>
                    <a:pt x="301" y="33"/>
                  </a:cubicBezTo>
                  <a:cubicBezTo>
                    <a:pt x="96" y="119"/>
                    <a:pt x="0" y="357"/>
                    <a:pt x="88" y="562"/>
                  </a:cubicBezTo>
                  <a:lnTo>
                    <a:pt x="5333" y="12929"/>
                  </a:lnTo>
                  <a:lnTo>
                    <a:pt x="5950" y="13345"/>
                  </a:lnTo>
                  <a:lnTo>
                    <a:pt x="6211" y="12929"/>
                  </a:lnTo>
                  <a:lnTo>
                    <a:pt x="832" y="246"/>
                  </a:lnTo>
                  <a:cubicBezTo>
                    <a:pt x="766" y="93"/>
                    <a:pt x="617" y="0"/>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33;p50">
              <a:extLst>
                <a:ext uri="{FF2B5EF4-FFF2-40B4-BE49-F238E27FC236}">
                  <a16:creationId xmlns:a16="http://schemas.microsoft.com/office/drawing/2014/main" id="{575CC4A5-9819-4DF8-8517-2DCE823420A1}"/>
                </a:ext>
              </a:extLst>
            </p:cNvPr>
            <p:cNvSpPr/>
            <p:nvPr/>
          </p:nvSpPr>
          <p:spPr>
            <a:xfrm>
              <a:off x="728975" y="4555125"/>
              <a:ext cx="20425" cy="30550"/>
            </a:xfrm>
            <a:custGeom>
              <a:avLst/>
              <a:gdLst/>
              <a:ahLst/>
              <a:cxnLst/>
              <a:rect l="l" t="t" r="r" b="b"/>
              <a:pathLst>
                <a:path w="817" h="1222" extrusionOk="0">
                  <a:moveTo>
                    <a:pt x="4" y="1"/>
                  </a:moveTo>
                  <a:lnTo>
                    <a:pt x="4" y="808"/>
                  </a:lnTo>
                  <a:cubicBezTo>
                    <a:pt x="0" y="1035"/>
                    <a:pt x="181" y="1222"/>
                    <a:pt x="408" y="1222"/>
                  </a:cubicBezTo>
                  <a:cubicBezTo>
                    <a:pt x="634" y="1222"/>
                    <a:pt x="817" y="1035"/>
                    <a:pt x="812" y="808"/>
                  </a:cubicBez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4;p50">
              <a:extLst>
                <a:ext uri="{FF2B5EF4-FFF2-40B4-BE49-F238E27FC236}">
                  <a16:creationId xmlns:a16="http://schemas.microsoft.com/office/drawing/2014/main" id="{D5D18DAD-6B44-4275-A300-DD06A5BA46D8}"/>
                </a:ext>
              </a:extLst>
            </p:cNvPr>
            <p:cNvSpPr/>
            <p:nvPr/>
          </p:nvSpPr>
          <p:spPr>
            <a:xfrm>
              <a:off x="881200" y="4555125"/>
              <a:ext cx="30950" cy="30200"/>
            </a:xfrm>
            <a:custGeom>
              <a:avLst/>
              <a:gdLst/>
              <a:ahLst/>
              <a:cxnLst/>
              <a:rect l="l" t="t" r="r" b="b"/>
              <a:pathLst>
                <a:path w="1238" h="1208" extrusionOk="0">
                  <a:moveTo>
                    <a:pt x="1" y="1"/>
                  </a:moveTo>
                  <a:lnTo>
                    <a:pt x="411" y="967"/>
                  </a:lnTo>
                  <a:cubicBezTo>
                    <a:pt x="478" y="1117"/>
                    <a:pt x="625" y="1207"/>
                    <a:pt x="781" y="1207"/>
                  </a:cubicBezTo>
                  <a:cubicBezTo>
                    <a:pt x="834" y="1207"/>
                    <a:pt x="887" y="1197"/>
                    <a:pt x="939" y="1175"/>
                  </a:cubicBezTo>
                  <a:cubicBezTo>
                    <a:pt x="1141" y="1089"/>
                    <a:pt x="1237" y="855"/>
                    <a:pt x="1155" y="651"/>
                  </a:cubicBez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35;p50">
              <a:extLst>
                <a:ext uri="{FF2B5EF4-FFF2-40B4-BE49-F238E27FC236}">
                  <a16:creationId xmlns:a16="http://schemas.microsoft.com/office/drawing/2014/main" id="{7A350978-0B66-4A46-98FA-E0DC1066D400}"/>
                </a:ext>
              </a:extLst>
            </p:cNvPr>
            <p:cNvSpPr/>
            <p:nvPr/>
          </p:nvSpPr>
          <p:spPr>
            <a:xfrm>
              <a:off x="566075" y="4555125"/>
              <a:ext cx="31100" cy="30325"/>
            </a:xfrm>
            <a:custGeom>
              <a:avLst/>
              <a:gdLst/>
              <a:ahLst/>
              <a:cxnLst/>
              <a:rect l="l" t="t" r="r" b="b"/>
              <a:pathLst>
                <a:path w="1244" h="1213" extrusionOk="0">
                  <a:moveTo>
                    <a:pt x="364" y="1"/>
                  </a:moveTo>
                  <a:lnTo>
                    <a:pt x="89" y="651"/>
                  </a:lnTo>
                  <a:cubicBezTo>
                    <a:pt x="1" y="857"/>
                    <a:pt x="97" y="1094"/>
                    <a:pt x="302" y="1181"/>
                  </a:cubicBezTo>
                  <a:cubicBezTo>
                    <a:pt x="354" y="1203"/>
                    <a:pt x="407" y="1213"/>
                    <a:pt x="460" y="1213"/>
                  </a:cubicBezTo>
                  <a:cubicBezTo>
                    <a:pt x="617" y="1213"/>
                    <a:pt x="767" y="1120"/>
                    <a:pt x="833" y="967"/>
                  </a:cubicBezTo>
                  <a:lnTo>
                    <a:pt x="1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36;p50">
              <a:extLst>
                <a:ext uri="{FF2B5EF4-FFF2-40B4-BE49-F238E27FC236}">
                  <a16:creationId xmlns:a16="http://schemas.microsoft.com/office/drawing/2014/main" id="{FB36EE5B-7F01-47CF-918F-CFB312C7F51D}"/>
                </a:ext>
              </a:extLst>
            </p:cNvPr>
            <p:cNvSpPr/>
            <p:nvPr/>
          </p:nvSpPr>
          <p:spPr>
            <a:xfrm>
              <a:off x="716725" y="4221825"/>
              <a:ext cx="52775" cy="32575"/>
            </a:xfrm>
            <a:custGeom>
              <a:avLst/>
              <a:gdLst/>
              <a:ahLst/>
              <a:cxnLst/>
              <a:rect l="l" t="t" r="r" b="b"/>
              <a:pathLst>
                <a:path w="2111" h="1303" extrusionOk="0">
                  <a:moveTo>
                    <a:pt x="494" y="0"/>
                  </a:moveTo>
                  <a:lnTo>
                    <a:pt x="1" y="899"/>
                  </a:lnTo>
                  <a:cubicBezTo>
                    <a:pt x="1" y="1122"/>
                    <a:pt x="182" y="1302"/>
                    <a:pt x="405" y="1302"/>
                  </a:cubicBezTo>
                  <a:lnTo>
                    <a:pt x="2110" y="810"/>
                  </a:lnTo>
                  <a:lnTo>
                    <a:pt x="2110" y="407"/>
                  </a:lnTo>
                  <a:cubicBezTo>
                    <a:pt x="2110" y="183"/>
                    <a:pt x="1930" y="2"/>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37;p50">
              <a:extLst>
                <a:ext uri="{FF2B5EF4-FFF2-40B4-BE49-F238E27FC236}">
                  <a16:creationId xmlns:a16="http://schemas.microsoft.com/office/drawing/2014/main" id="{639B7566-D788-4F0E-8B0C-2572A5786D4A}"/>
                </a:ext>
              </a:extLst>
            </p:cNvPr>
            <p:cNvSpPr/>
            <p:nvPr/>
          </p:nvSpPr>
          <p:spPr>
            <a:xfrm>
              <a:off x="708875" y="4221850"/>
              <a:ext cx="60650" cy="40425"/>
            </a:xfrm>
            <a:custGeom>
              <a:avLst/>
              <a:gdLst/>
              <a:ahLst/>
              <a:cxnLst/>
              <a:rect l="l" t="t" r="r" b="b"/>
              <a:pathLst>
                <a:path w="2426" h="1617" extrusionOk="0">
                  <a:moveTo>
                    <a:pt x="405" y="1"/>
                  </a:moveTo>
                  <a:cubicBezTo>
                    <a:pt x="182" y="1"/>
                    <a:pt x="1" y="182"/>
                    <a:pt x="1" y="406"/>
                  </a:cubicBezTo>
                  <a:lnTo>
                    <a:pt x="1" y="1213"/>
                  </a:lnTo>
                  <a:cubicBezTo>
                    <a:pt x="1" y="1436"/>
                    <a:pt x="182" y="1617"/>
                    <a:pt x="405" y="1617"/>
                  </a:cubicBezTo>
                  <a:lnTo>
                    <a:pt x="2021" y="1617"/>
                  </a:lnTo>
                  <a:cubicBezTo>
                    <a:pt x="2244" y="1617"/>
                    <a:pt x="2426" y="1436"/>
                    <a:pt x="2426" y="1213"/>
                  </a:cubicBezTo>
                  <a:lnTo>
                    <a:pt x="2426" y="807"/>
                  </a:lnTo>
                  <a:lnTo>
                    <a:pt x="1213" y="807"/>
                  </a:lnTo>
                  <a:cubicBezTo>
                    <a:pt x="1212" y="807"/>
                    <a:pt x="1211" y="807"/>
                    <a:pt x="1210" y="807"/>
                  </a:cubicBezTo>
                  <a:cubicBezTo>
                    <a:pt x="988" y="807"/>
                    <a:pt x="808" y="627"/>
                    <a:pt x="808" y="406"/>
                  </a:cubicBezTo>
                  <a:lnTo>
                    <a:pt x="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38;p50">
              <a:extLst>
                <a:ext uri="{FF2B5EF4-FFF2-40B4-BE49-F238E27FC236}">
                  <a16:creationId xmlns:a16="http://schemas.microsoft.com/office/drawing/2014/main" id="{11744431-BE98-4F30-BA84-339B991976AD}"/>
                </a:ext>
              </a:extLst>
            </p:cNvPr>
            <p:cNvSpPr/>
            <p:nvPr/>
          </p:nvSpPr>
          <p:spPr>
            <a:xfrm>
              <a:off x="708200" y="4161225"/>
              <a:ext cx="62175" cy="59150"/>
            </a:xfrm>
            <a:custGeom>
              <a:avLst/>
              <a:gdLst/>
              <a:ahLst/>
              <a:cxnLst/>
              <a:rect l="l" t="t" r="r" b="b"/>
              <a:pathLst>
                <a:path w="2487" h="2366" extrusionOk="0">
                  <a:moveTo>
                    <a:pt x="1238" y="1"/>
                  </a:moveTo>
                  <a:cubicBezTo>
                    <a:pt x="1101" y="1"/>
                    <a:pt x="961" y="25"/>
                    <a:pt x="824" y="74"/>
                  </a:cubicBezTo>
                  <a:cubicBezTo>
                    <a:pt x="794" y="86"/>
                    <a:pt x="765" y="98"/>
                    <a:pt x="735" y="111"/>
                  </a:cubicBezTo>
                  <a:cubicBezTo>
                    <a:pt x="165" y="372"/>
                    <a:pt x="1" y="1029"/>
                    <a:pt x="219" y="1628"/>
                  </a:cubicBezTo>
                  <a:cubicBezTo>
                    <a:pt x="392" y="2104"/>
                    <a:pt x="764" y="2366"/>
                    <a:pt x="1208" y="2366"/>
                  </a:cubicBezTo>
                  <a:cubicBezTo>
                    <a:pt x="1350" y="2366"/>
                    <a:pt x="1500" y="2339"/>
                    <a:pt x="1653" y="2283"/>
                  </a:cubicBezTo>
                  <a:cubicBezTo>
                    <a:pt x="1974" y="2167"/>
                    <a:pt x="2218" y="1996"/>
                    <a:pt x="2346" y="1707"/>
                  </a:cubicBezTo>
                  <a:cubicBezTo>
                    <a:pt x="2475" y="1420"/>
                    <a:pt x="2487" y="1094"/>
                    <a:pt x="2379" y="799"/>
                  </a:cubicBezTo>
                  <a:lnTo>
                    <a:pt x="2379" y="799"/>
                  </a:lnTo>
                  <a:lnTo>
                    <a:pt x="2379" y="800"/>
                  </a:lnTo>
                  <a:cubicBezTo>
                    <a:pt x="2200" y="307"/>
                    <a:pt x="1734"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39;p50">
              <a:extLst>
                <a:ext uri="{FF2B5EF4-FFF2-40B4-BE49-F238E27FC236}">
                  <a16:creationId xmlns:a16="http://schemas.microsoft.com/office/drawing/2014/main" id="{9C4D46A7-97A6-40D5-8FBA-DEBFC879507B}"/>
                </a:ext>
              </a:extLst>
            </p:cNvPr>
            <p:cNvSpPr/>
            <p:nvPr/>
          </p:nvSpPr>
          <p:spPr>
            <a:xfrm>
              <a:off x="702800" y="4164000"/>
              <a:ext cx="64075" cy="57900"/>
            </a:xfrm>
            <a:custGeom>
              <a:avLst/>
              <a:gdLst/>
              <a:ahLst/>
              <a:cxnLst/>
              <a:rect l="l" t="t" r="r" b="b"/>
              <a:pathLst>
                <a:path w="2563" h="2316" extrusionOk="0">
                  <a:moveTo>
                    <a:pt x="951" y="0"/>
                  </a:moveTo>
                  <a:lnTo>
                    <a:pt x="951" y="0"/>
                  </a:lnTo>
                  <a:cubicBezTo>
                    <a:pt x="180" y="352"/>
                    <a:pt x="0" y="1367"/>
                    <a:pt x="601" y="1964"/>
                  </a:cubicBezTo>
                  <a:cubicBezTo>
                    <a:pt x="842" y="2203"/>
                    <a:pt x="1149" y="2315"/>
                    <a:pt x="1452" y="2315"/>
                  </a:cubicBezTo>
                  <a:cubicBezTo>
                    <a:pt x="1907" y="2315"/>
                    <a:pt x="2355" y="2061"/>
                    <a:pt x="2562" y="1596"/>
                  </a:cubicBezTo>
                  <a:lnTo>
                    <a:pt x="2562" y="1596"/>
                  </a:lnTo>
                  <a:cubicBezTo>
                    <a:pt x="2534" y="1609"/>
                    <a:pt x="2506" y="1624"/>
                    <a:pt x="2476" y="1636"/>
                  </a:cubicBezTo>
                  <a:cubicBezTo>
                    <a:pt x="2341" y="1684"/>
                    <a:pt x="2202" y="1707"/>
                    <a:pt x="2064" y="1707"/>
                  </a:cubicBezTo>
                  <a:cubicBezTo>
                    <a:pt x="1733" y="1707"/>
                    <a:pt x="1409" y="1572"/>
                    <a:pt x="1174" y="1320"/>
                  </a:cubicBezTo>
                  <a:cubicBezTo>
                    <a:pt x="842" y="965"/>
                    <a:pt x="754" y="444"/>
                    <a:pt x="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40;p50">
              <a:extLst>
                <a:ext uri="{FF2B5EF4-FFF2-40B4-BE49-F238E27FC236}">
                  <a16:creationId xmlns:a16="http://schemas.microsoft.com/office/drawing/2014/main" id="{065A28D3-1463-4616-9A6D-FB71B7CAC581}"/>
                </a:ext>
              </a:extLst>
            </p:cNvPr>
            <p:cNvSpPr/>
            <p:nvPr/>
          </p:nvSpPr>
          <p:spPr>
            <a:xfrm>
              <a:off x="550875" y="4270600"/>
              <a:ext cx="72825" cy="54750"/>
            </a:xfrm>
            <a:custGeom>
              <a:avLst/>
              <a:gdLst/>
              <a:ahLst/>
              <a:cxnLst/>
              <a:rect l="l" t="t" r="r" b="b"/>
              <a:pathLst>
                <a:path w="2913" h="2190" extrusionOk="0">
                  <a:moveTo>
                    <a:pt x="2659" y="1"/>
                  </a:moveTo>
                  <a:lnTo>
                    <a:pt x="2657" y="2"/>
                  </a:lnTo>
                  <a:lnTo>
                    <a:pt x="0" y="1841"/>
                  </a:lnTo>
                  <a:cubicBezTo>
                    <a:pt x="157" y="2067"/>
                    <a:pt x="409" y="2189"/>
                    <a:pt x="666" y="2189"/>
                  </a:cubicBezTo>
                  <a:cubicBezTo>
                    <a:pt x="825" y="2189"/>
                    <a:pt x="985" y="2142"/>
                    <a:pt x="1125" y="2045"/>
                  </a:cubicBezTo>
                  <a:lnTo>
                    <a:pt x="2454" y="1125"/>
                  </a:lnTo>
                  <a:cubicBezTo>
                    <a:pt x="2820" y="871"/>
                    <a:pt x="2912" y="368"/>
                    <a:pt x="2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41;p50">
              <a:extLst>
                <a:ext uri="{FF2B5EF4-FFF2-40B4-BE49-F238E27FC236}">
                  <a16:creationId xmlns:a16="http://schemas.microsoft.com/office/drawing/2014/main" id="{4307F976-C0CD-43D0-B636-EA85E7D5D1EC}"/>
                </a:ext>
              </a:extLst>
            </p:cNvPr>
            <p:cNvSpPr/>
            <p:nvPr/>
          </p:nvSpPr>
          <p:spPr>
            <a:xfrm>
              <a:off x="571025" y="4179600"/>
              <a:ext cx="42400" cy="38325"/>
            </a:xfrm>
            <a:custGeom>
              <a:avLst/>
              <a:gdLst/>
              <a:ahLst/>
              <a:cxnLst/>
              <a:rect l="l" t="t" r="r" b="b"/>
              <a:pathLst>
                <a:path w="1696" h="1533" extrusionOk="0">
                  <a:moveTo>
                    <a:pt x="609" y="0"/>
                  </a:moveTo>
                  <a:cubicBezTo>
                    <a:pt x="110" y="245"/>
                    <a:pt x="1" y="910"/>
                    <a:pt x="397" y="1300"/>
                  </a:cubicBezTo>
                  <a:cubicBezTo>
                    <a:pt x="558" y="1458"/>
                    <a:pt x="762" y="1533"/>
                    <a:pt x="963" y="1533"/>
                  </a:cubicBezTo>
                  <a:cubicBezTo>
                    <a:pt x="1261" y="1533"/>
                    <a:pt x="1554" y="1370"/>
                    <a:pt x="1696" y="1070"/>
                  </a:cubicBezTo>
                  <a:lnTo>
                    <a:pt x="1696" y="1070"/>
                  </a:lnTo>
                  <a:cubicBezTo>
                    <a:pt x="1670" y="1081"/>
                    <a:pt x="1646" y="1095"/>
                    <a:pt x="1619" y="1105"/>
                  </a:cubicBezTo>
                  <a:lnTo>
                    <a:pt x="1619" y="1107"/>
                  </a:lnTo>
                  <a:cubicBezTo>
                    <a:pt x="1530" y="1138"/>
                    <a:pt x="1438" y="1154"/>
                    <a:pt x="1346" y="1154"/>
                  </a:cubicBezTo>
                  <a:cubicBezTo>
                    <a:pt x="1122" y="1154"/>
                    <a:pt x="902" y="1061"/>
                    <a:pt x="745" y="889"/>
                  </a:cubicBezTo>
                  <a:cubicBezTo>
                    <a:pt x="524" y="647"/>
                    <a:pt x="471" y="296"/>
                    <a:pt x="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1962;p50">
            <a:extLst>
              <a:ext uri="{FF2B5EF4-FFF2-40B4-BE49-F238E27FC236}">
                <a16:creationId xmlns:a16="http://schemas.microsoft.com/office/drawing/2014/main" id="{CAF3C63E-B542-4703-8643-55AE2C2A8613}"/>
              </a:ext>
            </a:extLst>
          </p:cNvPr>
          <p:cNvGrpSpPr/>
          <p:nvPr/>
        </p:nvGrpSpPr>
        <p:grpSpPr>
          <a:xfrm>
            <a:off x="4295855" y="1984289"/>
            <a:ext cx="552289" cy="465041"/>
            <a:chOff x="2039850" y="3984950"/>
            <a:chExt cx="637600" cy="536875"/>
          </a:xfrm>
        </p:grpSpPr>
        <p:sp>
          <p:nvSpPr>
            <p:cNvPr id="93" name="Google Shape;1963;p50">
              <a:extLst>
                <a:ext uri="{FF2B5EF4-FFF2-40B4-BE49-F238E27FC236}">
                  <a16:creationId xmlns:a16="http://schemas.microsoft.com/office/drawing/2014/main" id="{75812553-968B-4C2D-913E-E358A1E8BF15}"/>
                </a:ext>
              </a:extLst>
            </p:cNvPr>
            <p:cNvSpPr/>
            <p:nvPr/>
          </p:nvSpPr>
          <p:spPr>
            <a:xfrm>
              <a:off x="2249075" y="4154300"/>
              <a:ext cx="219150" cy="219150"/>
            </a:xfrm>
            <a:custGeom>
              <a:avLst/>
              <a:gdLst/>
              <a:ahLst/>
              <a:cxnLst/>
              <a:rect l="l" t="t" r="r" b="b"/>
              <a:pathLst>
                <a:path w="8766" h="8766" extrusionOk="0">
                  <a:moveTo>
                    <a:pt x="4384" y="1"/>
                  </a:moveTo>
                  <a:cubicBezTo>
                    <a:pt x="4163" y="1"/>
                    <a:pt x="3985" y="179"/>
                    <a:pt x="3985" y="398"/>
                  </a:cubicBezTo>
                  <a:lnTo>
                    <a:pt x="3985" y="1865"/>
                  </a:lnTo>
                  <a:cubicBezTo>
                    <a:pt x="3985" y="2172"/>
                    <a:pt x="3808" y="2451"/>
                    <a:pt x="3532" y="2581"/>
                  </a:cubicBezTo>
                  <a:cubicBezTo>
                    <a:pt x="3115" y="2779"/>
                    <a:pt x="2779" y="3115"/>
                    <a:pt x="2581" y="3532"/>
                  </a:cubicBezTo>
                  <a:cubicBezTo>
                    <a:pt x="2451" y="3808"/>
                    <a:pt x="2171" y="3985"/>
                    <a:pt x="1865" y="3985"/>
                  </a:cubicBezTo>
                  <a:lnTo>
                    <a:pt x="398" y="3985"/>
                  </a:lnTo>
                  <a:cubicBezTo>
                    <a:pt x="179" y="3985"/>
                    <a:pt x="1" y="4163"/>
                    <a:pt x="1" y="4384"/>
                  </a:cubicBezTo>
                  <a:cubicBezTo>
                    <a:pt x="1" y="4603"/>
                    <a:pt x="179" y="4781"/>
                    <a:pt x="398" y="4781"/>
                  </a:cubicBezTo>
                  <a:lnTo>
                    <a:pt x="1865" y="4781"/>
                  </a:lnTo>
                  <a:cubicBezTo>
                    <a:pt x="2171" y="4781"/>
                    <a:pt x="2451" y="4958"/>
                    <a:pt x="2581" y="5234"/>
                  </a:cubicBezTo>
                  <a:cubicBezTo>
                    <a:pt x="2779" y="5651"/>
                    <a:pt x="3115" y="5987"/>
                    <a:pt x="3532" y="6185"/>
                  </a:cubicBezTo>
                  <a:cubicBezTo>
                    <a:pt x="3808" y="6315"/>
                    <a:pt x="3985" y="6595"/>
                    <a:pt x="3985" y="6901"/>
                  </a:cubicBezTo>
                  <a:lnTo>
                    <a:pt x="3985" y="8368"/>
                  </a:lnTo>
                  <a:cubicBezTo>
                    <a:pt x="3985" y="8587"/>
                    <a:pt x="4163" y="8765"/>
                    <a:pt x="4384" y="8765"/>
                  </a:cubicBezTo>
                  <a:cubicBezTo>
                    <a:pt x="4603" y="8765"/>
                    <a:pt x="4781" y="8587"/>
                    <a:pt x="4781" y="8368"/>
                  </a:cubicBezTo>
                  <a:lnTo>
                    <a:pt x="4781" y="6901"/>
                  </a:lnTo>
                  <a:cubicBezTo>
                    <a:pt x="4781" y="6595"/>
                    <a:pt x="4958" y="6315"/>
                    <a:pt x="5234" y="6185"/>
                  </a:cubicBezTo>
                  <a:cubicBezTo>
                    <a:pt x="5651" y="5987"/>
                    <a:pt x="5987" y="5651"/>
                    <a:pt x="6185" y="5234"/>
                  </a:cubicBezTo>
                  <a:cubicBezTo>
                    <a:pt x="6315" y="4958"/>
                    <a:pt x="6594" y="4781"/>
                    <a:pt x="6901" y="4781"/>
                  </a:cubicBezTo>
                  <a:lnTo>
                    <a:pt x="8368" y="4781"/>
                  </a:lnTo>
                  <a:cubicBezTo>
                    <a:pt x="8587" y="4781"/>
                    <a:pt x="8766" y="4603"/>
                    <a:pt x="8766" y="4384"/>
                  </a:cubicBezTo>
                  <a:cubicBezTo>
                    <a:pt x="8766" y="4163"/>
                    <a:pt x="8587" y="3985"/>
                    <a:pt x="8368" y="3985"/>
                  </a:cubicBezTo>
                  <a:lnTo>
                    <a:pt x="6901" y="3985"/>
                  </a:lnTo>
                  <a:cubicBezTo>
                    <a:pt x="6594" y="3985"/>
                    <a:pt x="6315" y="3808"/>
                    <a:pt x="6185" y="3532"/>
                  </a:cubicBezTo>
                  <a:cubicBezTo>
                    <a:pt x="5987" y="3115"/>
                    <a:pt x="5651" y="2779"/>
                    <a:pt x="5234" y="2581"/>
                  </a:cubicBezTo>
                  <a:cubicBezTo>
                    <a:pt x="4958" y="2451"/>
                    <a:pt x="4781" y="2172"/>
                    <a:pt x="4781" y="1865"/>
                  </a:cubicBezTo>
                  <a:lnTo>
                    <a:pt x="4781" y="398"/>
                  </a:lnTo>
                  <a:cubicBezTo>
                    <a:pt x="4781" y="179"/>
                    <a:pt x="4603" y="1"/>
                    <a:pt x="4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64;p50">
              <a:extLst>
                <a:ext uri="{FF2B5EF4-FFF2-40B4-BE49-F238E27FC236}">
                  <a16:creationId xmlns:a16="http://schemas.microsoft.com/office/drawing/2014/main" id="{D50B993C-384F-44C3-BE3C-D525D20007D8}"/>
                </a:ext>
              </a:extLst>
            </p:cNvPr>
            <p:cNvSpPr/>
            <p:nvPr/>
          </p:nvSpPr>
          <p:spPr>
            <a:xfrm>
              <a:off x="2070025" y="4011025"/>
              <a:ext cx="577250" cy="505700"/>
            </a:xfrm>
            <a:custGeom>
              <a:avLst/>
              <a:gdLst/>
              <a:ahLst/>
              <a:cxnLst/>
              <a:rect l="l" t="t" r="r" b="b"/>
              <a:pathLst>
                <a:path w="23090" h="20228" extrusionOk="0">
                  <a:moveTo>
                    <a:pt x="5494" y="815"/>
                  </a:moveTo>
                  <a:cubicBezTo>
                    <a:pt x="8204" y="815"/>
                    <a:pt x="12140" y="2819"/>
                    <a:pt x="15490" y="6169"/>
                  </a:cubicBezTo>
                  <a:cubicBezTo>
                    <a:pt x="20072" y="10751"/>
                    <a:pt x="22136" y="16428"/>
                    <a:pt x="19998" y="18567"/>
                  </a:cubicBezTo>
                  <a:cubicBezTo>
                    <a:pt x="19423" y="19142"/>
                    <a:pt x="18592" y="19413"/>
                    <a:pt x="17596" y="19413"/>
                  </a:cubicBezTo>
                  <a:cubicBezTo>
                    <a:pt x="14886" y="19413"/>
                    <a:pt x="10950" y="17408"/>
                    <a:pt x="7600" y="14058"/>
                  </a:cubicBezTo>
                  <a:cubicBezTo>
                    <a:pt x="3018" y="9477"/>
                    <a:pt x="954" y="3799"/>
                    <a:pt x="3092" y="1661"/>
                  </a:cubicBezTo>
                  <a:cubicBezTo>
                    <a:pt x="3667" y="1086"/>
                    <a:pt x="4498" y="815"/>
                    <a:pt x="5494" y="815"/>
                  </a:cubicBezTo>
                  <a:close/>
                  <a:moveTo>
                    <a:pt x="5536" y="1"/>
                  </a:moveTo>
                  <a:cubicBezTo>
                    <a:pt x="4311" y="1"/>
                    <a:pt x="3273" y="354"/>
                    <a:pt x="2529" y="1098"/>
                  </a:cubicBezTo>
                  <a:cubicBezTo>
                    <a:pt x="1" y="3626"/>
                    <a:pt x="1981" y="9566"/>
                    <a:pt x="7037" y="14622"/>
                  </a:cubicBezTo>
                  <a:cubicBezTo>
                    <a:pt x="10606" y="18192"/>
                    <a:pt x="14615" y="20228"/>
                    <a:pt x="17554" y="20228"/>
                  </a:cubicBezTo>
                  <a:cubicBezTo>
                    <a:pt x="18779" y="20228"/>
                    <a:pt x="19818" y="19874"/>
                    <a:pt x="20561" y="19130"/>
                  </a:cubicBezTo>
                  <a:cubicBezTo>
                    <a:pt x="23089" y="16603"/>
                    <a:pt x="21109" y="10662"/>
                    <a:pt x="16053" y="5606"/>
                  </a:cubicBezTo>
                  <a:cubicBezTo>
                    <a:pt x="12484" y="2037"/>
                    <a:pt x="8475" y="1"/>
                    <a:pt x="5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65;p50">
              <a:extLst>
                <a:ext uri="{FF2B5EF4-FFF2-40B4-BE49-F238E27FC236}">
                  <a16:creationId xmlns:a16="http://schemas.microsoft.com/office/drawing/2014/main" id="{6969A160-0291-4A89-A5F9-6D8B9B137864}"/>
                </a:ext>
              </a:extLst>
            </p:cNvPr>
            <p:cNvSpPr/>
            <p:nvPr/>
          </p:nvSpPr>
          <p:spPr>
            <a:xfrm>
              <a:off x="2070025" y="4011050"/>
              <a:ext cx="577250" cy="505700"/>
            </a:xfrm>
            <a:custGeom>
              <a:avLst/>
              <a:gdLst/>
              <a:ahLst/>
              <a:cxnLst/>
              <a:rect l="l" t="t" r="r" b="b"/>
              <a:pathLst>
                <a:path w="23090" h="20228" extrusionOk="0">
                  <a:moveTo>
                    <a:pt x="17596" y="814"/>
                  </a:moveTo>
                  <a:cubicBezTo>
                    <a:pt x="18592" y="814"/>
                    <a:pt x="19423" y="1085"/>
                    <a:pt x="19998" y="1660"/>
                  </a:cubicBezTo>
                  <a:cubicBezTo>
                    <a:pt x="22136" y="3798"/>
                    <a:pt x="20072" y="9476"/>
                    <a:pt x="15490" y="14057"/>
                  </a:cubicBezTo>
                  <a:cubicBezTo>
                    <a:pt x="12140" y="17407"/>
                    <a:pt x="8205" y="19412"/>
                    <a:pt x="5495" y="19412"/>
                  </a:cubicBezTo>
                  <a:cubicBezTo>
                    <a:pt x="4498" y="19412"/>
                    <a:pt x="3667" y="19141"/>
                    <a:pt x="3092" y="18566"/>
                  </a:cubicBezTo>
                  <a:cubicBezTo>
                    <a:pt x="954" y="16427"/>
                    <a:pt x="3018" y="10749"/>
                    <a:pt x="7601" y="6168"/>
                  </a:cubicBezTo>
                  <a:cubicBezTo>
                    <a:pt x="10951" y="2818"/>
                    <a:pt x="14886" y="814"/>
                    <a:pt x="17596" y="814"/>
                  </a:cubicBezTo>
                  <a:close/>
                  <a:moveTo>
                    <a:pt x="17555" y="0"/>
                  </a:moveTo>
                  <a:cubicBezTo>
                    <a:pt x="14616" y="0"/>
                    <a:pt x="10606" y="2036"/>
                    <a:pt x="7037" y="5606"/>
                  </a:cubicBezTo>
                  <a:cubicBezTo>
                    <a:pt x="1980" y="10661"/>
                    <a:pt x="1" y="16602"/>
                    <a:pt x="2529" y="19131"/>
                  </a:cubicBezTo>
                  <a:cubicBezTo>
                    <a:pt x="3273" y="19874"/>
                    <a:pt x="4311" y="20227"/>
                    <a:pt x="5535" y="20227"/>
                  </a:cubicBezTo>
                  <a:cubicBezTo>
                    <a:pt x="8474" y="20227"/>
                    <a:pt x="12484" y="18191"/>
                    <a:pt x="16053" y="14621"/>
                  </a:cubicBezTo>
                  <a:cubicBezTo>
                    <a:pt x="21110" y="9566"/>
                    <a:pt x="23089" y="3625"/>
                    <a:pt x="20561" y="1097"/>
                  </a:cubicBezTo>
                  <a:cubicBezTo>
                    <a:pt x="19818" y="354"/>
                    <a:pt x="18780" y="0"/>
                    <a:pt x="1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66;p50">
              <a:extLst>
                <a:ext uri="{FF2B5EF4-FFF2-40B4-BE49-F238E27FC236}">
                  <a16:creationId xmlns:a16="http://schemas.microsoft.com/office/drawing/2014/main" id="{25883238-4717-404C-A154-74ACB7B38B99}"/>
                </a:ext>
              </a:extLst>
            </p:cNvPr>
            <p:cNvSpPr/>
            <p:nvPr/>
          </p:nvSpPr>
          <p:spPr>
            <a:xfrm>
              <a:off x="2121425" y="3984950"/>
              <a:ext cx="77875" cy="76800"/>
            </a:xfrm>
            <a:custGeom>
              <a:avLst/>
              <a:gdLst/>
              <a:ahLst/>
              <a:cxnLst/>
              <a:rect l="l" t="t" r="r" b="b"/>
              <a:pathLst>
                <a:path w="3115" h="3072" extrusionOk="0">
                  <a:moveTo>
                    <a:pt x="1520" y="0"/>
                  </a:moveTo>
                  <a:cubicBezTo>
                    <a:pt x="1248" y="0"/>
                    <a:pt x="976" y="70"/>
                    <a:pt x="732" y="208"/>
                  </a:cubicBezTo>
                  <a:cubicBezTo>
                    <a:pt x="251" y="483"/>
                    <a:pt x="0" y="1001"/>
                    <a:pt x="0" y="1595"/>
                  </a:cubicBezTo>
                  <a:cubicBezTo>
                    <a:pt x="0" y="2475"/>
                    <a:pt x="640" y="3072"/>
                    <a:pt x="1520" y="3072"/>
                  </a:cubicBezTo>
                  <a:cubicBezTo>
                    <a:pt x="2113" y="3072"/>
                    <a:pt x="2632" y="2864"/>
                    <a:pt x="2905" y="2381"/>
                  </a:cubicBezTo>
                  <a:cubicBezTo>
                    <a:pt x="3042" y="2142"/>
                    <a:pt x="3114" y="1871"/>
                    <a:pt x="3113" y="1595"/>
                  </a:cubicBezTo>
                  <a:cubicBezTo>
                    <a:pt x="3113" y="1026"/>
                    <a:pt x="2812" y="501"/>
                    <a:pt x="2321" y="217"/>
                  </a:cubicBezTo>
                  <a:cubicBezTo>
                    <a:pt x="2074" y="72"/>
                    <a:pt x="179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67;p50">
              <a:extLst>
                <a:ext uri="{FF2B5EF4-FFF2-40B4-BE49-F238E27FC236}">
                  <a16:creationId xmlns:a16="http://schemas.microsoft.com/office/drawing/2014/main" id="{6B9D87BA-E04F-4ACB-8DB1-7E9F0CE4F00C}"/>
                </a:ext>
              </a:extLst>
            </p:cNvPr>
            <p:cNvSpPr/>
            <p:nvPr/>
          </p:nvSpPr>
          <p:spPr>
            <a:xfrm>
              <a:off x="2296375" y="4331175"/>
              <a:ext cx="29125" cy="28950"/>
            </a:xfrm>
            <a:custGeom>
              <a:avLst/>
              <a:gdLst/>
              <a:ahLst/>
              <a:cxnLst/>
              <a:rect l="l" t="t" r="r" b="b"/>
              <a:pathLst>
                <a:path w="1165" h="1158" extrusionOk="0">
                  <a:moveTo>
                    <a:pt x="707" y="0"/>
                  </a:moveTo>
                  <a:cubicBezTo>
                    <a:pt x="563" y="0"/>
                    <a:pt x="424" y="78"/>
                    <a:pt x="353" y="215"/>
                  </a:cubicBezTo>
                  <a:lnTo>
                    <a:pt x="153" y="560"/>
                  </a:lnTo>
                  <a:cubicBezTo>
                    <a:pt x="0" y="824"/>
                    <a:pt x="191" y="1157"/>
                    <a:pt x="498" y="1157"/>
                  </a:cubicBezTo>
                  <a:lnTo>
                    <a:pt x="498" y="1157"/>
                  </a:lnTo>
                  <a:cubicBezTo>
                    <a:pt x="640" y="1157"/>
                    <a:pt x="771" y="1082"/>
                    <a:pt x="843" y="958"/>
                  </a:cubicBezTo>
                  <a:lnTo>
                    <a:pt x="1043" y="614"/>
                  </a:lnTo>
                  <a:cubicBezTo>
                    <a:pt x="1165" y="421"/>
                    <a:pt x="1102" y="168"/>
                    <a:pt x="906" y="53"/>
                  </a:cubicBezTo>
                  <a:cubicBezTo>
                    <a:pt x="843" y="17"/>
                    <a:pt x="775" y="0"/>
                    <a:pt x="707" y="0"/>
                  </a:cubicBezTo>
                  <a:close/>
                  <a:moveTo>
                    <a:pt x="498" y="1157"/>
                  </a:moveTo>
                  <a:cubicBezTo>
                    <a:pt x="497" y="1157"/>
                    <a:pt x="497" y="1157"/>
                    <a:pt x="497" y="1157"/>
                  </a:cubicBezTo>
                  <a:lnTo>
                    <a:pt x="498" y="1157"/>
                  </a:lnTo>
                  <a:cubicBezTo>
                    <a:pt x="498" y="1157"/>
                    <a:pt x="498" y="1157"/>
                    <a:pt x="498" y="11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68;p50">
              <a:extLst>
                <a:ext uri="{FF2B5EF4-FFF2-40B4-BE49-F238E27FC236}">
                  <a16:creationId xmlns:a16="http://schemas.microsoft.com/office/drawing/2014/main" id="{C95435F6-094C-44A2-B5E1-7A6D4A1E8077}"/>
                </a:ext>
              </a:extLst>
            </p:cNvPr>
            <p:cNvSpPr/>
            <p:nvPr/>
          </p:nvSpPr>
          <p:spPr>
            <a:xfrm>
              <a:off x="2391025" y="4167250"/>
              <a:ext cx="29100" cy="28950"/>
            </a:xfrm>
            <a:custGeom>
              <a:avLst/>
              <a:gdLst/>
              <a:ahLst/>
              <a:cxnLst/>
              <a:rect l="l" t="t" r="r" b="b"/>
              <a:pathLst>
                <a:path w="1164" h="1158" extrusionOk="0">
                  <a:moveTo>
                    <a:pt x="706" y="1"/>
                  </a:moveTo>
                  <a:cubicBezTo>
                    <a:pt x="563" y="1"/>
                    <a:pt x="424" y="79"/>
                    <a:pt x="353" y="215"/>
                  </a:cubicBezTo>
                  <a:lnTo>
                    <a:pt x="153" y="561"/>
                  </a:lnTo>
                  <a:cubicBezTo>
                    <a:pt x="0" y="825"/>
                    <a:pt x="191" y="1158"/>
                    <a:pt x="497" y="1158"/>
                  </a:cubicBezTo>
                  <a:lnTo>
                    <a:pt x="498" y="1158"/>
                  </a:lnTo>
                  <a:cubicBezTo>
                    <a:pt x="640" y="1158"/>
                    <a:pt x="773" y="1083"/>
                    <a:pt x="844" y="958"/>
                  </a:cubicBezTo>
                  <a:lnTo>
                    <a:pt x="1042" y="614"/>
                  </a:lnTo>
                  <a:cubicBezTo>
                    <a:pt x="1163" y="422"/>
                    <a:pt x="1101" y="169"/>
                    <a:pt x="904" y="54"/>
                  </a:cubicBezTo>
                  <a:cubicBezTo>
                    <a:pt x="842" y="18"/>
                    <a:pt x="773"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69;p50">
              <a:extLst>
                <a:ext uri="{FF2B5EF4-FFF2-40B4-BE49-F238E27FC236}">
                  <a16:creationId xmlns:a16="http://schemas.microsoft.com/office/drawing/2014/main" id="{7F57C5A7-6AA1-429B-B9CA-BE788CC97F57}"/>
                </a:ext>
              </a:extLst>
            </p:cNvPr>
            <p:cNvSpPr/>
            <p:nvPr/>
          </p:nvSpPr>
          <p:spPr>
            <a:xfrm>
              <a:off x="2391900" y="4331275"/>
              <a:ext cx="29025" cy="28850"/>
            </a:xfrm>
            <a:custGeom>
              <a:avLst/>
              <a:gdLst/>
              <a:ahLst/>
              <a:cxnLst/>
              <a:rect l="l" t="t" r="r" b="b"/>
              <a:pathLst>
                <a:path w="1161" h="1154" extrusionOk="0">
                  <a:moveTo>
                    <a:pt x="457" y="1"/>
                  </a:moveTo>
                  <a:cubicBezTo>
                    <a:pt x="390" y="1"/>
                    <a:pt x="321" y="18"/>
                    <a:pt x="258" y="54"/>
                  </a:cubicBezTo>
                  <a:cubicBezTo>
                    <a:pt x="64" y="167"/>
                    <a:pt x="1" y="417"/>
                    <a:pt x="120" y="608"/>
                  </a:cubicBezTo>
                  <a:lnTo>
                    <a:pt x="318" y="954"/>
                  </a:lnTo>
                  <a:cubicBezTo>
                    <a:pt x="388" y="1078"/>
                    <a:pt x="520" y="1153"/>
                    <a:pt x="663" y="1153"/>
                  </a:cubicBezTo>
                  <a:cubicBezTo>
                    <a:pt x="970" y="1153"/>
                    <a:pt x="1161" y="821"/>
                    <a:pt x="1008" y="555"/>
                  </a:cubicBezTo>
                  <a:lnTo>
                    <a:pt x="809" y="209"/>
                  </a:lnTo>
                  <a:cubicBezTo>
                    <a:pt x="737" y="76"/>
                    <a:pt x="59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70;p50">
              <a:extLst>
                <a:ext uri="{FF2B5EF4-FFF2-40B4-BE49-F238E27FC236}">
                  <a16:creationId xmlns:a16="http://schemas.microsoft.com/office/drawing/2014/main" id="{0A754C7C-CFBA-477E-8855-1EDFCA0CB92B}"/>
                </a:ext>
              </a:extLst>
            </p:cNvPr>
            <p:cNvSpPr/>
            <p:nvPr/>
          </p:nvSpPr>
          <p:spPr>
            <a:xfrm>
              <a:off x="2297250" y="4167375"/>
              <a:ext cx="29025" cy="28825"/>
            </a:xfrm>
            <a:custGeom>
              <a:avLst/>
              <a:gdLst/>
              <a:ahLst/>
              <a:cxnLst/>
              <a:rect l="l" t="t" r="r" b="b"/>
              <a:pathLst>
                <a:path w="1161" h="1153" extrusionOk="0">
                  <a:moveTo>
                    <a:pt x="458" y="1"/>
                  </a:moveTo>
                  <a:cubicBezTo>
                    <a:pt x="390" y="1"/>
                    <a:pt x="321" y="18"/>
                    <a:pt x="258" y="55"/>
                  </a:cubicBezTo>
                  <a:cubicBezTo>
                    <a:pt x="64" y="167"/>
                    <a:pt x="1" y="417"/>
                    <a:pt x="118" y="609"/>
                  </a:cubicBezTo>
                  <a:lnTo>
                    <a:pt x="318" y="953"/>
                  </a:lnTo>
                  <a:cubicBezTo>
                    <a:pt x="390" y="1078"/>
                    <a:pt x="521" y="1153"/>
                    <a:pt x="663" y="1153"/>
                  </a:cubicBezTo>
                  <a:cubicBezTo>
                    <a:pt x="970" y="1153"/>
                    <a:pt x="1161" y="820"/>
                    <a:pt x="1008" y="556"/>
                  </a:cubicBezTo>
                  <a:lnTo>
                    <a:pt x="808" y="210"/>
                  </a:lnTo>
                  <a:cubicBezTo>
                    <a:pt x="737" y="76"/>
                    <a:pt x="600" y="1"/>
                    <a:pt x="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71;p50">
              <a:extLst>
                <a:ext uri="{FF2B5EF4-FFF2-40B4-BE49-F238E27FC236}">
                  <a16:creationId xmlns:a16="http://schemas.microsoft.com/office/drawing/2014/main" id="{928AEEBC-5815-4162-B690-8624BF99B5D3}"/>
                </a:ext>
              </a:extLst>
            </p:cNvPr>
            <p:cNvSpPr/>
            <p:nvPr/>
          </p:nvSpPr>
          <p:spPr>
            <a:xfrm>
              <a:off x="2260575" y="4203900"/>
              <a:ext cx="31225" cy="25125"/>
            </a:xfrm>
            <a:custGeom>
              <a:avLst/>
              <a:gdLst/>
              <a:ahLst/>
              <a:cxnLst/>
              <a:rect l="l" t="t" r="r" b="b"/>
              <a:pathLst>
                <a:path w="1249" h="1005" extrusionOk="0">
                  <a:moveTo>
                    <a:pt x="458" y="0"/>
                  </a:moveTo>
                  <a:cubicBezTo>
                    <a:pt x="321" y="0"/>
                    <a:pt x="187" y="71"/>
                    <a:pt x="114" y="200"/>
                  </a:cubicBezTo>
                  <a:cubicBezTo>
                    <a:pt x="0" y="395"/>
                    <a:pt x="73" y="645"/>
                    <a:pt x="273" y="751"/>
                  </a:cubicBezTo>
                  <a:lnTo>
                    <a:pt x="619" y="951"/>
                  </a:lnTo>
                  <a:cubicBezTo>
                    <a:pt x="678" y="986"/>
                    <a:pt x="747" y="1005"/>
                    <a:pt x="817" y="1005"/>
                  </a:cubicBezTo>
                  <a:lnTo>
                    <a:pt x="817" y="1003"/>
                  </a:lnTo>
                  <a:cubicBezTo>
                    <a:pt x="996" y="1003"/>
                    <a:pt x="1155" y="883"/>
                    <a:pt x="1202" y="709"/>
                  </a:cubicBezTo>
                  <a:cubicBezTo>
                    <a:pt x="1248" y="535"/>
                    <a:pt x="1172" y="351"/>
                    <a:pt x="1016" y="260"/>
                  </a:cubicBezTo>
                  <a:lnTo>
                    <a:pt x="671" y="62"/>
                  </a:lnTo>
                  <a:cubicBezTo>
                    <a:pt x="605" y="20"/>
                    <a:pt x="531"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72;p50">
              <a:extLst>
                <a:ext uri="{FF2B5EF4-FFF2-40B4-BE49-F238E27FC236}">
                  <a16:creationId xmlns:a16="http://schemas.microsoft.com/office/drawing/2014/main" id="{8CA0F93C-F745-4CA2-8E32-76C382F4D58B}"/>
                </a:ext>
              </a:extLst>
            </p:cNvPr>
            <p:cNvSpPr/>
            <p:nvPr/>
          </p:nvSpPr>
          <p:spPr>
            <a:xfrm>
              <a:off x="2424600" y="4298600"/>
              <a:ext cx="31150" cy="25075"/>
            </a:xfrm>
            <a:custGeom>
              <a:avLst/>
              <a:gdLst/>
              <a:ahLst/>
              <a:cxnLst/>
              <a:rect l="l" t="t" r="r" b="b"/>
              <a:pathLst>
                <a:path w="1246" h="1003" extrusionOk="0">
                  <a:moveTo>
                    <a:pt x="457" y="1"/>
                  </a:moveTo>
                  <a:cubicBezTo>
                    <a:pt x="320" y="1"/>
                    <a:pt x="186" y="72"/>
                    <a:pt x="112" y="199"/>
                  </a:cubicBezTo>
                  <a:cubicBezTo>
                    <a:pt x="0" y="394"/>
                    <a:pt x="71" y="643"/>
                    <a:pt x="269" y="750"/>
                  </a:cubicBezTo>
                  <a:lnTo>
                    <a:pt x="614" y="949"/>
                  </a:lnTo>
                  <a:cubicBezTo>
                    <a:pt x="673" y="984"/>
                    <a:pt x="743" y="1001"/>
                    <a:pt x="812" y="1001"/>
                  </a:cubicBezTo>
                  <a:lnTo>
                    <a:pt x="812" y="1003"/>
                  </a:lnTo>
                  <a:cubicBezTo>
                    <a:pt x="993" y="1003"/>
                    <a:pt x="1152" y="883"/>
                    <a:pt x="1198" y="707"/>
                  </a:cubicBezTo>
                  <a:cubicBezTo>
                    <a:pt x="1245" y="533"/>
                    <a:pt x="1169" y="349"/>
                    <a:pt x="1012" y="259"/>
                  </a:cubicBezTo>
                  <a:lnTo>
                    <a:pt x="666" y="60"/>
                  </a:lnTo>
                  <a:cubicBezTo>
                    <a:pt x="601" y="20"/>
                    <a:pt x="52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73;p50">
              <a:extLst>
                <a:ext uri="{FF2B5EF4-FFF2-40B4-BE49-F238E27FC236}">
                  <a16:creationId xmlns:a16="http://schemas.microsoft.com/office/drawing/2014/main" id="{D68474C7-6248-4B2B-82E0-A352E7F16A52}"/>
                </a:ext>
              </a:extLst>
            </p:cNvPr>
            <p:cNvSpPr/>
            <p:nvPr/>
          </p:nvSpPr>
          <p:spPr>
            <a:xfrm>
              <a:off x="2261575" y="4298575"/>
              <a:ext cx="31150" cy="25075"/>
            </a:xfrm>
            <a:custGeom>
              <a:avLst/>
              <a:gdLst/>
              <a:ahLst/>
              <a:cxnLst/>
              <a:rect l="l" t="t" r="r" b="b"/>
              <a:pathLst>
                <a:path w="1246" h="1003" extrusionOk="0">
                  <a:moveTo>
                    <a:pt x="788" y="0"/>
                  </a:moveTo>
                  <a:cubicBezTo>
                    <a:pt x="716" y="0"/>
                    <a:pt x="644" y="19"/>
                    <a:pt x="579" y="60"/>
                  </a:cubicBezTo>
                  <a:lnTo>
                    <a:pt x="233" y="260"/>
                  </a:lnTo>
                  <a:cubicBezTo>
                    <a:pt x="76" y="349"/>
                    <a:pt x="0" y="534"/>
                    <a:pt x="48" y="708"/>
                  </a:cubicBezTo>
                  <a:cubicBezTo>
                    <a:pt x="95" y="881"/>
                    <a:pt x="250" y="1002"/>
                    <a:pt x="430" y="1002"/>
                  </a:cubicBezTo>
                  <a:cubicBezTo>
                    <a:pt x="431" y="1002"/>
                    <a:pt x="432" y="1002"/>
                    <a:pt x="433" y="1002"/>
                  </a:cubicBezTo>
                  <a:cubicBezTo>
                    <a:pt x="502" y="1002"/>
                    <a:pt x="572" y="984"/>
                    <a:pt x="632" y="949"/>
                  </a:cubicBezTo>
                  <a:lnTo>
                    <a:pt x="978" y="751"/>
                  </a:lnTo>
                  <a:cubicBezTo>
                    <a:pt x="1174" y="643"/>
                    <a:pt x="1245" y="394"/>
                    <a:pt x="1133" y="200"/>
                  </a:cubicBezTo>
                  <a:cubicBezTo>
                    <a:pt x="1059" y="72"/>
                    <a:pt x="925" y="0"/>
                    <a:pt x="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74;p50">
              <a:extLst>
                <a:ext uri="{FF2B5EF4-FFF2-40B4-BE49-F238E27FC236}">
                  <a16:creationId xmlns:a16="http://schemas.microsoft.com/office/drawing/2014/main" id="{096D70B2-26A4-4CCF-B287-FF3614C8CF6A}"/>
                </a:ext>
              </a:extLst>
            </p:cNvPr>
            <p:cNvSpPr/>
            <p:nvPr/>
          </p:nvSpPr>
          <p:spPr>
            <a:xfrm>
              <a:off x="2425500" y="4203975"/>
              <a:ext cx="31125" cy="25050"/>
            </a:xfrm>
            <a:custGeom>
              <a:avLst/>
              <a:gdLst/>
              <a:ahLst/>
              <a:cxnLst/>
              <a:rect l="l" t="t" r="r" b="b"/>
              <a:pathLst>
                <a:path w="1245" h="1002" extrusionOk="0">
                  <a:moveTo>
                    <a:pt x="787" y="0"/>
                  </a:moveTo>
                  <a:cubicBezTo>
                    <a:pt x="716" y="0"/>
                    <a:pt x="643" y="19"/>
                    <a:pt x="578" y="59"/>
                  </a:cubicBezTo>
                  <a:lnTo>
                    <a:pt x="233" y="259"/>
                  </a:lnTo>
                  <a:cubicBezTo>
                    <a:pt x="77" y="349"/>
                    <a:pt x="1" y="533"/>
                    <a:pt x="48" y="706"/>
                  </a:cubicBezTo>
                  <a:cubicBezTo>
                    <a:pt x="94" y="880"/>
                    <a:pt x="253" y="1002"/>
                    <a:pt x="432" y="1002"/>
                  </a:cubicBezTo>
                  <a:cubicBezTo>
                    <a:pt x="503" y="1002"/>
                    <a:pt x="571" y="983"/>
                    <a:pt x="632" y="948"/>
                  </a:cubicBezTo>
                  <a:lnTo>
                    <a:pt x="976" y="750"/>
                  </a:lnTo>
                  <a:cubicBezTo>
                    <a:pt x="1174" y="642"/>
                    <a:pt x="1244" y="393"/>
                    <a:pt x="1133" y="199"/>
                  </a:cubicBezTo>
                  <a:cubicBezTo>
                    <a:pt x="1058" y="71"/>
                    <a:pt x="924"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75;p50">
              <a:extLst>
                <a:ext uri="{FF2B5EF4-FFF2-40B4-BE49-F238E27FC236}">
                  <a16:creationId xmlns:a16="http://schemas.microsoft.com/office/drawing/2014/main" id="{E6529DB7-7FAE-455B-8A76-247E69BD24CD}"/>
                </a:ext>
              </a:extLst>
            </p:cNvPr>
            <p:cNvSpPr/>
            <p:nvPr/>
          </p:nvSpPr>
          <p:spPr>
            <a:xfrm>
              <a:off x="2331450" y="4233975"/>
              <a:ext cx="57125" cy="56875"/>
            </a:xfrm>
            <a:custGeom>
              <a:avLst/>
              <a:gdLst/>
              <a:ahLst/>
              <a:cxnLst/>
              <a:rect l="l" t="t" r="r" b="b"/>
              <a:pathLst>
                <a:path w="2285" h="2275" extrusionOk="0">
                  <a:moveTo>
                    <a:pt x="1087" y="1"/>
                  </a:moveTo>
                  <a:cubicBezTo>
                    <a:pt x="872" y="1"/>
                    <a:pt x="657" y="59"/>
                    <a:pt x="466" y="175"/>
                  </a:cubicBezTo>
                  <a:cubicBezTo>
                    <a:pt x="122" y="386"/>
                    <a:pt x="1" y="764"/>
                    <a:pt x="1" y="1197"/>
                  </a:cubicBezTo>
                  <a:cubicBezTo>
                    <a:pt x="1" y="1856"/>
                    <a:pt x="428" y="2275"/>
                    <a:pt x="1089" y="2275"/>
                  </a:cubicBezTo>
                  <a:cubicBezTo>
                    <a:pt x="1520" y="2275"/>
                    <a:pt x="1899" y="2162"/>
                    <a:pt x="2109" y="1818"/>
                  </a:cubicBezTo>
                  <a:cubicBezTo>
                    <a:pt x="2223" y="1631"/>
                    <a:pt x="2284" y="1416"/>
                    <a:pt x="2283" y="1197"/>
                  </a:cubicBezTo>
                  <a:cubicBezTo>
                    <a:pt x="2283" y="764"/>
                    <a:pt x="2049" y="366"/>
                    <a:pt x="1673" y="154"/>
                  </a:cubicBezTo>
                  <a:cubicBezTo>
                    <a:pt x="1491" y="52"/>
                    <a:pt x="1289" y="1"/>
                    <a:pt x="1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76;p50">
              <a:extLst>
                <a:ext uri="{FF2B5EF4-FFF2-40B4-BE49-F238E27FC236}">
                  <a16:creationId xmlns:a16="http://schemas.microsoft.com/office/drawing/2014/main" id="{9E2E6529-473B-4D19-A4AD-FB70982ED3FC}"/>
                </a:ext>
              </a:extLst>
            </p:cNvPr>
            <p:cNvSpPr/>
            <p:nvPr/>
          </p:nvSpPr>
          <p:spPr>
            <a:xfrm>
              <a:off x="2112650" y="3990150"/>
              <a:ext cx="81425" cy="74525"/>
            </a:xfrm>
            <a:custGeom>
              <a:avLst/>
              <a:gdLst/>
              <a:ahLst/>
              <a:cxnLst/>
              <a:rect l="l" t="t" r="r" b="b"/>
              <a:pathLst>
                <a:path w="3257" h="2981" extrusionOk="0">
                  <a:moveTo>
                    <a:pt x="1083" y="0"/>
                  </a:moveTo>
                  <a:lnTo>
                    <a:pt x="1083" y="0"/>
                  </a:lnTo>
                  <a:cubicBezTo>
                    <a:pt x="167" y="521"/>
                    <a:pt x="1" y="1769"/>
                    <a:pt x="743" y="2513"/>
                  </a:cubicBezTo>
                  <a:cubicBezTo>
                    <a:pt x="1059" y="2829"/>
                    <a:pt x="1465" y="2980"/>
                    <a:pt x="1868" y="2980"/>
                  </a:cubicBezTo>
                  <a:cubicBezTo>
                    <a:pt x="2415" y="2980"/>
                    <a:pt x="2956" y="2701"/>
                    <a:pt x="3256" y="2175"/>
                  </a:cubicBezTo>
                  <a:lnTo>
                    <a:pt x="3256" y="2175"/>
                  </a:lnTo>
                  <a:cubicBezTo>
                    <a:pt x="3016" y="2311"/>
                    <a:pt x="2745" y="2383"/>
                    <a:pt x="2468" y="2383"/>
                  </a:cubicBezTo>
                  <a:cubicBezTo>
                    <a:pt x="1901" y="2381"/>
                    <a:pt x="1376" y="2080"/>
                    <a:pt x="1091" y="1589"/>
                  </a:cubicBezTo>
                  <a:cubicBezTo>
                    <a:pt x="806" y="1100"/>
                    <a:pt x="803" y="494"/>
                    <a:pt x="10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77;p50">
              <a:extLst>
                <a:ext uri="{FF2B5EF4-FFF2-40B4-BE49-F238E27FC236}">
                  <a16:creationId xmlns:a16="http://schemas.microsoft.com/office/drawing/2014/main" id="{D6700209-C3CA-419C-8919-F0F6E82EA961}"/>
                </a:ext>
              </a:extLst>
            </p:cNvPr>
            <p:cNvSpPr/>
            <p:nvPr/>
          </p:nvSpPr>
          <p:spPr>
            <a:xfrm>
              <a:off x="2160825" y="4483000"/>
              <a:ext cx="38475" cy="38825"/>
            </a:xfrm>
            <a:custGeom>
              <a:avLst/>
              <a:gdLst/>
              <a:ahLst/>
              <a:cxnLst/>
              <a:rect l="l" t="t" r="r" b="b"/>
              <a:pathLst>
                <a:path w="1539" h="1553" extrusionOk="0">
                  <a:moveTo>
                    <a:pt x="739" y="0"/>
                  </a:moveTo>
                  <a:cubicBezTo>
                    <a:pt x="608" y="0"/>
                    <a:pt x="474" y="33"/>
                    <a:pt x="347" y="105"/>
                  </a:cubicBezTo>
                  <a:cubicBezTo>
                    <a:pt x="107" y="243"/>
                    <a:pt x="1" y="502"/>
                    <a:pt x="1" y="799"/>
                  </a:cubicBezTo>
                  <a:cubicBezTo>
                    <a:pt x="1" y="1239"/>
                    <a:pt x="300" y="1553"/>
                    <a:pt x="740" y="1553"/>
                  </a:cubicBezTo>
                  <a:cubicBezTo>
                    <a:pt x="1038" y="1553"/>
                    <a:pt x="1297" y="1432"/>
                    <a:pt x="1434" y="1192"/>
                  </a:cubicBezTo>
                  <a:cubicBezTo>
                    <a:pt x="1502" y="1072"/>
                    <a:pt x="1538" y="936"/>
                    <a:pt x="1537" y="799"/>
                  </a:cubicBezTo>
                  <a:cubicBezTo>
                    <a:pt x="1537" y="334"/>
                    <a:pt x="1155"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78;p50">
              <a:extLst>
                <a:ext uri="{FF2B5EF4-FFF2-40B4-BE49-F238E27FC236}">
                  <a16:creationId xmlns:a16="http://schemas.microsoft.com/office/drawing/2014/main" id="{B81F532D-0908-4B0C-8FB9-C3669D1BBBD2}"/>
                </a:ext>
              </a:extLst>
            </p:cNvPr>
            <p:cNvSpPr/>
            <p:nvPr/>
          </p:nvSpPr>
          <p:spPr>
            <a:xfrm>
              <a:off x="2039850" y="4104500"/>
              <a:ext cx="637600" cy="318775"/>
            </a:xfrm>
            <a:custGeom>
              <a:avLst/>
              <a:gdLst/>
              <a:ahLst/>
              <a:cxnLst/>
              <a:rect l="l" t="t" r="r" b="b"/>
              <a:pathLst>
                <a:path w="25504" h="12751" extrusionOk="0">
                  <a:moveTo>
                    <a:pt x="12753" y="797"/>
                  </a:moveTo>
                  <a:cubicBezTo>
                    <a:pt x="19231" y="797"/>
                    <a:pt x="24707" y="3351"/>
                    <a:pt x="24707" y="6376"/>
                  </a:cubicBezTo>
                  <a:cubicBezTo>
                    <a:pt x="24707" y="9399"/>
                    <a:pt x="19231" y="11954"/>
                    <a:pt x="12753" y="11954"/>
                  </a:cubicBezTo>
                  <a:cubicBezTo>
                    <a:pt x="6273" y="11954"/>
                    <a:pt x="799" y="9399"/>
                    <a:pt x="799" y="6376"/>
                  </a:cubicBezTo>
                  <a:cubicBezTo>
                    <a:pt x="799" y="3351"/>
                    <a:pt x="6273" y="797"/>
                    <a:pt x="12753" y="797"/>
                  </a:cubicBezTo>
                  <a:close/>
                  <a:moveTo>
                    <a:pt x="12753" y="0"/>
                  </a:moveTo>
                  <a:cubicBezTo>
                    <a:pt x="5602" y="0"/>
                    <a:pt x="1" y="2800"/>
                    <a:pt x="1" y="6376"/>
                  </a:cubicBezTo>
                  <a:cubicBezTo>
                    <a:pt x="1" y="9950"/>
                    <a:pt x="5602" y="12751"/>
                    <a:pt x="12753" y="12751"/>
                  </a:cubicBezTo>
                  <a:cubicBezTo>
                    <a:pt x="19902" y="12751"/>
                    <a:pt x="25503" y="9950"/>
                    <a:pt x="25503" y="6376"/>
                  </a:cubicBezTo>
                  <a:cubicBezTo>
                    <a:pt x="25503" y="2800"/>
                    <a:pt x="19902"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79;p50">
              <a:extLst>
                <a:ext uri="{FF2B5EF4-FFF2-40B4-BE49-F238E27FC236}">
                  <a16:creationId xmlns:a16="http://schemas.microsoft.com/office/drawing/2014/main" id="{5E3DE888-3705-4FF1-BEDA-9764F3B558BD}"/>
                </a:ext>
              </a:extLst>
            </p:cNvPr>
            <p:cNvSpPr/>
            <p:nvPr/>
          </p:nvSpPr>
          <p:spPr>
            <a:xfrm>
              <a:off x="2561925" y="4333600"/>
              <a:ext cx="55750" cy="56050"/>
            </a:xfrm>
            <a:custGeom>
              <a:avLst/>
              <a:gdLst/>
              <a:ahLst/>
              <a:cxnLst/>
              <a:rect l="l" t="t" r="r" b="b"/>
              <a:pathLst>
                <a:path w="2230" h="2242" extrusionOk="0">
                  <a:moveTo>
                    <a:pt x="1033" y="0"/>
                  </a:moveTo>
                  <a:cubicBezTo>
                    <a:pt x="829" y="0"/>
                    <a:pt x="626" y="52"/>
                    <a:pt x="442" y="156"/>
                  </a:cubicBezTo>
                  <a:cubicBezTo>
                    <a:pt x="82" y="363"/>
                    <a:pt x="1" y="750"/>
                    <a:pt x="1" y="1196"/>
                  </a:cubicBezTo>
                  <a:cubicBezTo>
                    <a:pt x="1" y="1855"/>
                    <a:pt x="373" y="2241"/>
                    <a:pt x="1034" y="2241"/>
                  </a:cubicBezTo>
                  <a:cubicBezTo>
                    <a:pt x="1479" y="2241"/>
                    <a:pt x="1867" y="2148"/>
                    <a:pt x="2074" y="1786"/>
                  </a:cubicBezTo>
                  <a:cubicBezTo>
                    <a:pt x="2175" y="1606"/>
                    <a:pt x="2229" y="1402"/>
                    <a:pt x="2229" y="1196"/>
                  </a:cubicBezTo>
                  <a:cubicBezTo>
                    <a:pt x="2228" y="770"/>
                    <a:pt x="2001" y="377"/>
                    <a:pt x="1634" y="163"/>
                  </a:cubicBezTo>
                  <a:cubicBezTo>
                    <a:pt x="1448" y="54"/>
                    <a:pt x="1240"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80;p50">
              <a:extLst>
                <a:ext uri="{FF2B5EF4-FFF2-40B4-BE49-F238E27FC236}">
                  <a16:creationId xmlns:a16="http://schemas.microsoft.com/office/drawing/2014/main" id="{ECFADC38-7233-4BA4-A842-47F80C9E0A54}"/>
                </a:ext>
              </a:extLst>
            </p:cNvPr>
            <p:cNvSpPr/>
            <p:nvPr/>
          </p:nvSpPr>
          <p:spPr>
            <a:xfrm>
              <a:off x="2552675" y="4337475"/>
              <a:ext cx="61100" cy="55925"/>
            </a:xfrm>
            <a:custGeom>
              <a:avLst/>
              <a:gdLst/>
              <a:ahLst/>
              <a:cxnLst/>
              <a:rect l="l" t="t" r="r" b="b"/>
              <a:pathLst>
                <a:path w="2444" h="2237" extrusionOk="0">
                  <a:moveTo>
                    <a:pt x="812" y="1"/>
                  </a:moveTo>
                  <a:lnTo>
                    <a:pt x="812" y="1"/>
                  </a:lnTo>
                  <a:cubicBezTo>
                    <a:pt x="126" y="391"/>
                    <a:pt x="0" y="1328"/>
                    <a:pt x="559" y="1886"/>
                  </a:cubicBezTo>
                  <a:cubicBezTo>
                    <a:pt x="795" y="2122"/>
                    <a:pt x="1100" y="2236"/>
                    <a:pt x="1402" y="2236"/>
                  </a:cubicBezTo>
                  <a:cubicBezTo>
                    <a:pt x="1812" y="2236"/>
                    <a:pt x="2219" y="2026"/>
                    <a:pt x="2444" y="1631"/>
                  </a:cubicBezTo>
                  <a:lnTo>
                    <a:pt x="2444" y="1631"/>
                  </a:lnTo>
                  <a:cubicBezTo>
                    <a:pt x="2263" y="1734"/>
                    <a:pt x="2059" y="1788"/>
                    <a:pt x="1852" y="1788"/>
                  </a:cubicBezTo>
                  <a:cubicBezTo>
                    <a:pt x="1426" y="1788"/>
                    <a:pt x="1033" y="1562"/>
                    <a:pt x="818" y="1194"/>
                  </a:cubicBezTo>
                  <a:cubicBezTo>
                    <a:pt x="604" y="826"/>
                    <a:pt x="603" y="372"/>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942;p50">
            <a:extLst>
              <a:ext uri="{FF2B5EF4-FFF2-40B4-BE49-F238E27FC236}">
                <a16:creationId xmlns:a16="http://schemas.microsoft.com/office/drawing/2014/main" id="{33F639A3-740D-4D58-AC8D-A5D35600E761}"/>
              </a:ext>
            </a:extLst>
          </p:cNvPr>
          <p:cNvGrpSpPr/>
          <p:nvPr/>
        </p:nvGrpSpPr>
        <p:grpSpPr>
          <a:xfrm>
            <a:off x="6931612" y="1979731"/>
            <a:ext cx="559695" cy="548088"/>
            <a:chOff x="1247050" y="3953175"/>
            <a:chExt cx="646150" cy="632750"/>
          </a:xfrm>
        </p:grpSpPr>
        <p:sp>
          <p:nvSpPr>
            <p:cNvPr id="112" name="Google Shape;1943;p50">
              <a:extLst>
                <a:ext uri="{FF2B5EF4-FFF2-40B4-BE49-F238E27FC236}">
                  <a16:creationId xmlns:a16="http://schemas.microsoft.com/office/drawing/2014/main" id="{657754B9-528A-4794-B9B7-65589D643F74}"/>
                </a:ext>
              </a:extLst>
            </p:cNvPr>
            <p:cNvSpPr/>
            <p:nvPr/>
          </p:nvSpPr>
          <p:spPr>
            <a:xfrm>
              <a:off x="1280225" y="3953175"/>
              <a:ext cx="545525" cy="565800"/>
            </a:xfrm>
            <a:custGeom>
              <a:avLst/>
              <a:gdLst/>
              <a:ahLst/>
              <a:cxnLst/>
              <a:rect l="l" t="t" r="r" b="b"/>
              <a:pathLst>
                <a:path w="21821" h="22632" extrusionOk="0">
                  <a:moveTo>
                    <a:pt x="10305" y="1"/>
                  </a:moveTo>
                  <a:cubicBezTo>
                    <a:pt x="7978" y="1"/>
                    <a:pt x="5652" y="705"/>
                    <a:pt x="3661" y="2110"/>
                  </a:cubicBezTo>
                  <a:cubicBezTo>
                    <a:pt x="714" y="4196"/>
                    <a:pt x="1" y="7631"/>
                    <a:pt x="1" y="11518"/>
                  </a:cubicBezTo>
                  <a:cubicBezTo>
                    <a:pt x="1" y="17877"/>
                    <a:pt x="3944" y="22631"/>
                    <a:pt x="10303" y="22631"/>
                  </a:cubicBezTo>
                  <a:cubicBezTo>
                    <a:pt x="15630" y="22631"/>
                    <a:pt x="20113" y="19417"/>
                    <a:pt x="21428" y="14506"/>
                  </a:cubicBezTo>
                  <a:cubicBezTo>
                    <a:pt x="21689" y="13531"/>
                    <a:pt x="21820" y="12526"/>
                    <a:pt x="21820" y="11518"/>
                  </a:cubicBezTo>
                  <a:cubicBezTo>
                    <a:pt x="21820" y="8078"/>
                    <a:pt x="20312" y="4989"/>
                    <a:pt x="17921" y="2880"/>
                  </a:cubicBezTo>
                  <a:lnTo>
                    <a:pt x="17922" y="2880"/>
                  </a:lnTo>
                  <a:lnTo>
                    <a:pt x="16874" y="2058"/>
                  </a:lnTo>
                  <a:cubicBezTo>
                    <a:pt x="14898" y="686"/>
                    <a:pt x="12601" y="1"/>
                    <a:pt x="10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44;p50">
              <a:extLst>
                <a:ext uri="{FF2B5EF4-FFF2-40B4-BE49-F238E27FC236}">
                  <a16:creationId xmlns:a16="http://schemas.microsoft.com/office/drawing/2014/main" id="{BD9FA0C8-4DAC-44AD-A1FD-74A06E302522}"/>
                </a:ext>
              </a:extLst>
            </p:cNvPr>
            <p:cNvSpPr/>
            <p:nvPr/>
          </p:nvSpPr>
          <p:spPr>
            <a:xfrm>
              <a:off x="1247050" y="4005875"/>
              <a:ext cx="568975" cy="523150"/>
            </a:xfrm>
            <a:custGeom>
              <a:avLst/>
              <a:gdLst/>
              <a:ahLst/>
              <a:cxnLst/>
              <a:rect l="l" t="t" r="r" b="b"/>
              <a:pathLst>
                <a:path w="22759" h="20926" extrusionOk="0">
                  <a:moveTo>
                    <a:pt x="4989" y="1"/>
                  </a:moveTo>
                  <a:cubicBezTo>
                    <a:pt x="3628" y="964"/>
                    <a:pt x="2492" y="2209"/>
                    <a:pt x="1657" y="3651"/>
                  </a:cubicBezTo>
                  <a:lnTo>
                    <a:pt x="1224" y="4473"/>
                  </a:lnTo>
                  <a:cubicBezTo>
                    <a:pt x="404" y="6199"/>
                    <a:pt x="0" y="8163"/>
                    <a:pt x="145" y="10232"/>
                  </a:cubicBezTo>
                  <a:lnTo>
                    <a:pt x="232" y="11055"/>
                  </a:lnTo>
                  <a:cubicBezTo>
                    <a:pt x="978" y="16281"/>
                    <a:pt x="5307" y="20427"/>
                    <a:pt x="10622" y="20883"/>
                  </a:cubicBezTo>
                  <a:cubicBezTo>
                    <a:pt x="10961" y="20912"/>
                    <a:pt x="11298" y="20926"/>
                    <a:pt x="11632" y="20926"/>
                  </a:cubicBezTo>
                  <a:cubicBezTo>
                    <a:pt x="14330" y="20926"/>
                    <a:pt x="16807" y="19993"/>
                    <a:pt x="18768" y="18438"/>
                  </a:cubicBezTo>
                  <a:lnTo>
                    <a:pt x="18774" y="18438"/>
                  </a:lnTo>
                  <a:cubicBezTo>
                    <a:pt x="18805" y="18412"/>
                    <a:pt x="19210" y="18071"/>
                    <a:pt x="19377" y="17920"/>
                  </a:cubicBezTo>
                  <a:cubicBezTo>
                    <a:pt x="20980" y="16463"/>
                    <a:pt x="22175" y="14562"/>
                    <a:pt x="22755" y="12406"/>
                  </a:cubicBezTo>
                  <a:lnTo>
                    <a:pt x="22758" y="12398"/>
                  </a:lnTo>
                  <a:cubicBezTo>
                    <a:pt x="21949" y="12044"/>
                    <a:pt x="21107" y="11877"/>
                    <a:pt x="20280" y="11877"/>
                  </a:cubicBezTo>
                  <a:cubicBezTo>
                    <a:pt x="17837" y="11877"/>
                    <a:pt x="15521" y="13334"/>
                    <a:pt x="14551" y="15735"/>
                  </a:cubicBezTo>
                  <a:lnTo>
                    <a:pt x="14549" y="15735"/>
                  </a:lnTo>
                  <a:cubicBezTo>
                    <a:pt x="14340" y="16250"/>
                    <a:pt x="14203" y="16792"/>
                    <a:pt x="14142" y="17347"/>
                  </a:cubicBezTo>
                  <a:cubicBezTo>
                    <a:pt x="14095" y="17775"/>
                    <a:pt x="13746" y="18105"/>
                    <a:pt x="13325" y="18105"/>
                  </a:cubicBezTo>
                  <a:cubicBezTo>
                    <a:pt x="13299" y="18105"/>
                    <a:pt x="13272" y="18104"/>
                    <a:pt x="13245" y="18101"/>
                  </a:cubicBezTo>
                  <a:cubicBezTo>
                    <a:pt x="7424" y="17524"/>
                    <a:pt x="2878" y="12617"/>
                    <a:pt x="2878" y="6645"/>
                  </a:cubicBezTo>
                  <a:cubicBezTo>
                    <a:pt x="2875" y="4265"/>
                    <a:pt x="3612" y="1943"/>
                    <a:pt x="4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45;p50">
              <a:extLst>
                <a:ext uri="{FF2B5EF4-FFF2-40B4-BE49-F238E27FC236}">
                  <a16:creationId xmlns:a16="http://schemas.microsoft.com/office/drawing/2014/main" id="{568DAF19-BB93-4E96-B511-70D32317E4D9}"/>
                </a:ext>
              </a:extLst>
            </p:cNvPr>
            <p:cNvSpPr/>
            <p:nvPr/>
          </p:nvSpPr>
          <p:spPr>
            <a:xfrm>
              <a:off x="1312025" y="4097150"/>
              <a:ext cx="236350" cy="20575"/>
            </a:xfrm>
            <a:custGeom>
              <a:avLst/>
              <a:gdLst/>
              <a:ahLst/>
              <a:cxnLst/>
              <a:rect l="l" t="t" r="r" b="b"/>
              <a:pathLst>
                <a:path w="9454" h="823" extrusionOk="0">
                  <a:moveTo>
                    <a:pt x="9041" y="0"/>
                  </a:moveTo>
                  <a:cubicBezTo>
                    <a:pt x="9038" y="0"/>
                    <a:pt x="9035" y="0"/>
                    <a:pt x="9033" y="0"/>
                  </a:cubicBezTo>
                  <a:lnTo>
                    <a:pt x="435" y="0"/>
                  </a:lnTo>
                  <a:cubicBezTo>
                    <a:pt x="281" y="268"/>
                    <a:pt x="135" y="542"/>
                    <a:pt x="0" y="822"/>
                  </a:cubicBezTo>
                  <a:lnTo>
                    <a:pt x="9033" y="822"/>
                  </a:lnTo>
                  <a:cubicBezTo>
                    <a:pt x="9036" y="822"/>
                    <a:pt x="9040" y="822"/>
                    <a:pt x="9043" y="822"/>
                  </a:cubicBezTo>
                  <a:cubicBezTo>
                    <a:pt x="9269" y="822"/>
                    <a:pt x="9453" y="639"/>
                    <a:pt x="9453" y="412"/>
                  </a:cubicBezTo>
                  <a:cubicBezTo>
                    <a:pt x="9453" y="184"/>
                    <a:pt x="9268" y="0"/>
                    <a:pt x="90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46;p50">
              <a:extLst>
                <a:ext uri="{FF2B5EF4-FFF2-40B4-BE49-F238E27FC236}">
                  <a16:creationId xmlns:a16="http://schemas.microsoft.com/office/drawing/2014/main" id="{BB3CB3C4-6036-4D9F-B16B-764C1ED15DA9}"/>
                </a:ext>
              </a:extLst>
            </p:cNvPr>
            <p:cNvSpPr/>
            <p:nvPr/>
          </p:nvSpPr>
          <p:spPr>
            <a:xfrm>
              <a:off x="1328075" y="4261650"/>
              <a:ext cx="364225" cy="20625"/>
            </a:xfrm>
            <a:custGeom>
              <a:avLst/>
              <a:gdLst/>
              <a:ahLst/>
              <a:cxnLst/>
              <a:rect l="l" t="t" r="r" b="b"/>
              <a:pathLst>
                <a:path w="14569" h="825" extrusionOk="0">
                  <a:moveTo>
                    <a:pt x="14157" y="0"/>
                  </a:moveTo>
                  <a:cubicBezTo>
                    <a:pt x="14154" y="0"/>
                    <a:pt x="14152" y="1"/>
                    <a:pt x="14149" y="1"/>
                  </a:cubicBezTo>
                  <a:lnTo>
                    <a:pt x="1" y="1"/>
                  </a:lnTo>
                  <a:cubicBezTo>
                    <a:pt x="21" y="278"/>
                    <a:pt x="47" y="552"/>
                    <a:pt x="87" y="824"/>
                  </a:cubicBezTo>
                  <a:lnTo>
                    <a:pt x="14149" y="824"/>
                  </a:lnTo>
                  <a:cubicBezTo>
                    <a:pt x="14152" y="824"/>
                    <a:pt x="14154" y="824"/>
                    <a:pt x="14157" y="824"/>
                  </a:cubicBezTo>
                  <a:cubicBezTo>
                    <a:pt x="14383" y="824"/>
                    <a:pt x="14568" y="640"/>
                    <a:pt x="14568" y="412"/>
                  </a:cubicBezTo>
                  <a:cubicBezTo>
                    <a:pt x="14568" y="184"/>
                    <a:pt x="14383" y="0"/>
                    <a:pt x="14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47;p50">
              <a:extLst>
                <a:ext uri="{FF2B5EF4-FFF2-40B4-BE49-F238E27FC236}">
                  <a16:creationId xmlns:a16="http://schemas.microsoft.com/office/drawing/2014/main" id="{6776C73E-C1A0-416C-9FB7-4F177A69CD22}"/>
                </a:ext>
              </a:extLst>
            </p:cNvPr>
            <p:cNvSpPr/>
            <p:nvPr/>
          </p:nvSpPr>
          <p:spPr>
            <a:xfrm>
              <a:off x="1608300" y="4323350"/>
              <a:ext cx="284900" cy="262575"/>
            </a:xfrm>
            <a:custGeom>
              <a:avLst/>
              <a:gdLst/>
              <a:ahLst/>
              <a:cxnLst/>
              <a:rect l="l" t="t" r="r" b="b"/>
              <a:pathLst>
                <a:path w="11396" h="10503" extrusionOk="0">
                  <a:moveTo>
                    <a:pt x="5816" y="0"/>
                  </a:moveTo>
                  <a:cubicBezTo>
                    <a:pt x="4835" y="0"/>
                    <a:pt x="3846" y="270"/>
                    <a:pt x="2966" y="825"/>
                  </a:cubicBezTo>
                  <a:cubicBezTo>
                    <a:pt x="2049" y="1402"/>
                    <a:pt x="1544" y="2294"/>
                    <a:pt x="1107" y="3374"/>
                  </a:cubicBezTo>
                  <a:cubicBezTo>
                    <a:pt x="0" y="6112"/>
                    <a:pt x="1207" y="8959"/>
                    <a:pt x="3945" y="10065"/>
                  </a:cubicBezTo>
                  <a:cubicBezTo>
                    <a:pt x="4673" y="10359"/>
                    <a:pt x="5415" y="10503"/>
                    <a:pt x="6135" y="10503"/>
                  </a:cubicBezTo>
                  <a:cubicBezTo>
                    <a:pt x="7829" y="10503"/>
                    <a:pt x="9396" y="9708"/>
                    <a:pt x="10344" y="8198"/>
                  </a:cubicBezTo>
                  <a:cubicBezTo>
                    <a:pt x="11194" y="6842"/>
                    <a:pt x="11395" y="5180"/>
                    <a:pt x="10893" y="3662"/>
                  </a:cubicBezTo>
                  <a:lnTo>
                    <a:pt x="9792" y="1769"/>
                  </a:lnTo>
                  <a:cubicBezTo>
                    <a:pt x="8746" y="608"/>
                    <a:pt x="7290" y="0"/>
                    <a:pt x="5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48;p50">
              <a:extLst>
                <a:ext uri="{FF2B5EF4-FFF2-40B4-BE49-F238E27FC236}">
                  <a16:creationId xmlns:a16="http://schemas.microsoft.com/office/drawing/2014/main" id="{C69DE524-54FE-42D5-896B-F2DB0305A534}"/>
                </a:ext>
              </a:extLst>
            </p:cNvPr>
            <p:cNvSpPr/>
            <p:nvPr/>
          </p:nvSpPr>
          <p:spPr>
            <a:xfrm>
              <a:off x="1664525" y="4086000"/>
              <a:ext cx="87175" cy="87200"/>
            </a:xfrm>
            <a:custGeom>
              <a:avLst/>
              <a:gdLst/>
              <a:ahLst/>
              <a:cxnLst/>
              <a:rect l="l" t="t" r="r" b="b"/>
              <a:pathLst>
                <a:path w="3487" h="3488" extrusionOk="0">
                  <a:moveTo>
                    <a:pt x="1020" y="1"/>
                  </a:moveTo>
                  <a:cubicBezTo>
                    <a:pt x="832" y="1"/>
                    <a:pt x="658" y="57"/>
                    <a:pt x="509" y="176"/>
                  </a:cubicBezTo>
                  <a:cubicBezTo>
                    <a:pt x="370" y="286"/>
                    <a:pt x="190" y="356"/>
                    <a:pt x="141" y="538"/>
                  </a:cubicBezTo>
                  <a:cubicBezTo>
                    <a:pt x="1" y="1057"/>
                    <a:pt x="213" y="1811"/>
                    <a:pt x="734" y="2469"/>
                  </a:cubicBezTo>
                  <a:cubicBezTo>
                    <a:pt x="1243" y="3112"/>
                    <a:pt x="1910" y="3488"/>
                    <a:pt x="2441" y="3488"/>
                  </a:cubicBezTo>
                  <a:cubicBezTo>
                    <a:pt x="2521" y="3488"/>
                    <a:pt x="2597" y="3480"/>
                    <a:pt x="2669" y="3463"/>
                  </a:cubicBezTo>
                  <a:cubicBezTo>
                    <a:pt x="2784" y="3436"/>
                    <a:pt x="2863" y="3342"/>
                    <a:pt x="2954" y="3270"/>
                  </a:cubicBezTo>
                  <a:cubicBezTo>
                    <a:pt x="3487" y="2847"/>
                    <a:pt x="3297" y="1903"/>
                    <a:pt x="2593" y="1013"/>
                  </a:cubicBezTo>
                  <a:cubicBezTo>
                    <a:pt x="2085" y="373"/>
                    <a:pt x="1505" y="1"/>
                    <a:pt x="10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49;p50">
              <a:extLst>
                <a:ext uri="{FF2B5EF4-FFF2-40B4-BE49-F238E27FC236}">
                  <a16:creationId xmlns:a16="http://schemas.microsoft.com/office/drawing/2014/main" id="{8C59796D-DA9D-472E-AAC6-0CEE433B1EC8}"/>
                </a:ext>
              </a:extLst>
            </p:cNvPr>
            <p:cNvSpPr/>
            <p:nvPr/>
          </p:nvSpPr>
          <p:spPr>
            <a:xfrm>
              <a:off x="1492875" y="4234000"/>
              <a:ext cx="82050" cy="79150"/>
            </a:xfrm>
            <a:custGeom>
              <a:avLst/>
              <a:gdLst/>
              <a:ahLst/>
              <a:cxnLst/>
              <a:rect l="l" t="t" r="r" b="b"/>
              <a:pathLst>
                <a:path w="3282" h="3166" extrusionOk="0">
                  <a:moveTo>
                    <a:pt x="1799" y="0"/>
                  </a:moveTo>
                  <a:cubicBezTo>
                    <a:pt x="1186" y="0"/>
                    <a:pt x="651" y="208"/>
                    <a:pt x="368" y="705"/>
                  </a:cubicBezTo>
                  <a:cubicBezTo>
                    <a:pt x="1" y="1348"/>
                    <a:pt x="110" y="2159"/>
                    <a:pt x="634" y="2683"/>
                  </a:cubicBezTo>
                  <a:cubicBezTo>
                    <a:pt x="951" y="3000"/>
                    <a:pt x="1372" y="3165"/>
                    <a:pt x="1798" y="3165"/>
                  </a:cubicBezTo>
                  <a:cubicBezTo>
                    <a:pt x="2077" y="3165"/>
                    <a:pt x="2358" y="3094"/>
                    <a:pt x="2612" y="2949"/>
                  </a:cubicBezTo>
                  <a:cubicBezTo>
                    <a:pt x="3109" y="2666"/>
                    <a:pt x="3282" y="2131"/>
                    <a:pt x="3282" y="1518"/>
                  </a:cubicBezTo>
                  <a:cubicBezTo>
                    <a:pt x="3282" y="610"/>
                    <a:pt x="2707"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50;p50">
              <a:extLst>
                <a:ext uri="{FF2B5EF4-FFF2-40B4-BE49-F238E27FC236}">
                  <a16:creationId xmlns:a16="http://schemas.microsoft.com/office/drawing/2014/main" id="{E5572A80-3130-449B-8DAF-2F14DBF1858F}"/>
                </a:ext>
              </a:extLst>
            </p:cNvPr>
            <p:cNvSpPr/>
            <p:nvPr/>
          </p:nvSpPr>
          <p:spPr>
            <a:xfrm>
              <a:off x="1466175" y="4415900"/>
              <a:ext cx="102750" cy="20575"/>
            </a:xfrm>
            <a:custGeom>
              <a:avLst/>
              <a:gdLst/>
              <a:ahLst/>
              <a:cxnLst/>
              <a:rect l="l" t="t" r="r" b="b"/>
              <a:pathLst>
                <a:path w="4110" h="823" extrusionOk="0">
                  <a:moveTo>
                    <a:pt x="410" y="1"/>
                  </a:moveTo>
                  <a:cubicBezTo>
                    <a:pt x="184" y="1"/>
                    <a:pt x="0" y="184"/>
                    <a:pt x="0" y="411"/>
                  </a:cubicBezTo>
                  <a:cubicBezTo>
                    <a:pt x="0" y="639"/>
                    <a:pt x="186" y="823"/>
                    <a:pt x="413" y="823"/>
                  </a:cubicBezTo>
                  <a:cubicBezTo>
                    <a:pt x="415" y="823"/>
                    <a:pt x="418" y="823"/>
                    <a:pt x="421" y="823"/>
                  </a:cubicBezTo>
                  <a:lnTo>
                    <a:pt x="3689" y="823"/>
                  </a:lnTo>
                  <a:cubicBezTo>
                    <a:pt x="3691" y="823"/>
                    <a:pt x="3694" y="823"/>
                    <a:pt x="3697" y="823"/>
                  </a:cubicBezTo>
                  <a:cubicBezTo>
                    <a:pt x="3924" y="823"/>
                    <a:pt x="4109" y="639"/>
                    <a:pt x="4109" y="411"/>
                  </a:cubicBezTo>
                  <a:cubicBezTo>
                    <a:pt x="4109" y="184"/>
                    <a:pt x="3925" y="1"/>
                    <a:pt x="3699" y="1"/>
                  </a:cubicBezTo>
                  <a:cubicBezTo>
                    <a:pt x="3696" y="1"/>
                    <a:pt x="3692" y="1"/>
                    <a:pt x="3689" y="1"/>
                  </a:cubicBezTo>
                  <a:lnTo>
                    <a:pt x="421" y="1"/>
                  </a:lnTo>
                  <a:cubicBezTo>
                    <a:pt x="417" y="1"/>
                    <a:pt x="414" y="1"/>
                    <a:pt x="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51;p50">
              <a:extLst>
                <a:ext uri="{FF2B5EF4-FFF2-40B4-BE49-F238E27FC236}">
                  <a16:creationId xmlns:a16="http://schemas.microsoft.com/office/drawing/2014/main" id="{DF65DF54-E213-4F47-8AA7-96BF11A67289}"/>
                </a:ext>
              </a:extLst>
            </p:cNvPr>
            <p:cNvSpPr/>
            <p:nvPr/>
          </p:nvSpPr>
          <p:spPr>
            <a:xfrm>
              <a:off x="1502075" y="4230800"/>
              <a:ext cx="80350" cy="76900"/>
            </a:xfrm>
            <a:custGeom>
              <a:avLst/>
              <a:gdLst/>
              <a:ahLst/>
              <a:cxnLst/>
              <a:rect l="l" t="t" r="r" b="b"/>
              <a:pathLst>
                <a:path w="3214" h="3076" extrusionOk="0">
                  <a:moveTo>
                    <a:pt x="1427" y="1"/>
                  </a:moveTo>
                  <a:cubicBezTo>
                    <a:pt x="837" y="1"/>
                    <a:pt x="291" y="319"/>
                    <a:pt x="0" y="833"/>
                  </a:cubicBezTo>
                  <a:cubicBezTo>
                    <a:pt x="255" y="687"/>
                    <a:pt x="536" y="616"/>
                    <a:pt x="816" y="616"/>
                  </a:cubicBezTo>
                  <a:cubicBezTo>
                    <a:pt x="1241" y="616"/>
                    <a:pt x="1662" y="781"/>
                    <a:pt x="1978" y="1097"/>
                  </a:cubicBezTo>
                  <a:cubicBezTo>
                    <a:pt x="2502" y="1622"/>
                    <a:pt x="2611" y="2432"/>
                    <a:pt x="2244" y="3075"/>
                  </a:cubicBezTo>
                  <a:cubicBezTo>
                    <a:pt x="2894" y="2707"/>
                    <a:pt x="3214" y="1946"/>
                    <a:pt x="3023" y="1225"/>
                  </a:cubicBezTo>
                  <a:cubicBezTo>
                    <a:pt x="2832" y="503"/>
                    <a:pt x="2180" y="1"/>
                    <a:pt x="1434" y="1"/>
                  </a:cubicBezTo>
                  <a:cubicBezTo>
                    <a:pt x="1433" y="1"/>
                    <a:pt x="1432" y="1"/>
                    <a:pt x="1431" y="1"/>
                  </a:cubicBezTo>
                  <a:cubicBezTo>
                    <a:pt x="1430" y="1"/>
                    <a:pt x="1428" y="1"/>
                    <a:pt x="142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52;p50">
              <a:extLst>
                <a:ext uri="{FF2B5EF4-FFF2-40B4-BE49-F238E27FC236}">
                  <a16:creationId xmlns:a16="http://schemas.microsoft.com/office/drawing/2014/main" id="{8FA6F610-0D01-4BE2-BB06-69DFDD205480}"/>
                </a:ext>
              </a:extLst>
            </p:cNvPr>
            <p:cNvSpPr/>
            <p:nvPr/>
          </p:nvSpPr>
          <p:spPr>
            <a:xfrm>
              <a:off x="1668025" y="4083925"/>
              <a:ext cx="84300" cy="88650"/>
            </a:xfrm>
            <a:custGeom>
              <a:avLst/>
              <a:gdLst/>
              <a:ahLst/>
              <a:cxnLst/>
              <a:rect l="l" t="t" r="r" b="b"/>
              <a:pathLst>
                <a:path w="3372" h="3546" extrusionOk="0">
                  <a:moveTo>
                    <a:pt x="822" y="1"/>
                  </a:moveTo>
                  <a:cubicBezTo>
                    <a:pt x="617" y="1"/>
                    <a:pt x="432" y="56"/>
                    <a:pt x="284" y="174"/>
                  </a:cubicBezTo>
                  <a:cubicBezTo>
                    <a:pt x="145" y="284"/>
                    <a:pt x="50" y="440"/>
                    <a:pt x="1" y="621"/>
                  </a:cubicBezTo>
                  <a:cubicBezTo>
                    <a:pt x="76" y="602"/>
                    <a:pt x="156" y="593"/>
                    <a:pt x="240" y="593"/>
                  </a:cubicBezTo>
                  <a:cubicBezTo>
                    <a:pt x="770" y="593"/>
                    <a:pt x="1433" y="964"/>
                    <a:pt x="1942" y="1604"/>
                  </a:cubicBezTo>
                  <a:cubicBezTo>
                    <a:pt x="2464" y="2264"/>
                    <a:pt x="2671" y="3026"/>
                    <a:pt x="2528" y="3546"/>
                  </a:cubicBezTo>
                  <a:cubicBezTo>
                    <a:pt x="2641" y="3519"/>
                    <a:pt x="2746" y="3468"/>
                    <a:pt x="2838" y="3397"/>
                  </a:cubicBezTo>
                  <a:cubicBezTo>
                    <a:pt x="3371" y="2974"/>
                    <a:pt x="3232" y="1910"/>
                    <a:pt x="2528" y="1019"/>
                  </a:cubicBezTo>
                  <a:cubicBezTo>
                    <a:pt x="2019" y="376"/>
                    <a:pt x="1353" y="1"/>
                    <a:pt x="822"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53;p50">
              <a:extLst>
                <a:ext uri="{FF2B5EF4-FFF2-40B4-BE49-F238E27FC236}">
                  <a16:creationId xmlns:a16="http://schemas.microsoft.com/office/drawing/2014/main" id="{9A3DA6D9-87DB-46B9-B96D-C8E9E3D9C20D}"/>
                </a:ext>
              </a:extLst>
            </p:cNvPr>
            <p:cNvSpPr/>
            <p:nvPr/>
          </p:nvSpPr>
          <p:spPr>
            <a:xfrm>
              <a:off x="1250650" y="4261650"/>
              <a:ext cx="90250" cy="20600"/>
            </a:xfrm>
            <a:custGeom>
              <a:avLst/>
              <a:gdLst/>
              <a:ahLst/>
              <a:cxnLst/>
              <a:rect l="l" t="t" r="r" b="b"/>
              <a:pathLst>
                <a:path w="3610" h="824" extrusionOk="0">
                  <a:moveTo>
                    <a:pt x="1" y="1"/>
                  </a:moveTo>
                  <a:cubicBezTo>
                    <a:pt x="19" y="278"/>
                    <a:pt x="49" y="552"/>
                    <a:pt x="87" y="824"/>
                  </a:cubicBezTo>
                  <a:lnTo>
                    <a:pt x="3610" y="824"/>
                  </a:lnTo>
                  <a:cubicBezTo>
                    <a:pt x="3498" y="554"/>
                    <a:pt x="3396" y="281"/>
                    <a:pt x="3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54;p50">
              <a:extLst>
                <a:ext uri="{FF2B5EF4-FFF2-40B4-BE49-F238E27FC236}">
                  <a16:creationId xmlns:a16="http://schemas.microsoft.com/office/drawing/2014/main" id="{44D74133-2EDD-4A2E-BA6C-C22DB5CF644D}"/>
                </a:ext>
              </a:extLst>
            </p:cNvPr>
            <p:cNvSpPr/>
            <p:nvPr/>
          </p:nvSpPr>
          <p:spPr>
            <a:xfrm>
              <a:off x="1348275" y="4061100"/>
              <a:ext cx="141325" cy="124525"/>
            </a:xfrm>
            <a:custGeom>
              <a:avLst/>
              <a:gdLst/>
              <a:ahLst/>
              <a:cxnLst/>
              <a:rect l="l" t="t" r="r" b="b"/>
              <a:pathLst>
                <a:path w="5653" h="4981" extrusionOk="0">
                  <a:moveTo>
                    <a:pt x="3513" y="1"/>
                  </a:moveTo>
                  <a:cubicBezTo>
                    <a:pt x="3288" y="1"/>
                    <a:pt x="3052" y="40"/>
                    <a:pt x="2811" y="126"/>
                  </a:cubicBezTo>
                  <a:cubicBezTo>
                    <a:pt x="2327" y="299"/>
                    <a:pt x="1840" y="605"/>
                    <a:pt x="1413" y="1030"/>
                  </a:cubicBezTo>
                  <a:cubicBezTo>
                    <a:pt x="278" y="2167"/>
                    <a:pt x="1" y="3731"/>
                    <a:pt x="796" y="4526"/>
                  </a:cubicBezTo>
                  <a:cubicBezTo>
                    <a:pt x="1083" y="4814"/>
                    <a:pt x="1472" y="4961"/>
                    <a:pt x="1904" y="4979"/>
                  </a:cubicBezTo>
                  <a:cubicBezTo>
                    <a:pt x="1922" y="4980"/>
                    <a:pt x="1941" y="4980"/>
                    <a:pt x="1960" y="4980"/>
                  </a:cubicBezTo>
                  <a:cubicBezTo>
                    <a:pt x="2707" y="4980"/>
                    <a:pt x="3512" y="4388"/>
                    <a:pt x="4010" y="3890"/>
                  </a:cubicBezTo>
                  <a:cubicBezTo>
                    <a:pt x="5146" y="2754"/>
                    <a:pt x="5653" y="1361"/>
                    <a:pt x="4856" y="565"/>
                  </a:cubicBezTo>
                  <a:cubicBezTo>
                    <a:pt x="4510" y="217"/>
                    <a:pt x="4040" y="1"/>
                    <a:pt x="3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55;p50">
              <a:extLst>
                <a:ext uri="{FF2B5EF4-FFF2-40B4-BE49-F238E27FC236}">
                  <a16:creationId xmlns:a16="http://schemas.microsoft.com/office/drawing/2014/main" id="{36553366-3FA3-4625-8107-2D444A8F717C}"/>
                </a:ext>
              </a:extLst>
            </p:cNvPr>
            <p:cNvSpPr/>
            <p:nvPr/>
          </p:nvSpPr>
          <p:spPr>
            <a:xfrm>
              <a:off x="1395850" y="4060075"/>
              <a:ext cx="95025" cy="125550"/>
            </a:xfrm>
            <a:custGeom>
              <a:avLst/>
              <a:gdLst/>
              <a:ahLst/>
              <a:cxnLst/>
              <a:rect l="l" t="t" r="r" b="b"/>
              <a:pathLst>
                <a:path w="3801" h="5022" extrusionOk="0">
                  <a:moveTo>
                    <a:pt x="1812" y="1"/>
                  </a:moveTo>
                  <a:cubicBezTo>
                    <a:pt x="1522" y="1"/>
                    <a:pt x="1216" y="57"/>
                    <a:pt x="908" y="167"/>
                  </a:cubicBezTo>
                  <a:cubicBezTo>
                    <a:pt x="1342" y="184"/>
                    <a:pt x="1732" y="330"/>
                    <a:pt x="2021" y="619"/>
                  </a:cubicBezTo>
                  <a:cubicBezTo>
                    <a:pt x="2816" y="1414"/>
                    <a:pt x="2539" y="2979"/>
                    <a:pt x="1404" y="4113"/>
                  </a:cubicBezTo>
                  <a:cubicBezTo>
                    <a:pt x="977" y="4541"/>
                    <a:pt x="485" y="4848"/>
                    <a:pt x="1" y="5020"/>
                  </a:cubicBezTo>
                  <a:cubicBezTo>
                    <a:pt x="28" y="5021"/>
                    <a:pt x="55" y="5022"/>
                    <a:pt x="82" y="5022"/>
                  </a:cubicBezTo>
                  <a:cubicBezTo>
                    <a:pt x="827" y="5022"/>
                    <a:pt x="1691" y="4649"/>
                    <a:pt x="2389" y="3951"/>
                  </a:cubicBezTo>
                  <a:cubicBezTo>
                    <a:pt x="3525" y="2814"/>
                    <a:pt x="3801" y="1250"/>
                    <a:pt x="3006" y="455"/>
                  </a:cubicBezTo>
                  <a:cubicBezTo>
                    <a:pt x="2699" y="148"/>
                    <a:pt x="2278" y="1"/>
                    <a:pt x="1812"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56;p50">
              <a:extLst>
                <a:ext uri="{FF2B5EF4-FFF2-40B4-BE49-F238E27FC236}">
                  <a16:creationId xmlns:a16="http://schemas.microsoft.com/office/drawing/2014/main" id="{6847DFAB-9579-4743-8A4E-45311F22D23F}"/>
                </a:ext>
              </a:extLst>
            </p:cNvPr>
            <p:cNvSpPr/>
            <p:nvPr/>
          </p:nvSpPr>
          <p:spPr>
            <a:xfrm>
              <a:off x="1277650" y="4097150"/>
              <a:ext cx="51225" cy="20575"/>
            </a:xfrm>
            <a:custGeom>
              <a:avLst/>
              <a:gdLst/>
              <a:ahLst/>
              <a:cxnLst/>
              <a:rect l="l" t="t" r="r" b="b"/>
              <a:pathLst>
                <a:path w="2049" h="823" extrusionOk="0">
                  <a:moveTo>
                    <a:pt x="432" y="0"/>
                  </a:moveTo>
                  <a:cubicBezTo>
                    <a:pt x="276" y="268"/>
                    <a:pt x="133" y="542"/>
                    <a:pt x="0" y="822"/>
                  </a:cubicBezTo>
                  <a:lnTo>
                    <a:pt x="1859" y="822"/>
                  </a:lnTo>
                  <a:cubicBezTo>
                    <a:pt x="1913" y="545"/>
                    <a:pt x="1975" y="270"/>
                    <a:pt x="20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57;p50">
              <a:extLst>
                <a:ext uri="{FF2B5EF4-FFF2-40B4-BE49-F238E27FC236}">
                  <a16:creationId xmlns:a16="http://schemas.microsoft.com/office/drawing/2014/main" id="{1070C26E-2996-44EC-8593-A8C67AED960C}"/>
                </a:ext>
              </a:extLst>
            </p:cNvPr>
            <p:cNvSpPr/>
            <p:nvPr/>
          </p:nvSpPr>
          <p:spPr>
            <a:xfrm>
              <a:off x="1599725" y="4004600"/>
              <a:ext cx="128575" cy="20575"/>
            </a:xfrm>
            <a:custGeom>
              <a:avLst/>
              <a:gdLst/>
              <a:ahLst/>
              <a:cxnLst/>
              <a:rect l="l" t="t" r="r" b="b"/>
              <a:pathLst>
                <a:path w="5143" h="823" extrusionOk="0">
                  <a:moveTo>
                    <a:pt x="404" y="1"/>
                  </a:moveTo>
                  <a:cubicBezTo>
                    <a:pt x="179" y="5"/>
                    <a:pt x="1" y="188"/>
                    <a:pt x="1" y="411"/>
                  </a:cubicBezTo>
                  <a:cubicBezTo>
                    <a:pt x="1" y="636"/>
                    <a:pt x="179" y="819"/>
                    <a:pt x="404" y="823"/>
                  </a:cubicBezTo>
                  <a:lnTo>
                    <a:pt x="5142" y="823"/>
                  </a:lnTo>
                  <a:cubicBezTo>
                    <a:pt x="4808" y="529"/>
                    <a:pt x="4459" y="254"/>
                    <a:pt x="4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58;p50">
              <a:extLst>
                <a:ext uri="{FF2B5EF4-FFF2-40B4-BE49-F238E27FC236}">
                  <a16:creationId xmlns:a16="http://schemas.microsoft.com/office/drawing/2014/main" id="{B2AF8CB0-293C-403E-888A-695BCB928819}"/>
                </a:ext>
              </a:extLst>
            </p:cNvPr>
            <p:cNvSpPr/>
            <p:nvPr/>
          </p:nvSpPr>
          <p:spPr>
            <a:xfrm>
              <a:off x="1436825" y="4400650"/>
              <a:ext cx="80975" cy="49100"/>
            </a:xfrm>
            <a:custGeom>
              <a:avLst/>
              <a:gdLst/>
              <a:ahLst/>
              <a:cxnLst/>
              <a:rect l="l" t="t" r="r" b="b"/>
              <a:pathLst>
                <a:path w="3239" h="1964" extrusionOk="0">
                  <a:moveTo>
                    <a:pt x="749" y="0"/>
                  </a:moveTo>
                  <a:cubicBezTo>
                    <a:pt x="469" y="0"/>
                    <a:pt x="213" y="50"/>
                    <a:pt x="0" y="144"/>
                  </a:cubicBezTo>
                  <a:lnTo>
                    <a:pt x="1153" y="1963"/>
                  </a:lnTo>
                  <a:lnTo>
                    <a:pt x="3239" y="1805"/>
                  </a:lnTo>
                  <a:cubicBezTo>
                    <a:pt x="3236" y="1211"/>
                    <a:pt x="2656" y="544"/>
                    <a:pt x="1787" y="206"/>
                  </a:cubicBezTo>
                  <a:cubicBezTo>
                    <a:pt x="1432" y="67"/>
                    <a:pt x="1075" y="0"/>
                    <a:pt x="7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59;p50">
              <a:extLst>
                <a:ext uri="{FF2B5EF4-FFF2-40B4-BE49-F238E27FC236}">
                  <a16:creationId xmlns:a16="http://schemas.microsoft.com/office/drawing/2014/main" id="{C5345383-7B5F-4E88-89EA-C5CE2DD26126}"/>
                </a:ext>
              </a:extLst>
            </p:cNvPr>
            <p:cNvSpPr/>
            <p:nvPr/>
          </p:nvSpPr>
          <p:spPr>
            <a:xfrm>
              <a:off x="1417000" y="4404225"/>
              <a:ext cx="100850" cy="66050"/>
            </a:xfrm>
            <a:custGeom>
              <a:avLst/>
              <a:gdLst/>
              <a:ahLst/>
              <a:cxnLst/>
              <a:rect l="l" t="t" r="r" b="b"/>
              <a:pathLst>
                <a:path w="4034" h="2642" extrusionOk="0">
                  <a:moveTo>
                    <a:pt x="793" y="1"/>
                  </a:moveTo>
                  <a:cubicBezTo>
                    <a:pt x="538" y="114"/>
                    <a:pt x="349" y="289"/>
                    <a:pt x="257" y="523"/>
                  </a:cubicBezTo>
                  <a:cubicBezTo>
                    <a:pt x="1" y="1179"/>
                    <a:pt x="625" y="2035"/>
                    <a:pt x="1652" y="2437"/>
                  </a:cubicBezTo>
                  <a:cubicBezTo>
                    <a:pt x="2007" y="2575"/>
                    <a:pt x="2363" y="2641"/>
                    <a:pt x="2688" y="2641"/>
                  </a:cubicBezTo>
                  <a:cubicBezTo>
                    <a:pt x="3304" y="2641"/>
                    <a:pt x="3807" y="2405"/>
                    <a:pt x="3975" y="1976"/>
                  </a:cubicBezTo>
                  <a:cubicBezTo>
                    <a:pt x="4015" y="1875"/>
                    <a:pt x="4033" y="1769"/>
                    <a:pt x="4032" y="1662"/>
                  </a:cubicBezTo>
                  <a:cubicBezTo>
                    <a:pt x="2871" y="1283"/>
                    <a:pt x="1778" y="722"/>
                    <a:pt x="793"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60;p50">
              <a:extLst>
                <a:ext uri="{FF2B5EF4-FFF2-40B4-BE49-F238E27FC236}">
                  <a16:creationId xmlns:a16="http://schemas.microsoft.com/office/drawing/2014/main" id="{4EB6B58B-B544-43D6-903F-5D10D2002738}"/>
                </a:ext>
              </a:extLst>
            </p:cNvPr>
            <p:cNvSpPr/>
            <p:nvPr/>
          </p:nvSpPr>
          <p:spPr>
            <a:xfrm>
              <a:off x="1686925" y="4367525"/>
              <a:ext cx="193725" cy="165700"/>
            </a:xfrm>
            <a:custGeom>
              <a:avLst/>
              <a:gdLst/>
              <a:ahLst/>
              <a:cxnLst/>
              <a:rect l="l" t="t" r="r" b="b"/>
              <a:pathLst>
                <a:path w="7749" h="6628" extrusionOk="0">
                  <a:moveTo>
                    <a:pt x="6647" y="0"/>
                  </a:moveTo>
                  <a:lnTo>
                    <a:pt x="6647" y="2"/>
                  </a:lnTo>
                  <a:lnTo>
                    <a:pt x="1635" y="2125"/>
                  </a:lnTo>
                  <a:cubicBezTo>
                    <a:pt x="1118" y="2345"/>
                    <a:pt x="876" y="2943"/>
                    <a:pt x="1096" y="3459"/>
                  </a:cubicBezTo>
                  <a:cubicBezTo>
                    <a:pt x="1315" y="3977"/>
                    <a:pt x="1074" y="4576"/>
                    <a:pt x="556" y="4795"/>
                  </a:cubicBezTo>
                  <a:lnTo>
                    <a:pt x="0" y="5029"/>
                  </a:lnTo>
                  <a:lnTo>
                    <a:pt x="44" y="6380"/>
                  </a:lnTo>
                  <a:lnTo>
                    <a:pt x="1830" y="6627"/>
                  </a:lnTo>
                  <a:lnTo>
                    <a:pt x="4576" y="5457"/>
                  </a:lnTo>
                  <a:cubicBezTo>
                    <a:pt x="5094" y="5238"/>
                    <a:pt x="5336" y="4641"/>
                    <a:pt x="5117" y="4123"/>
                  </a:cubicBezTo>
                  <a:cubicBezTo>
                    <a:pt x="4896" y="3605"/>
                    <a:pt x="5138" y="3008"/>
                    <a:pt x="5656" y="2789"/>
                  </a:cubicBezTo>
                  <a:lnTo>
                    <a:pt x="7748" y="1893"/>
                  </a:lnTo>
                  <a:cubicBezTo>
                    <a:pt x="7515" y="1193"/>
                    <a:pt x="7141" y="549"/>
                    <a:pt x="6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61;p50">
              <a:extLst>
                <a:ext uri="{FF2B5EF4-FFF2-40B4-BE49-F238E27FC236}">
                  <a16:creationId xmlns:a16="http://schemas.microsoft.com/office/drawing/2014/main" id="{38F39A97-A411-4F99-B010-699410824E58}"/>
                </a:ext>
              </a:extLst>
            </p:cNvPr>
            <p:cNvSpPr/>
            <p:nvPr/>
          </p:nvSpPr>
          <p:spPr>
            <a:xfrm>
              <a:off x="1633575" y="4493200"/>
              <a:ext cx="99100" cy="67175"/>
            </a:xfrm>
            <a:custGeom>
              <a:avLst/>
              <a:gdLst/>
              <a:ahLst/>
              <a:cxnLst/>
              <a:rect l="l" t="t" r="r" b="b"/>
              <a:pathLst>
                <a:path w="3964" h="2687" extrusionOk="0">
                  <a:moveTo>
                    <a:pt x="2134" y="0"/>
                  </a:moveTo>
                  <a:lnTo>
                    <a:pt x="1" y="896"/>
                  </a:lnTo>
                  <a:cubicBezTo>
                    <a:pt x="338" y="1588"/>
                    <a:pt x="820" y="2199"/>
                    <a:pt x="1416" y="2687"/>
                  </a:cubicBezTo>
                  <a:lnTo>
                    <a:pt x="3964" y="1602"/>
                  </a:lnTo>
                  <a:cubicBezTo>
                    <a:pt x="3238" y="1217"/>
                    <a:pt x="2613" y="668"/>
                    <a:pt x="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46"/>
          <p:cNvSpPr txBox="1">
            <a:spLocks noGrp="1"/>
          </p:cNvSpPr>
          <p:nvPr>
            <p:ph type="title"/>
          </p:nvPr>
        </p:nvSpPr>
        <p:spPr>
          <a:xfrm>
            <a:off x="311700" y="24134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Recolección de Datos</a:t>
            </a:r>
            <a:endParaRPr dirty="0"/>
          </a:p>
        </p:txBody>
      </p:sp>
      <p:sp>
        <p:nvSpPr>
          <p:cNvPr id="1079" name="Google Shape;1079;p46"/>
          <p:cNvSpPr txBox="1"/>
          <p:nvPr/>
        </p:nvSpPr>
        <p:spPr>
          <a:xfrm>
            <a:off x="1268382" y="1443872"/>
            <a:ext cx="1533000" cy="5349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Mercurio</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Venus</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Tierra</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Marte</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Júpiter</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Saturno</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Urano</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Neptuno</a:t>
            </a:r>
          </a:p>
        </p:txBody>
      </p:sp>
      <p:sp>
        <p:nvSpPr>
          <p:cNvPr id="1086" name="Google Shape;1086;p46"/>
          <p:cNvSpPr/>
          <p:nvPr/>
        </p:nvSpPr>
        <p:spPr>
          <a:xfrm>
            <a:off x="1268382" y="899088"/>
            <a:ext cx="1298400"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dirty="0">
                <a:solidFill>
                  <a:schemeClr val="accent5"/>
                </a:solidFill>
                <a:latin typeface="Staatliches"/>
                <a:ea typeface="Staatliches"/>
                <a:cs typeface="Staatliches"/>
                <a:sym typeface="Staatliches"/>
              </a:rPr>
              <a:t>Planetas</a:t>
            </a:r>
            <a:endParaRPr sz="1200" dirty="0">
              <a:solidFill>
                <a:schemeClr val="accent5"/>
              </a:solidFill>
              <a:latin typeface="Staatliches"/>
              <a:ea typeface="Staatliches"/>
              <a:cs typeface="Staatliches"/>
              <a:sym typeface="Staatliches"/>
            </a:endParaRPr>
          </a:p>
        </p:txBody>
      </p:sp>
      <p:sp>
        <p:nvSpPr>
          <p:cNvPr id="23" name="Google Shape;1088;p46">
            <a:extLst>
              <a:ext uri="{FF2B5EF4-FFF2-40B4-BE49-F238E27FC236}">
                <a16:creationId xmlns:a16="http://schemas.microsoft.com/office/drawing/2014/main" id="{47D29F1E-9F58-4C75-8F20-F843E325AB6E}"/>
              </a:ext>
            </a:extLst>
          </p:cNvPr>
          <p:cNvSpPr/>
          <p:nvPr/>
        </p:nvSpPr>
        <p:spPr>
          <a:xfrm>
            <a:off x="3795209" y="1599461"/>
            <a:ext cx="1298400"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CO" sz="1200" dirty="0">
                <a:solidFill>
                  <a:schemeClr val="accent5"/>
                </a:solidFill>
                <a:latin typeface="Staatliches"/>
                <a:ea typeface="Staatliches"/>
                <a:cs typeface="Staatliches"/>
                <a:sym typeface="Staatliches"/>
              </a:rPr>
              <a:t>Efemérides</a:t>
            </a:r>
            <a:endParaRPr sz="1200" dirty="0">
              <a:solidFill>
                <a:schemeClr val="accent5"/>
              </a:solidFill>
              <a:latin typeface="Staatliches"/>
              <a:ea typeface="Staatliches"/>
              <a:cs typeface="Staatliches"/>
              <a:sym typeface="Staatliches"/>
            </a:endParaRPr>
          </a:p>
        </p:txBody>
      </p:sp>
      <p:sp>
        <p:nvSpPr>
          <p:cNvPr id="24" name="Google Shape;1079;p46">
            <a:extLst>
              <a:ext uri="{FF2B5EF4-FFF2-40B4-BE49-F238E27FC236}">
                <a16:creationId xmlns:a16="http://schemas.microsoft.com/office/drawing/2014/main" id="{8AB4F963-C152-451E-BD89-3D35C60C6D36}"/>
              </a:ext>
            </a:extLst>
          </p:cNvPr>
          <p:cNvSpPr txBox="1"/>
          <p:nvPr/>
        </p:nvSpPr>
        <p:spPr>
          <a:xfrm>
            <a:off x="3795209" y="2036850"/>
            <a:ext cx="1533000" cy="5349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Posición</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Velocidad</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Aceleración</a:t>
            </a:r>
          </a:p>
        </p:txBody>
      </p:sp>
      <p:sp>
        <p:nvSpPr>
          <p:cNvPr id="27" name="Google Shape;1088;p46">
            <a:extLst>
              <a:ext uri="{FF2B5EF4-FFF2-40B4-BE49-F238E27FC236}">
                <a16:creationId xmlns:a16="http://schemas.microsoft.com/office/drawing/2014/main" id="{A7661132-1C5D-485F-982D-26CE9836D188}"/>
              </a:ext>
            </a:extLst>
          </p:cNvPr>
          <p:cNvSpPr/>
          <p:nvPr/>
        </p:nvSpPr>
        <p:spPr>
          <a:xfrm>
            <a:off x="6456033" y="2176050"/>
            <a:ext cx="1298400"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CO" sz="1200" dirty="0">
                <a:solidFill>
                  <a:schemeClr val="accent5"/>
                </a:solidFill>
                <a:latin typeface="Staatliches"/>
                <a:ea typeface="Staatliches"/>
                <a:cs typeface="Staatliches"/>
                <a:sym typeface="Staatliches"/>
              </a:rPr>
              <a:t>Parámetros físicos</a:t>
            </a:r>
            <a:endParaRPr sz="1200" dirty="0">
              <a:solidFill>
                <a:schemeClr val="accent5"/>
              </a:solidFill>
              <a:latin typeface="Staatliches"/>
              <a:ea typeface="Staatliches"/>
              <a:cs typeface="Staatliches"/>
              <a:sym typeface="Staatliches"/>
            </a:endParaRPr>
          </a:p>
        </p:txBody>
      </p:sp>
      <p:sp>
        <p:nvSpPr>
          <p:cNvPr id="28" name="Google Shape;1079;p46">
            <a:extLst>
              <a:ext uri="{FF2B5EF4-FFF2-40B4-BE49-F238E27FC236}">
                <a16:creationId xmlns:a16="http://schemas.microsoft.com/office/drawing/2014/main" id="{5035F75D-9CF9-42FA-ADD2-1F1622F50366}"/>
              </a:ext>
            </a:extLst>
          </p:cNvPr>
          <p:cNvSpPr txBox="1"/>
          <p:nvPr/>
        </p:nvSpPr>
        <p:spPr>
          <a:xfrm>
            <a:off x="6506689" y="2571750"/>
            <a:ext cx="1533000" cy="5349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Masa</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Densidad aparente</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Radio medio</a:t>
            </a:r>
          </a:p>
          <a:p>
            <a:pPr marL="285750" lvl="0" indent="-285750" algn="l" rtl="0">
              <a:spcBef>
                <a:spcPts val="0"/>
              </a:spcBef>
              <a:spcAft>
                <a:spcPts val="1600"/>
              </a:spcAft>
              <a:buFont typeface="Wingdings" panose="05000000000000000000" pitchFamily="2" charset="2"/>
              <a:buChar char="q"/>
            </a:pPr>
            <a:r>
              <a:rPr lang="es-CO" dirty="0">
                <a:solidFill>
                  <a:schemeClr val="lt1"/>
                </a:solidFill>
                <a:latin typeface="Rajdhani"/>
                <a:ea typeface="Rajdhani"/>
                <a:cs typeface="Rajdhani"/>
                <a:sym typeface="Rajdhani"/>
              </a:rPr>
              <a:t>Albedo geométrico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dirty="0"/>
              <a:t>Prototipo Implementado</a:t>
            </a:r>
            <a:endParaRPr dirty="0"/>
          </a:p>
        </p:txBody>
      </p:sp>
      <p:sp>
        <p:nvSpPr>
          <p:cNvPr id="353" name="Google Shape;353;p31"/>
          <p:cNvSpPr txBox="1">
            <a:spLocks noGrp="1"/>
          </p:cNvSpPr>
          <p:nvPr>
            <p:ph type="title" idx="2"/>
          </p:nvPr>
        </p:nvSpPr>
        <p:spPr>
          <a:xfrm>
            <a:off x="5230900" y="1293975"/>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25" name="Google Shape;2124;p51">
            <a:extLst>
              <a:ext uri="{FF2B5EF4-FFF2-40B4-BE49-F238E27FC236}">
                <a16:creationId xmlns:a16="http://schemas.microsoft.com/office/drawing/2014/main" id="{987D895A-4FF1-4D5F-9AB1-F239BF9DCDCD}"/>
              </a:ext>
            </a:extLst>
          </p:cNvPr>
          <p:cNvGrpSpPr/>
          <p:nvPr/>
        </p:nvGrpSpPr>
        <p:grpSpPr>
          <a:xfrm>
            <a:off x="-579200" y="2725650"/>
            <a:ext cx="4398300" cy="2417850"/>
            <a:chOff x="4966250" y="2933275"/>
            <a:chExt cx="4398300" cy="2417850"/>
          </a:xfrm>
        </p:grpSpPr>
        <p:sp>
          <p:nvSpPr>
            <p:cNvPr id="26" name="Google Shape;2125;p51">
              <a:extLst>
                <a:ext uri="{FF2B5EF4-FFF2-40B4-BE49-F238E27FC236}">
                  <a16:creationId xmlns:a16="http://schemas.microsoft.com/office/drawing/2014/main" id="{5A4D1CC7-2B33-4DC0-A9F7-11C282A8DCD3}"/>
                </a:ext>
              </a:extLst>
            </p:cNvPr>
            <p:cNvSpPr/>
            <p:nvPr/>
          </p:nvSpPr>
          <p:spPr>
            <a:xfrm>
              <a:off x="4966250" y="3869200"/>
              <a:ext cx="683600" cy="837525"/>
            </a:xfrm>
            <a:custGeom>
              <a:avLst/>
              <a:gdLst/>
              <a:ahLst/>
              <a:cxnLst/>
              <a:rect l="l" t="t" r="r" b="b"/>
              <a:pathLst>
                <a:path w="27344" h="33501" extrusionOk="0">
                  <a:moveTo>
                    <a:pt x="14991" y="0"/>
                  </a:moveTo>
                  <a:cubicBezTo>
                    <a:pt x="13452" y="0"/>
                    <a:pt x="9553" y="4935"/>
                    <a:pt x="5935" y="11549"/>
                  </a:cubicBezTo>
                  <a:cubicBezTo>
                    <a:pt x="2078" y="18598"/>
                    <a:pt x="1" y="24889"/>
                    <a:pt x="1296" y="25598"/>
                  </a:cubicBezTo>
                  <a:lnTo>
                    <a:pt x="11434" y="33501"/>
                  </a:lnTo>
                  <a:lnTo>
                    <a:pt x="21872" y="20771"/>
                  </a:lnTo>
                  <a:lnTo>
                    <a:pt x="27343" y="3459"/>
                  </a:lnTo>
                  <a:lnTo>
                    <a:pt x="15264" y="66"/>
                  </a:lnTo>
                  <a:cubicBezTo>
                    <a:pt x="15184" y="22"/>
                    <a:pt x="15093" y="0"/>
                    <a:pt x="14991"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26;p51">
              <a:extLst>
                <a:ext uri="{FF2B5EF4-FFF2-40B4-BE49-F238E27FC236}">
                  <a16:creationId xmlns:a16="http://schemas.microsoft.com/office/drawing/2014/main" id="{6A0B56B2-6A0E-42B1-98D1-366A8EB3A2C4}"/>
                </a:ext>
              </a:extLst>
            </p:cNvPr>
            <p:cNvSpPr/>
            <p:nvPr/>
          </p:nvSpPr>
          <p:spPr>
            <a:xfrm>
              <a:off x="4968875" y="3153300"/>
              <a:ext cx="4395675" cy="2197825"/>
            </a:xfrm>
            <a:custGeom>
              <a:avLst/>
              <a:gdLst/>
              <a:ahLst/>
              <a:cxnLst/>
              <a:rect l="l" t="t" r="r" b="b"/>
              <a:pathLst>
                <a:path w="175827" h="87913" extrusionOk="0">
                  <a:moveTo>
                    <a:pt x="87913" y="0"/>
                  </a:moveTo>
                  <a:cubicBezTo>
                    <a:pt x="39361" y="0"/>
                    <a:pt x="0" y="39360"/>
                    <a:pt x="0" y="87912"/>
                  </a:cubicBezTo>
                  <a:lnTo>
                    <a:pt x="175826" y="87912"/>
                  </a:lnTo>
                  <a:cubicBezTo>
                    <a:pt x="175826" y="39359"/>
                    <a:pt x="136466" y="0"/>
                    <a:pt x="87913" y="0"/>
                  </a:cubicBezTo>
                  <a:close/>
                </a:path>
              </a:pathLst>
            </a:cu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27;p51">
              <a:extLst>
                <a:ext uri="{FF2B5EF4-FFF2-40B4-BE49-F238E27FC236}">
                  <a16:creationId xmlns:a16="http://schemas.microsoft.com/office/drawing/2014/main" id="{86698311-FD9C-48ED-9833-8137FB545497}"/>
                </a:ext>
              </a:extLst>
            </p:cNvPr>
            <p:cNvSpPr/>
            <p:nvPr/>
          </p:nvSpPr>
          <p:spPr>
            <a:xfrm>
              <a:off x="6606075" y="4375225"/>
              <a:ext cx="1355550" cy="583900"/>
            </a:xfrm>
            <a:custGeom>
              <a:avLst/>
              <a:gdLst/>
              <a:ahLst/>
              <a:cxnLst/>
              <a:rect l="l" t="t" r="r" b="b"/>
              <a:pathLst>
                <a:path w="54222" h="23356" extrusionOk="0">
                  <a:moveTo>
                    <a:pt x="21645" y="1"/>
                  </a:moveTo>
                  <a:cubicBezTo>
                    <a:pt x="16980" y="1"/>
                    <a:pt x="12616" y="554"/>
                    <a:pt x="9036" y="1629"/>
                  </a:cubicBezTo>
                  <a:cubicBezTo>
                    <a:pt x="3784" y="3206"/>
                    <a:pt x="651" y="5778"/>
                    <a:pt x="326" y="8778"/>
                  </a:cubicBezTo>
                  <a:cubicBezTo>
                    <a:pt x="1" y="11777"/>
                    <a:pt x="2511" y="14961"/>
                    <a:pt x="7305" y="17626"/>
                  </a:cubicBezTo>
                  <a:cubicBezTo>
                    <a:pt x="12098" y="20290"/>
                    <a:pt x="18783" y="22221"/>
                    <a:pt x="25886" y="22990"/>
                  </a:cubicBezTo>
                  <a:cubicBezTo>
                    <a:pt x="28149" y="23235"/>
                    <a:pt x="30395" y="23356"/>
                    <a:pt x="32575" y="23356"/>
                  </a:cubicBezTo>
                  <a:cubicBezTo>
                    <a:pt x="37241" y="23356"/>
                    <a:pt x="41605" y="22802"/>
                    <a:pt x="45185" y="21727"/>
                  </a:cubicBezTo>
                  <a:cubicBezTo>
                    <a:pt x="50439" y="20150"/>
                    <a:pt x="53573" y="17579"/>
                    <a:pt x="53898" y="14579"/>
                  </a:cubicBezTo>
                  <a:cubicBezTo>
                    <a:pt x="54221" y="11578"/>
                    <a:pt x="51712" y="8396"/>
                    <a:pt x="46918" y="5731"/>
                  </a:cubicBezTo>
                  <a:cubicBezTo>
                    <a:pt x="42125" y="3065"/>
                    <a:pt x="35441" y="1136"/>
                    <a:pt x="28335" y="367"/>
                  </a:cubicBezTo>
                  <a:cubicBezTo>
                    <a:pt x="26072" y="122"/>
                    <a:pt x="23826" y="1"/>
                    <a:pt x="21645"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8;p51">
              <a:extLst>
                <a:ext uri="{FF2B5EF4-FFF2-40B4-BE49-F238E27FC236}">
                  <a16:creationId xmlns:a16="http://schemas.microsoft.com/office/drawing/2014/main" id="{FE2A042A-9D74-4EBA-B2DE-873F8914F884}"/>
                </a:ext>
              </a:extLst>
            </p:cNvPr>
            <p:cNvSpPr/>
            <p:nvPr/>
          </p:nvSpPr>
          <p:spPr>
            <a:xfrm>
              <a:off x="6617925" y="4500075"/>
              <a:ext cx="1318125" cy="461000"/>
            </a:xfrm>
            <a:custGeom>
              <a:avLst/>
              <a:gdLst/>
              <a:ahLst/>
              <a:cxnLst/>
              <a:rect l="l" t="t" r="r" b="b"/>
              <a:pathLst>
                <a:path w="52725" h="18440" extrusionOk="0">
                  <a:moveTo>
                    <a:pt x="19261" y="1"/>
                  </a:moveTo>
                  <a:cubicBezTo>
                    <a:pt x="15308" y="1"/>
                    <a:pt x="11636" y="342"/>
                    <a:pt x="8572" y="1016"/>
                  </a:cubicBezTo>
                  <a:cubicBezTo>
                    <a:pt x="3498" y="2131"/>
                    <a:pt x="505" y="4065"/>
                    <a:pt x="253" y="6392"/>
                  </a:cubicBezTo>
                  <a:cubicBezTo>
                    <a:pt x="1" y="8720"/>
                    <a:pt x="2510" y="11250"/>
                    <a:pt x="7229" y="13426"/>
                  </a:cubicBezTo>
                  <a:cubicBezTo>
                    <a:pt x="11947" y="15603"/>
                    <a:pt x="18488" y="17246"/>
                    <a:pt x="25412" y="17996"/>
                  </a:cubicBezTo>
                  <a:cubicBezTo>
                    <a:pt x="28156" y="18293"/>
                    <a:pt x="30870" y="18440"/>
                    <a:pt x="33464" y="18440"/>
                  </a:cubicBezTo>
                  <a:cubicBezTo>
                    <a:pt x="37417" y="18440"/>
                    <a:pt x="41089" y="18098"/>
                    <a:pt x="44153" y="17425"/>
                  </a:cubicBezTo>
                  <a:cubicBezTo>
                    <a:pt x="49227" y="16309"/>
                    <a:pt x="52221" y="14374"/>
                    <a:pt x="52473" y="12047"/>
                  </a:cubicBezTo>
                  <a:cubicBezTo>
                    <a:pt x="52725" y="9719"/>
                    <a:pt x="50215" y="7190"/>
                    <a:pt x="45496" y="5015"/>
                  </a:cubicBezTo>
                  <a:cubicBezTo>
                    <a:pt x="40779" y="2838"/>
                    <a:pt x="34238" y="1195"/>
                    <a:pt x="27313" y="444"/>
                  </a:cubicBezTo>
                  <a:cubicBezTo>
                    <a:pt x="24569" y="148"/>
                    <a:pt x="21855" y="1"/>
                    <a:pt x="1926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29;p51">
              <a:extLst>
                <a:ext uri="{FF2B5EF4-FFF2-40B4-BE49-F238E27FC236}">
                  <a16:creationId xmlns:a16="http://schemas.microsoft.com/office/drawing/2014/main" id="{F88949C0-C195-4C54-A6C2-B7DAF985A3F5}"/>
                </a:ext>
              </a:extLst>
            </p:cNvPr>
            <p:cNvSpPr/>
            <p:nvPr/>
          </p:nvSpPr>
          <p:spPr>
            <a:xfrm>
              <a:off x="6501275" y="3314900"/>
              <a:ext cx="760000" cy="323825"/>
            </a:xfrm>
            <a:custGeom>
              <a:avLst/>
              <a:gdLst/>
              <a:ahLst/>
              <a:cxnLst/>
              <a:rect l="l" t="t" r="r" b="b"/>
              <a:pathLst>
                <a:path w="30400" h="12953" extrusionOk="0">
                  <a:moveTo>
                    <a:pt x="17512" y="0"/>
                  </a:moveTo>
                  <a:cubicBezTo>
                    <a:pt x="16585" y="0"/>
                    <a:pt x="15639" y="38"/>
                    <a:pt x="14688" y="114"/>
                  </a:cubicBezTo>
                  <a:cubicBezTo>
                    <a:pt x="10693" y="437"/>
                    <a:pt x="6915" y="1415"/>
                    <a:pt x="4187" y="2835"/>
                  </a:cubicBezTo>
                  <a:cubicBezTo>
                    <a:pt x="1457" y="4255"/>
                    <a:pt x="0" y="6001"/>
                    <a:pt x="136" y="7688"/>
                  </a:cubicBezTo>
                  <a:cubicBezTo>
                    <a:pt x="273" y="9375"/>
                    <a:pt x="1990" y="10866"/>
                    <a:pt x="4910" y="11831"/>
                  </a:cubicBezTo>
                  <a:cubicBezTo>
                    <a:pt x="7136" y="12567"/>
                    <a:pt x="9921" y="12952"/>
                    <a:pt x="12888" y="12952"/>
                  </a:cubicBezTo>
                  <a:cubicBezTo>
                    <a:pt x="13816" y="12952"/>
                    <a:pt x="14761" y="12914"/>
                    <a:pt x="15712" y="12838"/>
                  </a:cubicBezTo>
                  <a:cubicBezTo>
                    <a:pt x="19706" y="12516"/>
                    <a:pt x="23484" y="11538"/>
                    <a:pt x="26214" y="10117"/>
                  </a:cubicBezTo>
                  <a:cubicBezTo>
                    <a:pt x="28943" y="8698"/>
                    <a:pt x="30399" y="6952"/>
                    <a:pt x="30263" y="5265"/>
                  </a:cubicBezTo>
                  <a:cubicBezTo>
                    <a:pt x="30129" y="3577"/>
                    <a:pt x="28411" y="2086"/>
                    <a:pt x="25490" y="1121"/>
                  </a:cubicBezTo>
                  <a:cubicBezTo>
                    <a:pt x="23265" y="386"/>
                    <a:pt x="20479" y="0"/>
                    <a:pt x="1751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30;p51">
              <a:extLst>
                <a:ext uri="{FF2B5EF4-FFF2-40B4-BE49-F238E27FC236}">
                  <a16:creationId xmlns:a16="http://schemas.microsoft.com/office/drawing/2014/main" id="{A775E81E-149F-4227-BE8C-C25F141C9246}"/>
                </a:ext>
              </a:extLst>
            </p:cNvPr>
            <p:cNvSpPr/>
            <p:nvPr/>
          </p:nvSpPr>
          <p:spPr>
            <a:xfrm>
              <a:off x="6514425" y="3385575"/>
              <a:ext cx="739425" cy="253775"/>
            </a:xfrm>
            <a:custGeom>
              <a:avLst/>
              <a:gdLst/>
              <a:ahLst/>
              <a:cxnLst/>
              <a:rect l="l" t="t" r="r" b="b"/>
              <a:pathLst>
                <a:path w="29577" h="10151" extrusionOk="0">
                  <a:moveTo>
                    <a:pt x="17817" y="1"/>
                  </a:moveTo>
                  <a:cubicBezTo>
                    <a:pt x="16700" y="1"/>
                    <a:pt x="15551" y="47"/>
                    <a:pt x="14391" y="140"/>
                  </a:cubicBezTo>
                  <a:cubicBezTo>
                    <a:pt x="10497" y="454"/>
                    <a:pt x="6804" y="1275"/>
                    <a:pt x="4125" y="2422"/>
                  </a:cubicBezTo>
                  <a:cubicBezTo>
                    <a:pt x="1445" y="3569"/>
                    <a:pt x="0" y="4948"/>
                    <a:pt x="105" y="6257"/>
                  </a:cubicBezTo>
                  <a:cubicBezTo>
                    <a:pt x="211" y="7566"/>
                    <a:pt x="1859" y="8696"/>
                    <a:pt x="4686" y="9401"/>
                  </a:cubicBezTo>
                  <a:cubicBezTo>
                    <a:pt x="6672" y="9895"/>
                    <a:pt x="9126" y="10151"/>
                    <a:pt x="11759" y="10151"/>
                  </a:cubicBezTo>
                  <a:cubicBezTo>
                    <a:pt x="12876" y="10151"/>
                    <a:pt x="14026" y="10104"/>
                    <a:pt x="15186" y="10011"/>
                  </a:cubicBezTo>
                  <a:cubicBezTo>
                    <a:pt x="19080" y="9697"/>
                    <a:pt x="22772" y="8877"/>
                    <a:pt x="25452" y="7730"/>
                  </a:cubicBezTo>
                  <a:cubicBezTo>
                    <a:pt x="28132" y="6582"/>
                    <a:pt x="29577" y="5203"/>
                    <a:pt x="29472" y="3894"/>
                  </a:cubicBezTo>
                  <a:cubicBezTo>
                    <a:pt x="29366" y="2585"/>
                    <a:pt x="27719" y="1455"/>
                    <a:pt x="24891" y="750"/>
                  </a:cubicBezTo>
                  <a:cubicBezTo>
                    <a:pt x="22904" y="257"/>
                    <a:pt x="20451" y="1"/>
                    <a:pt x="178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31;p51">
              <a:extLst>
                <a:ext uri="{FF2B5EF4-FFF2-40B4-BE49-F238E27FC236}">
                  <a16:creationId xmlns:a16="http://schemas.microsoft.com/office/drawing/2014/main" id="{496599F1-6416-4E52-9FFA-128DB5594D03}"/>
                </a:ext>
              </a:extLst>
            </p:cNvPr>
            <p:cNvSpPr/>
            <p:nvPr/>
          </p:nvSpPr>
          <p:spPr>
            <a:xfrm>
              <a:off x="7954550" y="4124300"/>
              <a:ext cx="904500" cy="528450"/>
            </a:xfrm>
            <a:custGeom>
              <a:avLst/>
              <a:gdLst/>
              <a:ahLst/>
              <a:cxnLst/>
              <a:rect l="l" t="t" r="r" b="b"/>
              <a:pathLst>
                <a:path w="36180" h="21138" extrusionOk="0">
                  <a:moveTo>
                    <a:pt x="7821" y="1"/>
                  </a:moveTo>
                  <a:cubicBezTo>
                    <a:pt x="4184" y="1"/>
                    <a:pt x="1689" y="1039"/>
                    <a:pt x="860" y="2905"/>
                  </a:cubicBezTo>
                  <a:cubicBezTo>
                    <a:pt x="0" y="4835"/>
                    <a:pt x="993" y="7494"/>
                    <a:pt x="3618" y="10295"/>
                  </a:cubicBezTo>
                  <a:cubicBezTo>
                    <a:pt x="6242" y="13098"/>
                    <a:pt x="10284" y="15813"/>
                    <a:pt x="14854" y="17846"/>
                  </a:cubicBezTo>
                  <a:cubicBezTo>
                    <a:pt x="19424" y="19879"/>
                    <a:pt x="24147" y="21062"/>
                    <a:pt x="27986" y="21134"/>
                  </a:cubicBezTo>
                  <a:cubicBezTo>
                    <a:pt x="28112" y="21136"/>
                    <a:pt x="28237" y="21138"/>
                    <a:pt x="28360" y="21138"/>
                  </a:cubicBezTo>
                  <a:cubicBezTo>
                    <a:pt x="31995" y="21138"/>
                    <a:pt x="34490" y="20101"/>
                    <a:pt x="35322" y="18234"/>
                  </a:cubicBezTo>
                  <a:cubicBezTo>
                    <a:pt x="36179" y="16305"/>
                    <a:pt x="35187" y="13646"/>
                    <a:pt x="32563" y="10844"/>
                  </a:cubicBezTo>
                  <a:cubicBezTo>
                    <a:pt x="29938" y="8042"/>
                    <a:pt x="25896" y="5325"/>
                    <a:pt x="21327" y="3293"/>
                  </a:cubicBezTo>
                  <a:cubicBezTo>
                    <a:pt x="16757" y="1261"/>
                    <a:pt x="12034" y="78"/>
                    <a:pt x="8195" y="5"/>
                  </a:cubicBezTo>
                  <a:cubicBezTo>
                    <a:pt x="8069" y="2"/>
                    <a:pt x="7945" y="1"/>
                    <a:pt x="782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32;p51">
              <a:extLst>
                <a:ext uri="{FF2B5EF4-FFF2-40B4-BE49-F238E27FC236}">
                  <a16:creationId xmlns:a16="http://schemas.microsoft.com/office/drawing/2014/main" id="{576B31EC-CE73-49EF-A651-3042D8960D39}"/>
                </a:ext>
              </a:extLst>
            </p:cNvPr>
            <p:cNvSpPr/>
            <p:nvPr/>
          </p:nvSpPr>
          <p:spPr>
            <a:xfrm>
              <a:off x="7952100" y="4195200"/>
              <a:ext cx="873100" cy="468225"/>
            </a:xfrm>
            <a:custGeom>
              <a:avLst/>
              <a:gdLst/>
              <a:ahLst/>
              <a:cxnLst/>
              <a:rect l="l" t="t" r="r" b="b"/>
              <a:pathLst>
                <a:path w="34924" h="18729" extrusionOk="0">
                  <a:moveTo>
                    <a:pt x="5575" y="1"/>
                  </a:moveTo>
                  <a:cubicBezTo>
                    <a:pt x="2951" y="1"/>
                    <a:pt x="1216" y="659"/>
                    <a:pt x="667" y="1893"/>
                  </a:cubicBezTo>
                  <a:cubicBezTo>
                    <a:pt x="1" y="3390"/>
                    <a:pt x="1131" y="5613"/>
                    <a:pt x="3810" y="8073"/>
                  </a:cubicBezTo>
                  <a:cubicBezTo>
                    <a:pt x="6489" y="10533"/>
                    <a:pt x="10496" y="13029"/>
                    <a:pt x="14952" y="15010"/>
                  </a:cubicBezTo>
                  <a:cubicBezTo>
                    <a:pt x="19406" y="16990"/>
                    <a:pt x="23943" y="18297"/>
                    <a:pt x="27564" y="18639"/>
                  </a:cubicBezTo>
                  <a:cubicBezTo>
                    <a:pt x="28197" y="18699"/>
                    <a:pt x="28793" y="18728"/>
                    <a:pt x="29349" y="18728"/>
                  </a:cubicBezTo>
                  <a:cubicBezTo>
                    <a:pt x="31973" y="18728"/>
                    <a:pt x="33708" y="18071"/>
                    <a:pt x="34258" y="16836"/>
                  </a:cubicBezTo>
                  <a:cubicBezTo>
                    <a:pt x="34924" y="15338"/>
                    <a:pt x="33794" y="13115"/>
                    <a:pt x="31114" y="10656"/>
                  </a:cubicBezTo>
                  <a:cubicBezTo>
                    <a:pt x="28436" y="8195"/>
                    <a:pt x="24427" y="5700"/>
                    <a:pt x="19973" y="3720"/>
                  </a:cubicBezTo>
                  <a:cubicBezTo>
                    <a:pt x="15519" y="1737"/>
                    <a:pt x="10982" y="433"/>
                    <a:pt x="7361" y="90"/>
                  </a:cubicBezTo>
                  <a:cubicBezTo>
                    <a:pt x="6728" y="30"/>
                    <a:pt x="6132" y="1"/>
                    <a:pt x="5575"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3;p51">
              <a:extLst>
                <a:ext uri="{FF2B5EF4-FFF2-40B4-BE49-F238E27FC236}">
                  <a16:creationId xmlns:a16="http://schemas.microsoft.com/office/drawing/2014/main" id="{F62AA38F-0C07-49A2-B836-26573B1E4CBC}"/>
                </a:ext>
              </a:extLst>
            </p:cNvPr>
            <p:cNvSpPr/>
            <p:nvPr/>
          </p:nvSpPr>
          <p:spPr>
            <a:xfrm>
              <a:off x="5332250" y="3915725"/>
              <a:ext cx="656825" cy="747200"/>
            </a:xfrm>
            <a:custGeom>
              <a:avLst/>
              <a:gdLst/>
              <a:ahLst/>
              <a:cxnLst/>
              <a:rect l="l" t="t" r="r" b="b"/>
              <a:pathLst>
                <a:path w="26273" h="29888" extrusionOk="0">
                  <a:moveTo>
                    <a:pt x="21871" y="1"/>
                  </a:moveTo>
                  <a:cubicBezTo>
                    <a:pt x="20453" y="1"/>
                    <a:pt x="18731" y="530"/>
                    <a:pt x="16828" y="1575"/>
                  </a:cubicBezTo>
                  <a:cubicBezTo>
                    <a:pt x="13604" y="3346"/>
                    <a:pt x="10122" y="6453"/>
                    <a:pt x="7151" y="10212"/>
                  </a:cubicBezTo>
                  <a:cubicBezTo>
                    <a:pt x="4179" y="13972"/>
                    <a:pt x="1959" y="18075"/>
                    <a:pt x="981" y="21621"/>
                  </a:cubicBezTo>
                  <a:cubicBezTo>
                    <a:pt x="1" y="25166"/>
                    <a:pt x="343" y="27863"/>
                    <a:pt x="1930" y="29119"/>
                  </a:cubicBezTo>
                  <a:cubicBezTo>
                    <a:pt x="2580" y="29633"/>
                    <a:pt x="3418" y="29888"/>
                    <a:pt x="4402" y="29888"/>
                  </a:cubicBezTo>
                  <a:cubicBezTo>
                    <a:pt x="5820" y="29888"/>
                    <a:pt x="7542" y="29359"/>
                    <a:pt x="9445" y="28314"/>
                  </a:cubicBezTo>
                  <a:cubicBezTo>
                    <a:pt x="12669" y="26542"/>
                    <a:pt x="16151" y="23436"/>
                    <a:pt x="19123" y="19676"/>
                  </a:cubicBezTo>
                  <a:cubicBezTo>
                    <a:pt x="22094" y="15917"/>
                    <a:pt x="24314" y="11814"/>
                    <a:pt x="25294" y="8267"/>
                  </a:cubicBezTo>
                  <a:cubicBezTo>
                    <a:pt x="26272" y="4723"/>
                    <a:pt x="25930" y="2024"/>
                    <a:pt x="24343" y="770"/>
                  </a:cubicBezTo>
                  <a:cubicBezTo>
                    <a:pt x="23693" y="256"/>
                    <a:pt x="22855" y="1"/>
                    <a:pt x="2187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4;p51">
              <a:extLst>
                <a:ext uri="{FF2B5EF4-FFF2-40B4-BE49-F238E27FC236}">
                  <a16:creationId xmlns:a16="http://schemas.microsoft.com/office/drawing/2014/main" id="{3B949FD6-E299-4F59-8F00-EE619E48789E}"/>
                </a:ext>
              </a:extLst>
            </p:cNvPr>
            <p:cNvSpPr/>
            <p:nvPr/>
          </p:nvSpPr>
          <p:spPr>
            <a:xfrm>
              <a:off x="5389550" y="3958450"/>
              <a:ext cx="609325" cy="714825"/>
            </a:xfrm>
            <a:custGeom>
              <a:avLst/>
              <a:gdLst/>
              <a:ahLst/>
              <a:cxnLst/>
              <a:rect l="l" t="t" r="r" b="b"/>
              <a:pathLst>
                <a:path w="24373" h="28593" extrusionOk="0">
                  <a:moveTo>
                    <a:pt x="21550" y="0"/>
                  </a:moveTo>
                  <a:cubicBezTo>
                    <a:pt x="20276" y="0"/>
                    <a:pt x="18583" y="655"/>
                    <a:pt x="16627" y="1931"/>
                  </a:cubicBezTo>
                  <a:cubicBezTo>
                    <a:pt x="13707" y="3833"/>
                    <a:pt x="10440" y="6961"/>
                    <a:pt x="7543" y="10624"/>
                  </a:cubicBezTo>
                  <a:cubicBezTo>
                    <a:pt x="4645" y="14289"/>
                    <a:pt x="2357" y="18191"/>
                    <a:pt x="1179" y="21471"/>
                  </a:cubicBezTo>
                  <a:cubicBezTo>
                    <a:pt x="1" y="24750"/>
                    <a:pt x="32" y="27139"/>
                    <a:pt x="1264" y="28113"/>
                  </a:cubicBezTo>
                  <a:cubicBezTo>
                    <a:pt x="1669" y="28434"/>
                    <a:pt x="2195" y="28593"/>
                    <a:pt x="2821" y="28593"/>
                  </a:cubicBezTo>
                  <a:cubicBezTo>
                    <a:pt x="4096" y="28593"/>
                    <a:pt x="5789" y="27937"/>
                    <a:pt x="7746" y="26662"/>
                  </a:cubicBezTo>
                  <a:cubicBezTo>
                    <a:pt x="10666" y="24760"/>
                    <a:pt x="13933" y="21632"/>
                    <a:pt x="16831" y="17967"/>
                  </a:cubicBezTo>
                  <a:cubicBezTo>
                    <a:pt x="19728" y="14304"/>
                    <a:pt x="22017" y="10402"/>
                    <a:pt x="23194" y="7123"/>
                  </a:cubicBezTo>
                  <a:cubicBezTo>
                    <a:pt x="24373" y="3843"/>
                    <a:pt x="24341" y="1454"/>
                    <a:pt x="23109" y="480"/>
                  </a:cubicBezTo>
                  <a:cubicBezTo>
                    <a:pt x="22703" y="159"/>
                    <a:pt x="22177" y="0"/>
                    <a:pt x="215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35;p51">
              <a:extLst>
                <a:ext uri="{FF2B5EF4-FFF2-40B4-BE49-F238E27FC236}">
                  <a16:creationId xmlns:a16="http://schemas.microsoft.com/office/drawing/2014/main" id="{418DB243-A4AF-473C-9509-258154EB3052}"/>
                </a:ext>
              </a:extLst>
            </p:cNvPr>
            <p:cNvSpPr/>
            <p:nvPr/>
          </p:nvSpPr>
          <p:spPr>
            <a:xfrm>
              <a:off x="7152675" y="3867050"/>
              <a:ext cx="457550" cy="279775"/>
            </a:xfrm>
            <a:custGeom>
              <a:avLst/>
              <a:gdLst/>
              <a:ahLst/>
              <a:cxnLst/>
              <a:rect l="l" t="t" r="r" b="b"/>
              <a:pathLst>
                <a:path w="18302" h="11191" extrusionOk="0">
                  <a:moveTo>
                    <a:pt x="7632" y="1"/>
                  </a:moveTo>
                  <a:cubicBezTo>
                    <a:pt x="6126" y="1"/>
                    <a:pt x="4698" y="245"/>
                    <a:pt x="3494" y="722"/>
                  </a:cubicBezTo>
                  <a:cubicBezTo>
                    <a:pt x="1652" y="1451"/>
                    <a:pt x="482" y="2664"/>
                    <a:pt x="241" y="4093"/>
                  </a:cubicBezTo>
                  <a:cubicBezTo>
                    <a:pt x="1" y="5522"/>
                    <a:pt x="708" y="7052"/>
                    <a:pt x="2208" y="8344"/>
                  </a:cubicBezTo>
                  <a:cubicBezTo>
                    <a:pt x="3709" y="9636"/>
                    <a:pt x="5880" y="10587"/>
                    <a:pt x="8242" y="10985"/>
                  </a:cubicBezTo>
                  <a:cubicBezTo>
                    <a:pt x="9057" y="11122"/>
                    <a:pt x="9872" y="11190"/>
                    <a:pt x="10665" y="11190"/>
                  </a:cubicBezTo>
                  <a:cubicBezTo>
                    <a:pt x="12173" y="11190"/>
                    <a:pt x="13603" y="10945"/>
                    <a:pt x="14808" y="10468"/>
                  </a:cubicBezTo>
                  <a:cubicBezTo>
                    <a:pt x="16650" y="9739"/>
                    <a:pt x="17820" y="8527"/>
                    <a:pt x="18061" y="7098"/>
                  </a:cubicBezTo>
                  <a:cubicBezTo>
                    <a:pt x="18302" y="5669"/>
                    <a:pt x="17594" y="4139"/>
                    <a:pt x="16093" y="2847"/>
                  </a:cubicBezTo>
                  <a:cubicBezTo>
                    <a:pt x="14594" y="1554"/>
                    <a:pt x="12422" y="604"/>
                    <a:pt x="10059" y="206"/>
                  </a:cubicBezTo>
                  <a:cubicBezTo>
                    <a:pt x="9243" y="69"/>
                    <a:pt x="8426" y="1"/>
                    <a:pt x="7632"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36;p51">
              <a:extLst>
                <a:ext uri="{FF2B5EF4-FFF2-40B4-BE49-F238E27FC236}">
                  <a16:creationId xmlns:a16="http://schemas.microsoft.com/office/drawing/2014/main" id="{8D97DEA8-AB5B-4967-9E09-7E046AF1A777}"/>
                </a:ext>
              </a:extLst>
            </p:cNvPr>
            <p:cNvSpPr/>
            <p:nvPr/>
          </p:nvSpPr>
          <p:spPr>
            <a:xfrm>
              <a:off x="7154575" y="3926375"/>
              <a:ext cx="443625" cy="221525"/>
            </a:xfrm>
            <a:custGeom>
              <a:avLst/>
              <a:gdLst/>
              <a:ahLst/>
              <a:cxnLst/>
              <a:rect l="l" t="t" r="r" b="b"/>
              <a:pathLst>
                <a:path w="17745" h="8861" extrusionOk="0">
                  <a:moveTo>
                    <a:pt x="6665" y="0"/>
                  </a:moveTo>
                  <a:cubicBezTo>
                    <a:pt x="5412" y="0"/>
                    <a:pt x="4235" y="147"/>
                    <a:pt x="3229" y="438"/>
                  </a:cubicBezTo>
                  <a:cubicBezTo>
                    <a:pt x="1469" y="948"/>
                    <a:pt x="374" y="1858"/>
                    <a:pt x="187" y="2966"/>
                  </a:cubicBezTo>
                  <a:cubicBezTo>
                    <a:pt x="1" y="4075"/>
                    <a:pt x="735" y="5293"/>
                    <a:pt x="2232" y="6352"/>
                  </a:cubicBezTo>
                  <a:cubicBezTo>
                    <a:pt x="3729" y="7410"/>
                    <a:pt x="5864" y="8224"/>
                    <a:pt x="8167" y="8612"/>
                  </a:cubicBezTo>
                  <a:cubicBezTo>
                    <a:pt x="9154" y="8778"/>
                    <a:pt x="10138" y="8861"/>
                    <a:pt x="11079" y="8861"/>
                  </a:cubicBezTo>
                  <a:cubicBezTo>
                    <a:pt x="12332" y="8861"/>
                    <a:pt x="13509" y="8714"/>
                    <a:pt x="14515" y="8423"/>
                  </a:cubicBezTo>
                  <a:cubicBezTo>
                    <a:pt x="16276" y="7913"/>
                    <a:pt x="17371" y="7004"/>
                    <a:pt x="17557" y="5895"/>
                  </a:cubicBezTo>
                  <a:cubicBezTo>
                    <a:pt x="17744" y="4786"/>
                    <a:pt x="17008" y="3568"/>
                    <a:pt x="15512" y="2509"/>
                  </a:cubicBezTo>
                  <a:cubicBezTo>
                    <a:pt x="14015" y="1451"/>
                    <a:pt x="11881" y="637"/>
                    <a:pt x="9576" y="249"/>
                  </a:cubicBezTo>
                  <a:cubicBezTo>
                    <a:pt x="8589" y="83"/>
                    <a:pt x="7606" y="0"/>
                    <a:pt x="666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37;p51">
              <a:extLst>
                <a:ext uri="{FF2B5EF4-FFF2-40B4-BE49-F238E27FC236}">
                  <a16:creationId xmlns:a16="http://schemas.microsoft.com/office/drawing/2014/main" id="{BE630601-3815-4606-A474-3FDD0D35E57D}"/>
                </a:ext>
              </a:extLst>
            </p:cNvPr>
            <p:cNvSpPr/>
            <p:nvPr/>
          </p:nvSpPr>
          <p:spPr>
            <a:xfrm>
              <a:off x="7376575" y="3612575"/>
              <a:ext cx="175925" cy="104600"/>
            </a:xfrm>
            <a:custGeom>
              <a:avLst/>
              <a:gdLst/>
              <a:ahLst/>
              <a:cxnLst/>
              <a:rect l="l" t="t" r="r" b="b"/>
              <a:pathLst>
                <a:path w="7037" h="4184" extrusionOk="0">
                  <a:moveTo>
                    <a:pt x="2951" y="0"/>
                  </a:moveTo>
                  <a:cubicBezTo>
                    <a:pt x="1506" y="0"/>
                    <a:pt x="344" y="606"/>
                    <a:pt x="188" y="1531"/>
                  </a:cubicBezTo>
                  <a:cubicBezTo>
                    <a:pt x="0" y="2643"/>
                    <a:pt x="1339" y="3795"/>
                    <a:pt x="3178" y="4106"/>
                  </a:cubicBezTo>
                  <a:cubicBezTo>
                    <a:pt x="3489" y="4159"/>
                    <a:pt x="3795" y="4184"/>
                    <a:pt x="4088" y="4184"/>
                  </a:cubicBezTo>
                  <a:cubicBezTo>
                    <a:pt x="5532" y="4184"/>
                    <a:pt x="6693" y="3578"/>
                    <a:pt x="6849" y="2654"/>
                  </a:cubicBezTo>
                  <a:cubicBezTo>
                    <a:pt x="7037" y="1541"/>
                    <a:pt x="5698" y="387"/>
                    <a:pt x="3859" y="77"/>
                  </a:cubicBezTo>
                  <a:cubicBezTo>
                    <a:pt x="3549" y="25"/>
                    <a:pt x="3244" y="0"/>
                    <a:pt x="295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38;p51">
              <a:extLst>
                <a:ext uri="{FF2B5EF4-FFF2-40B4-BE49-F238E27FC236}">
                  <a16:creationId xmlns:a16="http://schemas.microsoft.com/office/drawing/2014/main" id="{1201B8F6-C70B-43EC-AAC3-FE29B0B35CDB}"/>
                </a:ext>
              </a:extLst>
            </p:cNvPr>
            <p:cNvSpPr/>
            <p:nvPr/>
          </p:nvSpPr>
          <p:spPr>
            <a:xfrm>
              <a:off x="7381475" y="3635150"/>
              <a:ext cx="162325" cy="82025"/>
            </a:xfrm>
            <a:custGeom>
              <a:avLst/>
              <a:gdLst/>
              <a:ahLst/>
              <a:cxnLst/>
              <a:rect l="l" t="t" r="r" b="b"/>
              <a:pathLst>
                <a:path w="6493" h="3281" extrusionOk="0">
                  <a:moveTo>
                    <a:pt x="2600" y="0"/>
                  </a:moveTo>
                  <a:cubicBezTo>
                    <a:pt x="1399" y="0"/>
                    <a:pt x="394" y="420"/>
                    <a:pt x="1" y="1094"/>
                  </a:cubicBezTo>
                  <a:cubicBezTo>
                    <a:pt x="190" y="2046"/>
                    <a:pt x="1401" y="2937"/>
                    <a:pt x="2984" y="3203"/>
                  </a:cubicBezTo>
                  <a:cubicBezTo>
                    <a:pt x="3294" y="3256"/>
                    <a:pt x="3599" y="3280"/>
                    <a:pt x="3892" y="3280"/>
                  </a:cubicBezTo>
                  <a:cubicBezTo>
                    <a:pt x="5093" y="3280"/>
                    <a:pt x="6099" y="2861"/>
                    <a:pt x="6493" y="2188"/>
                  </a:cubicBezTo>
                  <a:cubicBezTo>
                    <a:pt x="6305" y="1235"/>
                    <a:pt x="5092" y="345"/>
                    <a:pt x="3510" y="78"/>
                  </a:cubicBezTo>
                  <a:cubicBezTo>
                    <a:pt x="3199" y="26"/>
                    <a:pt x="2893" y="0"/>
                    <a:pt x="260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39;p51">
              <a:extLst>
                <a:ext uri="{FF2B5EF4-FFF2-40B4-BE49-F238E27FC236}">
                  <a16:creationId xmlns:a16="http://schemas.microsoft.com/office/drawing/2014/main" id="{6BFC3F91-2D21-47D5-96C2-1973F09372A9}"/>
                </a:ext>
              </a:extLst>
            </p:cNvPr>
            <p:cNvSpPr/>
            <p:nvPr/>
          </p:nvSpPr>
          <p:spPr>
            <a:xfrm>
              <a:off x="7797575" y="3852225"/>
              <a:ext cx="175925" cy="104625"/>
            </a:xfrm>
            <a:custGeom>
              <a:avLst/>
              <a:gdLst/>
              <a:ahLst/>
              <a:cxnLst/>
              <a:rect l="l" t="t" r="r" b="b"/>
              <a:pathLst>
                <a:path w="7037" h="4185" extrusionOk="0">
                  <a:moveTo>
                    <a:pt x="2952" y="0"/>
                  </a:moveTo>
                  <a:cubicBezTo>
                    <a:pt x="1507" y="0"/>
                    <a:pt x="344" y="606"/>
                    <a:pt x="188" y="1531"/>
                  </a:cubicBezTo>
                  <a:cubicBezTo>
                    <a:pt x="0" y="2644"/>
                    <a:pt x="1339" y="3797"/>
                    <a:pt x="3180" y="4107"/>
                  </a:cubicBezTo>
                  <a:cubicBezTo>
                    <a:pt x="3490" y="4160"/>
                    <a:pt x="3794" y="4185"/>
                    <a:pt x="4087" y="4185"/>
                  </a:cubicBezTo>
                  <a:cubicBezTo>
                    <a:pt x="5531" y="4185"/>
                    <a:pt x="6693" y="3579"/>
                    <a:pt x="6849" y="2654"/>
                  </a:cubicBezTo>
                  <a:cubicBezTo>
                    <a:pt x="7037" y="1541"/>
                    <a:pt x="5698" y="388"/>
                    <a:pt x="3859" y="77"/>
                  </a:cubicBezTo>
                  <a:cubicBezTo>
                    <a:pt x="3549" y="25"/>
                    <a:pt x="3244" y="0"/>
                    <a:pt x="295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40;p51">
              <a:extLst>
                <a:ext uri="{FF2B5EF4-FFF2-40B4-BE49-F238E27FC236}">
                  <a16:creationId xmlns:a16="http://schemas.microsoft.com/office/drawing/2014/main" id="{BB0BF845-AF12-432A-95B8-57072E20F9F0}"/>
                </a:ext>
              </a:extLst>
            </p:cNvPr>
            <p:cNvSpPr/>
            <p:nvPr/>
          </p:nvSpPr>
          <p:spPr>
            <a:xfrm>
              <a:off x="7802525" y="3874800"/>
              <a:ext cx="162275" cy="82050"/>
            </a:xfrm>
            <a:custGeom>
              <a:avLst/>
              <a:gdLst/>
              <a:ahLst/>
              <a:cxnLst/>
              <a:rect l="l" t="t" r="r" b="b"/>
              <a:pathLst>
                <a:path w="6491" h="3282" extrusionOk="0">
                  <a:moveTo>
                    <a:pt x="2601" y="1"/>
                  </a:moveTo>
                  <a:cubicBezTo>
                    <a:pt x="1399" y="1"/>
                    <a:pt x="393" y="420"/>
                    <a:pt x="0" y="1093"/>
                  </a:cubicBezTo>
                  <a:cubicBezTo>
                    <a:pt x="188" y="2046"/>
                    <a:pt x="1399" y="2938"/>
                    <a:pt x="2982" y="3204"/>
                  </a:cubicBezTo>
                  <a:cubicBezTo>
                    <a:pt x="3292" y="3257"/>
                    <a:pt x="3597" y="3282"/>
                    <a:pt x="3890" y="3282"/>
                  </a:cubicBezTo>
                  <a:cubicBezTo>
                    <a:pt x="5092" y="3282"/>
                    <a:pt x="6098" y="2863"/>
                    <a:pt x="6491" y="2189"/>
                  </a:cubicBezTo>
                  <a:cubicBezTo>
                    <a:pt x="6303" y="1237"/>
                    <a:pt x="5092" y="346"/>
                    <a:pt x="3509" y="78"/>
                  </a:cubicBezTo>
                  <a:cubicBezTo>
                    <a:pt x="3199" y="26"/>
                    <a:pt x="2894" y="1"/>
                    <a:pt x="260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41;p51">
              <a:extLst>
                <a:ext uri="{FF2B5EF4-FFF2-40B4-BE49-F238E27FC236}">
                  <a16:creationId xmlns:a16="http://schemas.microsoft.com/office/drawing/2014/main" id="{37A7DBBC-F2C8-4751-BE8A-037EDFAA602D}"/>
                </a:ext>
              </a:extLst>
            </p:cNvPr>
            <p:cNvSpPr/>
            <p:nvPr/>
          </p:nvSpPr>
          <p:spPr>
            <a:xfrm>
              <a:off x="6532025" y="4269425"/>
              <a:ext cx="174475" cy="122325"/>
            </a:xfrm>
            <a:custGeom>
              <a:avLst/>
              <a:gdLst/>
              <a:ahLst/>
              <a:cxnLst/>
              <a:rect l="l" t="t" r="r" b="b"/>
              <a:pathLst>
                <a:path w="6979" h="4893" extrusionOk="0">
                  <a:moveTo>
                    <a:pt x="4769" y="0"/>
                  </a:moveTo>
                  <a:cubicBezTo>
                    <a:pt x="4069" y="0"/>
                    <a:pt x="3251" y="225"/>
                    <a:pt x="2467" y="677"/>
                  </a:cubicBezTo>
                  <a:cubicBezTo>
                    <a:pt x="851" y="1611"/>
                    <a:pt x="1" y="3159"/>
                    <a:pt x="565" y="4136"/>
                  </a:cubicBezTo>
                  <a:cubicBezTo>
                    <a:pt x="856" y="4639"/>
                    <a:pt x="1465" y="4893"/>
                    <a:pt x="2208" y="4893"/>
                  </a:cubicBezTo>
                  <a:cubicBezTo>
                    <a:pt x="2908" y="4893"/>
                    <a:pt x="3727" y="4668"/>
                    <a:pt x="4511" y="4215"/>
                  </a:cubicBezTo>
                  <a:cubicBezTo>
                    <a:pt x="6126" y="3283"/>
                    <a:pt x="6978" y="1734"/>
                    <a:pt x="6413" y="758"/>
                  </a:cubicBezTo>
                  <a:cubicBezTo>
                    <a:pt x="6122" y="254"/>
                    <a:pt x="5513" y="0"/>
                    <a:pt x="4769"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42;p51">
              <a:extLst>
                <a:ext uri="{FF2B5EF4-FFF2-40B4-BE49-F238E27FC236}">
                  <a16:creationId xmlns:a16="http://schemas.microsoft.com/office/drawing/2014/main" id="{9EA7A947-528A-476D-AF44-1FCE8438DFF8}"/>
                </a:ext>
              </a:extLst>
            </p:cNvPr>
            <p:cNvSpPr/>
            <p:nvPr/>
          </p:nvSpPr>
          <p:spPr>
            <a:xfrm>
              <a:off x="6549800" y="4289250"/>
              <a:ext cx="150350" cy="102500"/>
            </a:xfrm>
            <a:custGeom>
              <a:avLst/>
              <a:gdLst/>
              <a:ahLst/>
              <a:cxnLst/>
              <a:rect l="l" t="t" r="r" b="b"/>
              <a:pathLst>
                <a:path w="6014" h="4100" extrusionOk="0">
                  <a:moveTo>
                    <a:pt x="4517" y="0"/>
                  </a:moveTo>
                  <a:cubicBezTo>
                    <a:pt x="3816" y="0"/>
                    <a:pt x="2997" y="225"/>
                    <a:pt x="2214" y="678"/>
                  </a:cubicBezTo>
                  <a:cubicBezTo>
                    <a:pt x="825" y="1481"/>
                    <a:pt x="0" y="2739"/>
                    <a:pt x="156" y="3697"/>
                  </a:cubicBezTo>
                  <a:cubicBezTo>
                    <a:pt x="484" y="3965"/>
                    <a:pt x="955" y="4100"/>
                    <a:pt x="1497" y="4100"/>
                  </a:cubicBezTo>
                  <a:cubicBezTo>
                    <a:pt x="2198" y="4100"/>
                    <a:pt x="3017" y="3875"/>
                    <a:pt x="3800" y="3422"/>
                  </a:cubicBezTo>
                  <a:cubicBezTo>
                    <a:pt x="5189" y="2620"/>
                    <a:pt x="6014" y="1361"/>
                    <a:pt x="5858" y="403"/>
                  </a:cubicBezTo>
                  <a:cubicBezTo>
                    <a:pt x="5530" y="135"/>
                    <a:pt x="5059" y="0"/>
                    <a:pt x="451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3;p51">
              <a:extLst>
                <a:ext uri="{FF2B5EF4-FFF2-40B4-BE49-F238E27FC236}">
                  <a16:creationId xmlns:a16="http://schemas.microsoft.com/office/drawing/2014/main" id="{CB5237B5-A691-4968-AE3B-4B456745C4FF}"/>
                </a:ext>
              </a:extLst>
            </p:cNvPr>
            <p:cNvSpPr/>
            <p:nvPr/>
          </p:nvSpPr>
          <p:spPr>
            <a:xfrm>
              <a:off x="7448500" y="3263800"/>
              <a:ext cx="255000" cy="107650"/>
            </a:xfrm>
            <a:custGeom>
              <a:avLst/>
              <a:gdLst/>
              <a:ahLst/>
              <a:cxnLst/>
              <a:rect l="l" t="t" r="r" b="b"/>
              <a:pathLst>
                <a:path w="10200" h="4306" extrusionOk="0">
                  <a:moveTo>
                    <a:pt x="3517" y="1"/>
                  </a:moveTo>
                  <a:cubicBezTo>
                    <a:pt x="1691" y="1"/>
                    <a:pt x="325" y="499"/>
                    <a:pt x="185" y="1325"/>
                  </a:cubicBezTo>
                  <a:cubicBezTo>
                    <a:pt x="1" y="2422"/>
                    <a:pt x="2050" y="3681"/>
                    <a:pt x="4766" y="4139"/>
                  </a:cubicBezTo>
                  <a:cubicBezTo>
                    <a:pt x="5436" y="4252"/>
                    <a:pt x="6084" y="4305"/>
                    <a:pt x="6682" y="4305"/>
                  </a:cubicBezTo>
                  <a:cubicBezTo>
                    <a:pt x="8508" y="4305"/>
                    <a:pt x="9876" y="3808"/>
                    <a:pt x="10015" y="2982"/>
                  </a:cubicBezTo>
                  <a:cubicBezTo>
                    <a:pt x="10199" y="1885"/>
                    <a:pt x="8149" y="624"/>
                    <a:pt x="5435" y="168"/>
                  </a:cubicBezTo>
                  <a:cubicBezTo>
                    <a:pt x="4764" y="54"/>
                    <a:pt x="4116" y="1"/>
                    <a:pt x="351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44;p51">
              <a:extLst>
                <a:ext uri="{FF2B5EF4-FFF2-40B4-BE49-F238E27FC236}">
                  <a16:creationId xmlns:a16="http://schemas.microsoft.com/office/drawing/2014/main" id="{1ACF330E-F707-400D-A65B-CC0721FA1EAA}"/>
                </a:ext>
              </a:extLst>
            </p:cNvPr>
            <p:cNvSpPr/>
            <p:nvPr/>
          </p:nvSpPr>
          <p:spPr>
            <a:xfrm>
              <a:off x="7450725" y="3285250"/>
              <a:ext cx="246750" cy="87000"/>
            </a:xfrm>
            <a:custGeom>
              <a:avLst/>
              <a:gdLst/>
              <a:ahLst/>
              <a:cxnLst/>
              <a:rect l="l" t="t" r="r" b="b"/>
              <a:pathLst>
                <a:path w="9870" h="3480" extrusionOk="0">
                  <a:moveTo>
                    <a:pt x="2945" y="0"/>
                  </a:moveTo>
                  <a:cubicBezTo>
                    <a:pt x="1374" y="0"/>
                    <a:pt x="245" y="339"/>
                    <a:pt x="144" y="932"/>
                  </a:cubicBezTo>
                  <a:cubicBezTo>
                    <a:pt x="0" y="1783"/>
                    <a:pt x="2030" y="2834"/>
                    <a:pt x="4675" y="3281"/>
                  </a:cubicBezTo>
                  <a:cubicBezTo>
                    <a:pt x="5477" y="3416"/>
                    <a:pt x="6243" y="3480"/>
                    <a:pt x="6926" y="3480"/>
                  </a:cubicBezTo>
                  <a:cubicBezTo>
                    <a:pt x="8497" y="3480"/>
                    <a:pt x="9627" y="3141"/>
                    <a:pt x="9727" y="2548"/>
                  </a:cubicBezTo>
                  <a:cubicBezTo>
                    <a:pt x="9870" y="1697"/>
                    <a:pt x="7840" y="646"/>
                    <a:pt x="5195" y="199"/>
                  </a:cubicBezTo>
                  <a:cubicBezTo>
                    <a:pt x="4394" y="64"/>
                    <a:pt x="3628" y="0"/>
                    <a:pt x="294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45;p51">
              <a:extLst>
                <a:ext uri="{FF2B5EF4-FFF2-40B4-BE49-F238E27FC236}">
                  <a16:creationId xmlns:a16="http://schemas.microsoft.com/office/drawing/2014/main" id="{7CA2D7C4-1470-4D69-9B2B-A3011D284D77}"/>
                </a:ext>
              </a:extLst>
            </p:cNvPr>
            <p:cNvSpPr/>
            <p:nvPr/>
          </p:nvSpPr>
          <p:spPr>
            <a:xfrm>
              <a:off x="6318625" y="3900275"/>
              <a:ext cx="367775" cy="225775"/>
            </a:xfrm>
            <a:custGeom>
              <a:avLst/>
              <a:gdLst/>
              <a:ahLst/>
              <a:cxnLst/>
              <a:rect l="l" t="t" r="r" b="b"/>
              <a:pathLst>
                <a:path w="14711" h="9031" extrusionOk="0">
                  <a:moveTo>
                    <a:pt x="8661" y="0"/>
                  </a:moveTo>
                  <a:cubicBezTo>
                    <a:pt x="7988" y="0"/>
                    <a:pt x="7286" y="62"/>
                    <a:pt x="6570" y="192"/>
                  </a:cubicBezTo>
                  <a:cubicBezTo>
                    <a:pt x="4675" y="537"/>
                    <a:pt x="2941" y="1323"/>
                    <a:pt x="1748" y="2377"/>
                  </a:cubicBezTo>
                  <a:cubicBezTo>
                    <a:pt x="555" y="3432"/>
                    <a:pt x="1" y="4668"/>
                    <a:pt x="210" y="5815"/>
                  </a:cubicBezTo>
                  <a:cubicBezTo>
                    <a:pt x="565" y="7769"/>
                    <a:pt x="3009" y="9030"/>
                    <a:pt x="6049" y="9030"/>
                  </a:cubicBezTo>
                  <a:cubicBezTo>
                    <a:pt x="6723" y="9030"/>
                    <a:pt x="7426" y="8968"/>
                    <a:pt x="8143" y="8838"/>
                  </a:cubicBezTo>
                  <a:cubicBezTo>
                    <a:pt x="10038" y="8494"/>
                    <a:pt x="11772" y="7708"/>
                    <a:pt x="12965" y="6654"/>
                  </a:cubicBezTo>
                  <a:cubicBezTo>
                    <a:pt x="14158" y="5600"/>
                    <a:pt x="14711" y="4362"/>
                    <a:pt x="14503" y="3217"/>
                  </a:cubicBezTo>
                  <a:cubicBezTo>
                    <a:pt x="14148" y="1262"/>
                    <a:pt x="11702" y="0"/>
                    <a:pt x="866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46;p51">
              <a:extLst>
                <a:ext uri="{FF2B5EF4-FFF2-40B4-BE49-F238E27FC236}">
                  <a16:creationId xmlns:a16="http://schemas.microsoft.com/office/drawing/2014/main" id="{0B52FA10-EDD6-4879-9B53-B4F63994671F}"/>
                </a:ext>
              </a:extLst>
            </p:cNvPr>
            <p:cNvSpPr/>
            <p:nvPr/>
          </p:nvSpPr>
          <p:spPr>
            <a:xfrm>
              <a:off x="6332625" y="3949025"/>
              <a:ext cx="348350" cy="177300"/>
            </a:xfrm>
            <a:custGeom>
              <a:avLst/>
              <a:gdLst/>
              <a:ahLst/>
              <a:cxnLst/>
              <a:rect l="l" t="t" r="r" b="b"/>
              <a:pathLst>
                <a:path w="13934" h="7092" extrusionOk="0">
                  <a:moveTo>
                    <a:pt x="8450" y="0"/>
                  </a:moveTo>
                  <a:cubicBezTo>
                    <a:pt x="7777" y="0"/>
                    <a:pt x="7074" y="62"/>
                    <a:pt x="6358" y="193"/>
                  </a:cubicBezTo>
                  <a:cubicBezTo>
                    <a:pt x="2961" y="810"/>
                    <a:pt x="379" y="2759"/>
                    <a:pt x="1" y="4811"/>
                  </a:cubicBezTo>
                  <a:cubicBezTo>
                    <a:pt x="850" y="6223"/>
                    <a:pt x="2962" y="7092"/>
                    <a:pt x="5483" y="7092"/>
                  </a:cubicBezTo>
                  <a:cubicBezTo>
                    <a:pt x="6157" y="7092"/>
                    <a:pt x="6860" y="7030"/>
                    <a:pt x="7576" y="6900"/>
                  </a:cubicBezTo>
                  <a:cubicBezTo>
                    <a:pt x="10973" y="6282"/>
                    <a:pt x="13555" y="4333"/>
                    <a:pt x="13933" y="2281"/>
                  </a:cubicBezTo>
                  <a:cubicBezTo>
                    <a:pt x="13083" y="869"/>
                    <a:pt x="10972" y="0"/>
                    <a:pt x="84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47;p51">
              <a:extLst>
                <a:ext uri="{FF2B5EF4-FFF2-40B4-BE49-F238E27FC236}">
                  <a16:creationId xmlns:a16="http://schemas.microsoft.com/office/drawing/2014/main" id="{78BEC093-AC65-451C-A158-2926C10DC06E}"/>
                </a:ext>
              </a:extLst>
            </p:cNvPr>
            <p:cNvSpPr/>
            <p:nvPr/>
          </p:nvSpPr>
          <p:spPr>
            <a:xfrm>
              <a:off x="5983750" y="4364900"/>
              <a:ext cx="414400" cy="340050"/>
            </a:xfrm>
            <a:custGeom>
              <a:avLst/>
              <a:gdLst/>
              <a:ahLst/>
              <a:cxnLst/>
              <a:rect l="l" t="t" r="r" b="b"/>
              <a:pathLst>
                <a:path w="16576" h="13602" extrusionOk="0">
                  <a:moveTo>
                    <a:pt x="11827" y="1"/>
                  </a:moveTo>
                  <a:cubicBezTo>
                    <a:pt x="11686" y="1"/>
                    <a:pt x="11544" y="5"/>
                    <a:pt x="11399" y="12"/>
                  </a:cubicBezTo>
                  <a:cubicBezTo>
                    <a:pt x="9421" y="118"/>
                    <a:pt x="7197" y="933"/>
                    <a:pt x="5215" y="2281"/>
                  </a:cubicBezTo>
                  <a:cubicBezTo>
                    <a:pt x="3233" y="3629"/>
                    <a:pt x="1656" y="5397"/>
                    <a:pt x="831" y="7198"/>
                  </a:cubicBezTo>
                  <a:cubicBezTo>
                    <a:pt x="6" y="8998"/>
                    <a:pt x="0" y="10682"/>
                    <a:pt x="815" y="11881"/>
                  </a:cubicBezTo>
                  <a:cubicBezTo>
                    <a:pt x="1570" y="12992"/>
                    <a:pt x="2974" y="13601"/>
                    <a:pt x="4749" y="13601"/>
                  </a:cubicBezTo>
                  <a:cubicBezTo>
                    <a:pt x="4889" y="13601"/>
                    <a:pt x="5031" y="13597"/>
                    <a:pt x="5176" y="13590"/>
                  </a:cubicBezTo>
                  <a:cubicBezTo>
                    <a:pt x="7154" y="13484"/>
                    <a:pt x="9378" y="12669"/>
                    <a:pt x="11360" y="11321"/>
                  </a:cubicBezTo>
                  <a:cubicBezTo>
                    <a:pt x="13343" y="9973"/>
                    <a:pt x="14920" y="8204"/>
                    <a:pt x="15745" y="6404"/>
                  </a:cubicBezTo>
                  <a:cubicBezTo>
                    <a:pt x="16569" y="4604"/>
                    <a:pt x="16575" y="2920"/>
                    <a:pt x="15760" y="1721"/>
                  </a:cubicBezTo>
                  <a:cubicBezTo>
                    <a:pt x="15005" y="610"/>
                    <a:pt x="13601" y="1"/>
                    <a:pt x="1182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48;p51">
              <a:extLst>
                <a:ext uri="{FF2B5EF4-FFF2-40B4-BE49-F238E27FC236}">
                  <a16:creationId xmlns:a16="http://schemas.microsoft.com/office/drawing/2014/main" id="{A92DE2F8-1EDD-4981-89E5-8E7154A3B36E}"/>
                </a:ext>
              </a:extLst>
            </p:cNvPr>
            <p:cNvSpPr/>
            <p:nvPr/>
          </p:nvSpPr>
          <p:spPr>
            <a:xfrm>
              <a:off x="6013500" y="4428750"/>
              <a:ext cx="397025" cy="302975"/>
            </a:xfrm>
            <a:custGeom>
              <a:avLst/>
              <a:gdLst/>
              <a:ahLst/>
              <a:cxnLst/>
              <a:rect l="l" t="t" r="r" b="b"/>
              <a:pathLst>
                <a:path w="15881" h="12119" extrusionOk="0">
                  <a:moveTo>
                    <a:pt x="12513" y="0"/>
                  </a:moveTo>
                  <a:cubicBezTo>
                    <a:pt x="12173" y="0"/>
                    <a:pt x="11812" y="28"/>
                    <a:pt x="11431" y="83"/>
                  </a:cubicBezTo>
                  <a:cubicBezTo>
                    <a:pt x="9613" y="348"/>
                    <a:pt x="7504" y="1232"/>
                    <a:pt x="5566" y="2540"/>
                  </a:cubicBezTo>
                  <a:cubicBezTo>
                    <a:pt x="3627" y="3847"/>
                    <a:pt x="2017" y="5473"/>
                    <a:pt x="1092" y="7058"/>
                  </a:cubicBezTo>
                  <a:cubicBezTo>
                    <a:pt x="166" y="8642"/>
                    <a:pt x="0" y="10057"/>
                    <a:pt x="631" y="10991"/>
                  </a:cubicBezTo>
                  <a:cubicBezTo>
                    <a:pt x="1127" y="11729"/>
                    <a:pt x="2090" y="12118"/>
                    <a:pt x="3369" y="12118"/>
                  </a:cubicBezTo>
                  <a:cubicBezTo>
                    <a:pt x="3708" y="12118"/>
                    <a:pt x="4069" y="12091"/>
                    <a:pt x="4450" y="12035"/>
                  </a:cubicBezTo>
                  <a:cubicBezTo>
                    <a:pt x="6266" y="11770"/>
                    <a:pt x="8376" y="10887"/>
                    <a:pt x="10315" y="9579"/>
                  </a:cubicBezTo>
                  <a:cubicBezTo>
                    <a:pt x="12253" y="8270"/>
                    <a:pt x="13863" y="6644"/>
                    <a:pt x="14788" y="5060"/>
                  </a:cubicBezTo>
                  <a:cubicBezTo>
                    <a:pt x="15715" y="3475"/>
                    <a:pt x="15881" y="2060"/>
                    <a:pt x="15251" y="1126"/>
                  </a:cubicBezTo>
                  <a:cubicBezTo>
                    <a:pt x="14753" y="389"/>
                    <a:pt x="13790" y="0"/>
                    <a:pt x="1251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9;p51">
              <a:extLst>
                <a:ext uri="{FF2B5EF4-FFF2-40B4-BE49-F238E27FC236}">
                  <a16:creationId xmlns:a16="http://schemas.microsoft.com/office/drawing/2014/main" id="{A109287B-3C29-4267-ABD1-A11A00BCDD93}"/>
                </a:ext>
              </a:extLst>
            </p:cNvPr>
            <p:cNvSpPr/>
            <p:nvPr/>
          </p:nvSpPr>
          <p:spPr>
            <a:xfrm>
              <a:off x="7885550" y="3123500"/>
              <a:ext cx="660875" cy="499750"/>
            </a:xfrm>
            <a:custGeom>
              <a:avLst/>
              <a:gdLst/>
              <a:ahLst/>
              <a:cxnLst/>
              <a:rect l="l" t="t" r="r" b="b"/>
              <a:pathLst>
                <a:path w="26435" h="19990" extrusionOk="0">
                  <a:moveTo>
                    <a:pt x="5983" y="1"/>
                  </a:moveTo>
                  <a:lnTo>
                    <a:pt x="0" y="8180"/>
                  </a:lnTo>
                  <a:lnTo>
                    <a:pt x="10281" y="16097"/>
                  </a:lnTo>
                  <a:lnTo>
                    <a:pt x="24053" y="19990"/>
                  </a:lnTo>
                  <a:lnTo>
                    <a:pt x="26435" y="10390"/>
                  </a:lnTo>
                  <a:lnTo>
                    <a:pt x="5983" y="1"/>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50;p51">
              <a:extLst>
                <a:ext uri="{FF2B5EF4-FFF2-40B4-BE49-F238E27FC236}">
                  <a16:creationId xmlns:a16="http://schemas.microsoft.com/office/drawing/2014/main" id="{02F9766E-939B-4CB4-9A64-5B96F1C3B681}"/>
                </a:ext>
              </a:extLst>
            </p:cNvPr>
            <p:cNvSpPr/>
            <p:nvPr/>
          </p:nvSpPr>
          <p:spPr>
            <a:xfrm>
              <a:off x="8021925" y="3115250"/>
              <a:ext cx="537675" cy="276275"/>
            </a:xfrm>
            <a:custGeom>
              <a:avLst/>
              <a:gdLst/>
              <a:ahLst/>
              <a:cxnLst/>
              <a:rect l="l" t="t" r="r" b="b"/>
              <a:pathLst>
                <a:path w="21507" h="11051" extrusionOk="0">
                  <a:moveTo>
                    <a:pt x="1459" y="1"/>
                  </a:moveTo>
                  <a:cubicBezTo>
                    <a:pt x="965" y="1"/>
                    <a:pt x="642" y="107"/>
                    <a:pt x="528" y="332"/>
                  </a:cubicBezTo>
                  <a:cubicBezTo>
                    <a:pt x="1" y="1369"/>
                    <a:pt x="4151" y="4536"/>
                    <a:pt x="9800" y="7404"/>
                  </a:cubicBezTo>
                  <a:cubicBezTo>
                    <a:pt x="14227" y="9652"/>
                    <a:pt x="18258" y="11051"/>
                    <a:pt x="20048" y="11051"/>
                  </a:cubicBezTo>
                  <a:cubicBezTo>
                    <a:pt x="20542" y="11051"/>
                    <a:pt x="20866" y="10944"/>
                    <a:pt x="20980" y="10720"/>
                  </a:cubicBezTo>
                  <a:cubicBezTo>
                    <a:pt x="21507" y="9683"/>
                    <a:pt x="17356" y="6516"/>
                    <a:pt x="11708" y="3648"/>
                  </a:cubicBezTo>
                  <a:cubicBezTo>
                    <a:pt x="7281" y="1399"/>
                    <a:pt x="3250" y="1"/>
                    <a:pt x="1459"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51;p51">
              <a:extLst>
                <a:ext uri="{FF2B5EF4-FFF2-40B4-BE49-F238E27FC236}">
                  <a16:creationId xmlns:a16="http://schemas.microsoft.com/office/drawing/2014/main" id="{E6A82C05-CC0C-46F4-9355-C1299F26D800}"/>
                </a:ext>
              </a:extLst>
            </p:cNvPr>
            <p:cNvSpPr/>
            <p:nvPr/>
          </p:nvSpPr>
          <p:spPr>
            <a:xfrm>
              <a:off x="8036225" y="3136300"/>
              <a:ext cx="498425" cy="255250"/>
            </a:xfrm>
            <a:custGeom>
              <a:avLst/>
              <a:gdLst/>
              <a:ahLst/>
              <a:cxnLst/>
              <a:rect l="l" t="t" r="r" b="b"/>
              <a:pathLst>
                <a:path w="19937" h="10210" extrusionOk="0">
                  <a:moveTo>
                    <a:pt x="458" y="1"/>
                  </a:moveTo>
                  <a:cubicBezTo>
                    <a:pt x="284" y="1"/>
                    <a:pt x="130" y="14"/>
                    <a:pt x="0" y="41"/>
                  </a:cubicBezTo>
                  <a:cubicBezTo>
                    <a:pt x="617" y="1405"/>
                    <a:pt x="4368" y="4093"/>
                    <a:pt x="9228" y="6562"/>
                  </a:cubicBezTo>
                  <a:cubicBezTo>
                    <a:pt x="13654" y="8811"/>
                    <a:pt x="17685" y="10209"/>
                    <a:pt x="19476" y="10209"/>
                  </a:cubicBezTo>
                  <a:cubicBezTo>
                    <a:pt x="19652" y="10209"/>
                    <a:pt x="19806" y="10196"/>
                    <a:pt x="19937" y="10169"/>
                  </a:cubicBezTo>
                  <a:cubicBezTo>
                    <a:pt x="19319" y="8805"/>
                    <a:pt x="15568" y="6117"/>
                    <a:pt x="10709" y="3648"/>
                  </a:cubicBezTo>
                  <a:cubicBezTo>
                    <a:pt x="6281" y="1399"/>
                    <a:pt x="2248"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52;p51">
              <a:extLst>
                <a:ext uri="{FF2B5EF4-FFF2-40B4-BE49-F238E27FC236}">
                  <a16:creationId xmlns:a16="http://schemas.microsoft.com/office/drawing/2014/main" id="{B96E8128-B269-42EC-B6CB-95CBF8B99479}"/>
                </a:ext>
              </a:extLst>
            </p:cNvPr>
            <p:cNvSpPr/>
            <p:nvPr/>
          </p:nvSpPr>
          <p:spPr>
            <a:xfrm>
              <a:off x="6961725" y="2978350"/>
              <a:ext cx="486050" cy="311600"/>
            </a:xfrm>
            <a:custGeom>
              <a:avLst/>
              <a:gdLst/>
              <a:ahLst/>
              <a:cxnLst/>
              <a:rect l="l" t="t" r="r" b="b"/>
              <a:pathLst>
                <a:path w="19442" h="12464" extrusionOk="0">
                  <a:moveTo>
                    <a:pt x="1358" y="0"/>
                  </a:moveTo>
                  <a:lnTo>
                    <a:pt x="1" y="9785"/>
                  </a:lnTo>
                  <a:lnTo>
                    <a:pt x="9208" y="12463"/>
                  </a:lnTo>
                  <a:lnTo>
                    <a:pt x="19442" y="10097"/>
                  </a:lnTo>
                  <a:lnTo>
                    <a:pt x="17996" y="572"/>
                  </a:lnTo>
                  <a:lnTo>
                    <a:pt x="1358" y="0"/>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53;p51">
              <a:extLst>
                <a:ext uri="{FF2B5EF4-FFF2-40B4-BE49-F238E27FC236}">
                  <a16:creationId xmlns:a16="http://schemas.microsoft.com/office/drawing/2014/main" id="{A590664D-09BD-4736-B1D7-7B37CFD41B93}"/>
                </a:ext>
              </a:extLst>
            </p:cNvPr>
            <p:cNvSpPr/>
            <p:nvPr/>
          </p:nvSpPr>
          <p:spPr>
            <a:xfrm>
              <a:off x="6995175" y="2933275"/>
              <a:ext cx="416975" cy="104500"/>
            </a:xfrm>
            <a:custGeom>
              <a:avLst/>
              <a:gdLst/>
              <a:ahLst/>
              <a:cxnLst/>
              <a:rect l="l" t="t" r="r" b="b"/>
              <a:pathLst>
                <a:path w="16679" h="4180" extrusionOk="0">
                  <a:moveTo>
                    <a:pt x="7221" y="0"/>
                  </a:moveTo>
                  <a:cubicBezTo>
                    <a:pt x="3170" y="0"/>
                    <a:pt x="39" y="758"/>
                    <a:pt x="20" y="1803"/>
                  </a:cubicBezTo>
                  <a:cubicBezTo>
                    <a:pt x="0" y="2946"/>
                    <a:pt x="3708" y="4000"/>
                    <a:pt x="8303" y="4159"/>
                  </a:cubicBezTo>
                  <a:cubicBezTo>
                    <a:pt x="8692" y="4173"/>
                    <a:pt x="9075" y="4179"/>
                    <a:pt x="9449" y="4179"/>
                  </a:cubicBezTo>
                  <a:cubicBezTo>
                    <a:pt x="13504" y="4179"/>
                    <a:pt x="16640" y="3421"/>
                    <a:pt x="16658" y="2375"/>
                  </a:cubicBezTo>
                  <a:cubicBezTo>
                    <a:pt x="16679" y="1232"/>
                    <a:pt x="12971" y="178"/>
                    <a:pt x="8376" y="20"/>
                  </a:cubicBezTo>
                  <a:cubicBezTo>
                    <a:pt x="7984" y="7"/>
                    <a:pt x="7598" y="0"/>
                    <a:pt x="722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54;p51">
              <a:extLst>
                <a:ext uri="{FF2B5EF4-FFF2-40B4-BE49-F238E27FC236}">
                  <a16:creationId xmlns:a16="http://schemas.microsoft.com/office/drawing/2014/main" id="{A1ADFCFC-CC4F-4829-B63B-D11C98BED354}"/>
                </a:ext>
              </a:extLst>
            </p:cNvPr>
            <p:cNvSpPr/>
            <p:nvPr/>
          </p:nvSpPr>
          <p:spPr>
            <a:xfrm>
              <a:off x="7000325" y="2956350"/>
              <a:ext cx="406250" cy="81525"/>
            </a:xfrm>
            <a:custGeom>
              <a:avLst/>
              <a:gdLst/>
              <a:ahLst/>
              <a:cxnLst/>
              <a:rect l="l" t="t" r="r" b="b"/>
              <a:pathLst>
                <a:path w="16250" h="3261" extrusionOk="0">
                  <a:moveTo>
                    <a:pt x="6765" y="0"/>
                  </a:moveTo>
                  <a:cubicBezTo>
                    <a:pt x="5138" y="0"/>
                    <a:pt x="3622" y="102"/>
                    <a:pt x="2431" y="295"/>
                  </a:cubicBezTo>
                  <a:cubicBezTo>
                    <a:pt x="900" y="541"/>
                    <a:pt x="31" y="920"/>
                    <a:pt x="16" y="1346"/>
                  </a:cubicBezTo>
                  <a:cubicBezTo>
                    <a:pt x="1" y="1771"/>
                    <a:pt x="841" y="2209"/>
                    <a:pt x="2351" y="2563"/>
                  </a:cubicBezTo>
                  <a:cubicBezTo>
                    <a:pt x="3862" y="2918"/>
                    <a:pt x="5919" y="3159"/>
                    <a:pt x="8068" y="3235"/>
                  </a:cubicBezTo>
                  <a:cubicBezTo>
                    <a:pt x="8546" y="3252"/>
                    <a:pt x="9021" y="3260"/>
                    <a:pt x="9485" y="3260"/>
                  </a:cubicBezTo>
                  <a:cubicBezTo>
                    <a:pt x="11112" y="3260"/>
                    <a:pt x="12628" y="3158"/>
                    <a:pt x="13820" y="2966"/>
                  </a:cubicBezTo>
                  <a:cubicBezTo>
                    <a:pt x="15351" y="2718"/>
                    <a:pt x="16219" y="2340"/>
                    <a:pt x="16235" y="1914"/>
                  </a:cubicBezTo>
                  <a:cubicBezTo>
                    <a:pt x="16249" y="1489"/>
                    <a:pt x="15410" y="1051"/>
                    <a:pt x="13899" y="697"/>
                  </a:cubicBezTo>
                  <a:cubicBezTo>
                    <a:pt x="12389" y="342"/>
                    <a:pt x="10333" y="101"/>
                    <a:pt x="8181" y="25"/>
                  </a:cubicBezTo>
                  <a:cubicBezTo>
                    <a:pt x="7704" y="8"/>
                    <a:pt x="7230" y="0"/>
                    <a:pt x="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55;p51">
              <a:extLst>
                <a:ext uri="{FF2B5EF4-FFF2-40B4-BE49-F238E27FC236}">
                  <a16:creationId xmlns:a16="http://schemas.microsoft.com/office/drawing/2014/main" id="{F79651EC-28B1-4B3E-8280-E1FDC4CD4FB0}"/>
                </a:ext>
              </a:extLst>
            </p:cNvPr>
            <p:cNvSpPr/>
            <p:nvPr/>
          </p:nvSpPr>
          <p:spPr>
            <a:xfrm>
              <a:off x="7662200" y="3473350"/>
              <a:ext cx="708975" cy="344000"/>
            </a:xfrm>
            <a:custGeom>
              <a:avLst/>
              <a:gdLst/>
              <a:ahLst/>
              <a:cxnLst/>
              <a:rect l="l" t="t" r="r" b="b"/>
              <a:pathLst>
                <a:path w="28359" h="13760" extrusionOk="0">
                  <a:moveTo>
                    <a:pt x="5387" y="1"/>
                  </a:moveTo>
                  <a:cubicBezTo>
                    <a:pt x="2663" y="1"/>
                    <a:pt x="896" y="670"/>
                    <a:pt x="456" y="1878"/>
                  </a:cubicBezTo>
                  <a:cubicBezTo>
                    <a:pt x="0" y="3132"/>
                    <a:pt x="1007" y="4859"/>
                    <a:pt x="3258" y="6683"/>
                  </a:cubicBezTo>
                  <a:cubicBezTo>
                    <a:pt x="5508" y="8507"/>
                    <a:pt x="8817" y="10277"/>
                    <a:pt x="12456" y="11603"/>
                  </a:cubicBezTo>
                  <a:cubicBezTo>
                    <a:pt x="16097" y="12931"/>
                    <a:pt x="19768" y="13706"/>
                    <a:pt x="22664" y="13757"/>
                  </a:cubicBezTo>
                  <a:cubicBezTo>
                    <a:pt x="22769" y="13759"/>
                    <a:pt x="22874" y="13760"/>
                    <a:pt x="22977" y="13760"/>
                  </a:cubicBezTo>
                  <a:cubicBezTo>
                    <a:pt x="25697" y="13760"/>
                    <a:pt x="27461" y="13090"/>
                    <a:pt x="27901" y="11884"/>
                  </a:cubicBezTo>
                  <a:cubicBezTo>
                    <a:pt x="28358" y="10631"/>
                    <a:pt x="27350" y="8903"/>
                    <a:pt x="25100" y="7079"/>
                  </a:cubicBezTo>
                  <a:cubicBezTo>
                    <a:pt x="22848" y="5255"/>
                    <a:pt x="19540" y="3485"/>
                    <a:pt x="15901" y="2158"/>
                  </a:cubicBezTo>
                  <a:cubicBezTo>
                    <a:pt x="12261" y="831"/>
                    <a:pt x="8589" y="57"/>
                    <a:pt x="5693" y="4"/>
                  </a:cubicBezTo>
                  <a:cubicBezTo>
                    <a:pt x="5590" y="2"/>
                    <a:pt x="5488" y="1"/>
                    <a:pt x="538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56;p51">
              <a:extLst>
                <a:ext uri="{FF2B5EF4-FFF2-40B4-BE49-F238E27FC236}">
                  <a16:creationId xmlns:a16="http://schemas.microsoft.com/office/drawing/2014/main" id="{86DEE2D9-A4A2-46CB-99B5-005FC3EF8BDD}"/>
                </a:ext>
              </a:extLst>
            </p:cNvPr>
            <p:cNvSpPr/>
            <p:nvPr/>
          </p:nvSpPr>
          <p:spPr>
            <a:xfrm>
              <a:off x="7663775" y="3519350"/>
              <a:ext cx="686525" cy="305000"/>
            </a:xfrm>
            <a:custGeom>
              <a:avLst/>
              <a:gdLst/>
              <a:ahLst/>
              <a:cxnLst/>
              <a:rect l="l" t="t" r="r" b="b"/>
              <a:pathLst>
                <a:path w="27461" h="12200" extrusionOk="0">
                  <a:moveTo>
                    <a:pt x="3837" y="0"/>
                  </a:moveTo>
                  <a:cubicBezTo>
                    <a:pt x="1876" y="0"/>
                    <a:pt x="645" y="425"/>
                    <a:pt x="354" y="1223"/>
                  </a:cubicBezTo>
                  <a:cubicBezTo>
                    <a:pt x="0" y="2195"/>
                    <a:pt x="1069" y="3640"/>
                    <a:pt x="3327" y="5243"/>
                  </a:cubicBezTo>
                  <a:cubicBezTo>
                    <a:pt x="5584" y="6844"/>
                    <a:pt x="8847" y="8470"/>
                    <a:pt x="12393" y="9763"/>
                  </a:cubicBezTo>
                  <a:cubicBezTo>
                    <a:pt x="15941" y="11056"/>
                    <a:pt x="19484" y="11911"/>
                    <a:pt x="22242" y="12139"/>
                  </a:cubicBezTo>
                  <a:cubicBezTo>
                    <a:pt x="22733" y="12179"/>
                    <a:pt x="23192" y="12199"/>
                    <a:pt x="23617" y="12199"/>
                  </a:cubicBezTo>
                  <a:cubicBezTo>
                    <a:pt x="25580" y="12199"/>
                    <a:pt x="26814" y="11774"/>
                    <a:pt x="27105" y="10976"/>
                  </a:cubicBezTo>
                  <a:cubicBezTo>
                    <a:pt x="27460" y="10004"/>
                    <a:pt x="26390" y="8559"/>
                    <a:pt x="24132" y="6957"/>
                  </a:cubicBezTo>
                  <a:cubicBezTo>
                    <a:pt x="21874" y="5355"/>
                    <a:pt x="18613" y="3729"/>
                    <a:pt x="15066" y="2436"/>
                  </a:cubicBezTo>
                  <a:cubicBezTo>
                    <a:pt x="11518" y="1143"/>
                    <a:pt x="7975" y="288"/>
                    <a:pt x="5216" y="61"/>
                  </a:cubicBezTo>
                  <a:cubicBezTo>
                    <a:pt x="4723" y="21"/>
                    <a:pt x="4263" y="0"/>
                    <a:pt x="383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2157;p51">
            <a:extLst>
              <a:ext uri="{FF2B5EF4-FFF2-40B4-BE49-F238E27FC236}">
                <a16:creationId xmlns:a16="http://schemas.microsoft.com/office/drawing/2014/main" id="{2983FC64-0557-45A1-B7B0-A274C5F70A44}"/>
              </a:ext>
            </a:extLst>
          </p:cNvPr>
          <p:cNvGrpSpPr/>
          <p:nvPr/>
        </p:nvGrpSpPr>
        <p:grpSpPr>
          <a:xfrm>
            <a:off x="881091" y="207201"/>
            <a:ext cx="1248415" cy="1160887"/>
            <a:chOff x="814300" y="1637750"/>
            <a:chExt cx="870400" cy="809375"/>
          </a:xfrm>
        </p:grpSpPr>
        <p:sp>
          <p:nvSpPr>
            <p:cNvPr id="67" name="Google Shape;2158;p51">
              <a:extLst>
                <a:ext uri="{FF2B5EF4-FFF2-40B4-BE49-F238E27FC236}">
                  <a16:creationId xmlns:a16="http://schemas.microsoft.com/office/drawing/2014/main" id="{3296F851-3AC6-4BC5-B608-2EF2A28DEAD7}"/>
                </a:ext>
              </a:extLst>
            </p:cNvPr>
            <p:cNvSpPr/>
            <p:nvPr/>
          </p:nvSpPr>
          <p:spPr>
            <a:xfrm>
              <a:off x="814300" y="1637750"/>
              <a:ext cx="870400" cy="809375"/>
            </a:xfrm>
            <a:custGeom>
              <a:avLst/>
              <a:gdLst/>
              <a:ahLst/>
              <a:cxnLst/>
              <a:rect l="l" t="t" r="r" b="b"/>
              <a:pathLst>
                <a:path w="34816" h="32375" extrusionOk="0">
                  <a:moveTo>
                    <a:pt x="0" y="1"/>
                  </a:moveTo>
                  <a:cubicBezTo>
                    <a:pt x="0" y="1"/>
                    <a:pt x="13168" y="18979"/>
                    <a:pt x="19563" y="27229"/>
                  </a:cubicBezTo>
                  <a:cubicBezTo>
                    <a:pt x="19563" y="27229"/>
                    <a:pt x="18608" y="27578"/>
                    <a:pt x="17201" y="27578"/>
                  </a:cubicBezTo>
                  <a:cubicBezTo>
                    <a:pt x="16275" y="27578"/>
                    <a:pt x="15152" y="27426"/>
                    <a:pt x="13977" y="26924"/>
                  </a:cubicBezTo>
                  <a:lnTo>
                    <a:pt x="13977" y="26924"/>
                  </a:lnTo>
                  <a:cubicBezTo>
                    <a:pt x="13977" y="26924"/>
                    <a:pt x="19428" y="32374"/>
                    <a:pt x="24852" y="32374"/>
                  </a:cubicBezTo>
                  <a:cubicBezTo>
                    <a:pt x="25955" y="32374"/>
                    <a:pt x="27058" y="32149"/>
                    <a:pt x="28113" y="31606"/>
                  </a:cubicBezTo>
                  <a:lnTo>
                    <a:pt x="28107" y="31603"/>
                  </a:lnTo>
                  <a:cubicBezTo>
                    <a:pt x="29737" y="31021"/>
                    <a:pt x="31019" y="29738"/>
                    <a:pt x="31600" y="28110"/>
                  </a:cubicBezTo>
                  <a:lnTo>
                    <a:pt x="31605" y="28114"/>
                  </a:lnTo>
                  <a:cubicBezTo>
                    <a:pt x="34816" y="21872"/>
                    <a:pt x="26923" y="13978"/>
                    <a:pt x="26923" y="13978"/>
                  </a:cubicBezTo>
                  <a:lnTo>
                    <a:pt x="26923" y="13978"/>
                  </a:lnTo>
                  <a:cubicBezTo>
                    <a:pt x="28189" y="16935"/>
                    <a:pt x="27228" y="19564"/>
                    <a:pt x="27228" y="19564"/>
                  </a:cubicBezTo>
                  <a:cubicBezTo>
                    <a:pt x="18978" y="13169"/>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9;p51">
              <a:extLst>
                <a:ext uri="{FF2B5EF4-FFF2-40B4-BE49-F238E27FC236}">
                  <a16:creationId xmlns:a16="http://schemas.microsoft.com/office/drawing/2014/main" id="{528E58B4-A3FC-467A-8872-278978BC9B5A}"/>
                </a:ext>
              </a:extLst>
            </p:cNvPr>
            <p:cNvSpPr/>
            <p:nvPr/>
          </p:nvSpPr>
          <p:spPr>
            <a:xfrm>
              <a:off x="1082650" y="1906125"/>
              <a:ext cx="500625" cy="490225"/>
            </a:xfrm>
            <a:custGeom>
              <a:avLst/>
              <a:gdLst/>
              <a:ahLst/>
              <a:cxnLst/>
              <a:rect l="l" t="t" r="r" b="b"/>
              <a:pathLst>
                <a:path w="20025" h="19609" extrusionOk="0">
                  <a:moveTo>
                    <a:pt x="0" y="0"/>
                  </a:moveTo>
                  <a:cubicBezTo>
                    <a:pt x="1" y="1"/>
                    <a:pt x="10673" y="16697"/>
                    <a:pt x="12336" y="18360"/>
                  </a:cubicBezTo>
                  <a:cubicBezTo>
                    <a:pt x="13168" y="19192"/>
                    <a:pt x="14259" y="19608"/>
                    <a:pt x="15349" y="19608"/>
                  </a:cubicBezTo>
                  <a:cubicBezTo>
                    <a:pt x="16439" y="19608"/>
                    <a:pt x="17529" y="19192"/>
                    <a:pt x="18360" y="18360"/>
                  </a:cubicBezTo>
                  <a:cubicBezTo>
                    <a:pt x="20024" y="16697"/>
                    <a:pt x="20024" y="14000"/>
                    <a:pt x="18360" y="12336"/>
                  </a:cubicBezTo>
                  <a:cubicBezTo>
                    <a:pt x="16697" y="10673"/>
                    <a:pt x="1" y="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0;p51">
              <a:extLst>
                <a:ext uri="{FF2B5EF4-FFF2-40B4-BE49-F238E27FC236}">
                  <a16:creationId xmlns:a16="http://schemas.microsoft.com/office/drawing/2014/main" id="{E727C7D2-DAE6-4DBF-9372-94B0E9768CAF}"/>
                </a:ext>
              </a:extLst>
            </p:cNvPr>
            <p:cNvSpPr/>
            <p:nvPr/>
          </p:nvSpPr>
          <p:spPr>
            <a:xfrm>
              <a:off x="1215750" y="1743950"/>
              <a:ext cx="234675" cy="229800"/>
            </a:xfrm>
            <a:custGeom>
              <a:avLst/>
              <a:gdLst/>
              <a:ahLst/>
              <a:cxnLst/>
              <a:rect l="l" t="t" r="r" b="b"/>
              <a:pathLst>
                <a:path w="9387" h="9192" extrusionOk="0">
                  <a:moveTo>
                    <a:pt x="0" y="1"/>
                  </a:moveTo>
                  <a:cubicBezTo>
                    <a:pt x="0" y="1"/>
                    <a:pt x="5010" y="7841"/>
                    <a:pt x="5792" y="8623"/>
                  </a:cubicBezTo>
                  <a:cubicBezTo>
                    <a:pt x="6181" y="9002"/>
                    <a:pt x="6685" y="9192"/>
                    <a:pt x="7189" y="9192"/>
                  </a:cubicBezTo>
                  <a:cubicBezTo>
                    <a:pt x="7702" y="9192"/>
                    <a:pt x="8214" y="8996"/>
                    <a:pt x="8605" y="8606"/>
                  </a:cubicBezTo>
                  <a:cubicBezTo>
                    <a:pt x="9380" y="7831"/>
                    <a:pt x="9387" y="6578"/>
                    <a:pt x="8621" y="5794"/>
                  </a:cubicBezTo>
                  <a:cubicBezTo>
                    <a:pt x="7840" y="50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1;p51">
              <a:extLst>
                <a:ext uri="{FF2B5EF4-FFF2-40B4-BE49-F238E27FC236}">
                  <a16:creationId xmlns:a16="http://schemas.microsoft.com/office/drawing/2014/main" id="{F27B91C2-84B3-4903-9EEE-FFC5054C4BAE}"/>
                </a:ext>
              </a:extLst>
            </p:cNvPr>
            <p:cNvSpPr/>
            <p:nvPr/>
          </p:nvSpPr>
          <p:spPr>
            <a:xfrm>
              <a:off x="840350" y="1932875"/>
              <a:ext cx="235625" cy="230625"/>
            </a:xfrm>
            <a:custGeom>
              <a:avLst/>
              <a:gdLst/>
              <a:ahLst/>
              <a:cxnLst/>
              <a:rect l="l" t="t" r="r" b="b"/>
              <a:pathLst>
                <a:path w="9425" h="9225" extrusionOk="0">
                  <a:moveTo>
                    <a:pt x="1" y="0"/>
                  </a:moveTo>
                  <a:cubicBezTo>
                    <a:pt x="1" y="0"/>
                    <a:pt x="5012" y="7842"/>
                    <a:pt x="5793" y="8622"/>
                  </a:cubicBezTo>
                  <a:cubicBezTo>
                    <a:pt x="6185" y="9023"/>
                    <a:pt x="6704" y="9224"/>
                    <a:pt x="7223" y="9224"/>
                  </a:cubicBezTo>
                  <a:cubicBezTo>
                    <a:pt x="7735" y="9224"/>
                    <a:pt x="8247" y="9029"/>
                    <a:pt x="8638" y="8638"/>
                  </a:cubicBezTo>
                  <a:cubicBezTo>
                    <a:pt x="9425" y="7850"/>
                    <a:pt x="9417" y="6571"/>
                    <a:pt x="8621" y="5794"/>
                  </a:cubicBezTo>
                  <a:cubicBezTo>
                    <a:pt x="7841" y="50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62;p51">
              <a:extLst>
                <a:ext uri="{FF2B5EF4-FFF2-40B4-BE49-F238E27FC236}">
                  <a16:creationId xmlns:a16="http://schemas.microsoft.com/office/drawing/2014/main" id="{37A1C4CF-0D1C-4EC8-B6F2-83500585FA95}"/>
                </a:ext>
              </a:extLst>
            </p:cNvPr>
            <p:cNvSpPr/>
            <p:nvPr/>
          </p:nvSpPr>
          <p:spPr>
            <a:xfrm>
              <a:off x="1366375" y="2192575"/>
              <a:ext cx="189475" cy="183425"/>
            </a:xfrm>
            <a:custGeom>
              <a:avLst/>
              <a:gdLst/>
              <a:ahLst/>
              <a:cxnLst/>
              <a:rect l="l" t="t" r="r" b="b"/>
              <a:pathLst>
                <a:path w="7579" h="7337" extrusionOk="0">
                  <a:moveTo>
                    <a:pt x="3789" y="1"/>
                  </a:moveTo>
                  <a:cubicBezTo>
                    <a:pt x="3544" y="1"/>
                    <a:pt x="3299" y="122"/>
                    <a:pt x="3160" y="364"/>
                  </a:cubicBezTo>
                  <a:lnTo>
                    <a:pt x="3160" y="365"/>
                  </a:lnTo>
                  <a:cubicBezTo>
                    <a:pt x="3118" y="437"/>
                    <a:pt x="3050" y="488"/>
                    <a:pt x="2968" y="508"/>
                  </a:cubicBezTo>
                  <a:cubicBezTo>
                    <a:pt x="2676" y="584"/>
                    <a:pt x="2395" y="700"/>
                    <a:pt x="2134" y="854"/>
                  </a:cubicBezTo>
                  <a:cubicBezTo>
                    <a:pt x="2086" y="883"/>
                    <a:pt x="2031" y="898"/>
                    <a:pt x="1975" y="898"/>
                  </a:cubicBezTo>
                  <a:cubicBezTo>
                    <a:pt x="1949" y="898"/>
                    <a:pt x="1924" y="894"/>
                    <a:pt x="1898" y="888"/>
                  </a:cubicBezTo>
                  <a:cubicBezTo>
                    <a:pt x="1833" y="871"/>
                    <a:pt x="1769" y="863"/>
                    <a:pt x="1707" y="863"/>
                  </a:cubicBezTo>
                  <a:cubicBezTo>
                    <a:pt x="1248" y="863"/>
                    <a:pt x="880" y="1302"/>
                    <a:pt x="1007" y="1777"/>
                  </a:cubicBezTo>
                  <a:cubicBezTo>
                    <a:pt x="1029" y="1858"/>
                    <a:pt x="1016" y="1942"/>
                    <a:pt x="973" y="2014"/>
                  </a:cubicBezTo>
                  <a:cubicBezTo>
                    <a:pt x="820" y="2274"/>
                    <a:pt x="704" y="2555"/>
                    <a:pt x="629" y="2849"/>
                  </a:cubicBezTo>
                  <a:cubicBezTo>
                    <a:pt x="609" y="2929"/>
                    <a:pt x="557" y="2998"/>
                    <a:pt x="486" y="3039"/>
                  </a:cubicBezTo>
                  <a:lnTo>
                    <a:pt x="484" y="3039"/>
                  </a:lnTo>
                  <a:cubicBezTo>
                    <a:pt x="0" y="3320"/>
                    <a:pt x="0" y="4019"/>
                    <a:pt x="484" y="4298"/>
                  </a:cubicBezTo>
                  <a:lnTo>
                    <a:pt x="486" y="4298"/>
                  </a:lnTo>
                  <a:cubicBezTo>
                    <a:pt x="557" y="4340"/>
                    <a:pt x="609" y="4408"/>
                    <a:pt x="629" y="4490"/>
                  </a:cubicBezTo>
                  <a:cubicBezTo>
                    <a:pt x="704" y="4782"/>
                    <a:pt x="820" y="5063"/>
                    <a:pt x="973" y="5324"/>
                  </a:cubicBezTo>
                  <a:cubicBezTo>
                    <a:pt x="1016" y="5395"/>
                    <a:pt x="1029" y="5480"/>
                    <a:pt x="1007" y="5560"/>
                  </a:cubicBezTo>
                  <a:cubicBezTo>
                    <a:pt x="880" y="6036"/>
                    <a:pt x="1248" y="6476"/>
                    <a:pt x="1707" y="6476"/>
                  </a:cubicBezTo>
                  <a:cubicBezTo>
                    <a:pt x="1769" y="6476"/>
                    <a:pt x="1833" y="6468"/>
                    <a:pt x="1898" y="6451"/>
                  </a:cubicBezTo>
                  <a:cubicBezTo>
                    <a:pt x="1924" y="6444"/>
                    <a:pt x="1950" y="6441"/>
                    <a:pt x="1975" y="6441"/>
                  </a:cubicBezTo>
                  <a:cubicBezTo>
                    <a:pt x="2031" y="6441"/>
                    <a:pt x="2086" y="6456"/>
                    <a:pt x="2134" y="6485"/>
                  </a:cubicBezTo>
                  <a:cubicBezTo>
                    <a:pt x="2395" y="6638"/>
                    <a:pt x="2676" y="6754"/>
                    <a:pt x="2968" y="6829"/>
                  </a:cubicBezTo>
                  <a:cubicBezTo>
                    <a:pt x="3050" y="6849"/>
                    <a:pt x="3118" y="6900"/>
                    <a:pt x="3160" y="6972"/>
                  </a:cubicBezTo>
                  <a:lnTo>
                    <a:pt x="3160" y="6973"/>
                  </a:lnTo>
                  <a:cubicBezTo>
                    <a:pt x="3299" y="7216"/>
                    <a:pt x="3544" y="7337"/>
                    <a:pt x="3789" y="7337"/>
                  </a:cubicBezTo>
                  <a:cubicBezTo>
                    <a:pt x="4034" y="7337"/>
                    <a:pt x="4279" y="7216"/>
                    <a:pt x="4419" y="6973"/>
                  </a:cubicBezTo>
                  <a:lnTo>
                    <a:pt x="4419" y="6972"/>
                  </a:lnTo>
                  <a:cubicBezTo>
                    <a:pt x="4460" y="6900"/>
                    <a:pt x="4529" y="6849"/>
                    <a:pt x="4611" y="6829"/>
                  </a:cubicBezTo>
                  <a:cubicBezTo>
                    <a:pt x="4903" y="6754"/>
                    <a:pt x="5184" y="6638"/>
                    <a:pt x="5444" y="6485"/>
                  </a:cubicBezTo>
                  <a:cubicBezTo>
                    <a:pt x="5493" y="6456"/>
                    <a:pt x="5548" y="6441"/>
                    <a:pt x="5603" y="6441"/>
                  </a:cubicBezTo>
                  <a:cubicBezTo>
                    <a:pt x="5629" y="6441"/>
                    <a:pt x="5655" y="6444"/>
                    <a:pt x="5681" y="6451"/>
                  </a:cubicBezTo>
                  <a:cubicBezTo>
                    <a:pt x="5745" y="6468"/>
                    <a:pt x="5809" y="6476"/>
                    <a:pt x="5872" y="6476"/>
                  </a:cubicBezTo>
                  <a:cubicBezTo>
                    <a:pt x="6330" y="6476"/>
                    <a:pt x="6699" y="6036"/>
                    <a:pt x="6571" y="5560"/>
                  </a:cubicBezTo>
                  <a:cubicBezTo>
                    <a:pt x="6550" y="5480"/>
                    <a:pt x="6563" y="5395"/>
                    <a:pt x="6606" y="5324"/>
                  </a:cubicBezTo>
                  <a:cubicBezTo>
                    <a:pt x="6759" y="5063"/>
                    <a:pt x="6875" y="4782"/>
                    <a:pt x="6949" y="4490"/>
                  </a:cubicBezTo>
                  <a:cubicBezTo>
                    <a:pt x="6970" y="4408"/>
                    <a:pt x="7021" y="4340"/>
                    <a:pt x="7093" y="4298"/>
                  </a:cubicBezTo>
                  <a:lnTo>
                    <a:pt x="7094" y="4298"/>
                  </a:lnTo>
                  <a:cubicBezTo>
                    <a:pt x="7578" y="4019"/>
                    <a:pt x="7578" y="3320"/>
                    <a:pt x="7094" y="3041"/>
                  </a:cubicBezTo>
                  <a:lnTo>
                    <a:pt x="7093" y="3041"/>
                  </a:lnTo>
                  <a:cubicBezTo>
                    <a:pt x="7021" y="2998"/>
                    <a:pt x="6970" y="2929"/>
                    <a:pt x="6949" y="2849"/>
                  </a:cubicBezTo>
                  <a:cubicBezTo>
                    <a:pt x="6875" y="2555"/>
                    <a:pt x="6759" y="2274"/>
                    <a:pt x="6606" y="2014"/>
                  </a:cubicBezTo>
                  <a:cubicBezTo>
                    <a:pt x="6563" y="1944"/>
                    <a:pt x="6550" y="1858"/>
                    <a:pt x="6571" y="1777"/>
                  </a:cubicBezTo>
                  <a:cubicBezTo>
                    <a:pt x="6699" y="1302"/>
                    <a:pt x="6330" y="863"/>
                    <a:pt x="5872" y="863"/>
                  </a:cubicBezTo>
                  <a:cubicBezTo>
                    <a:pt x="5809" y="863"/>
                    <a:pt x="5745" y="871"/>
                    <a:pt x="5681" y="888"/>
                  </a:cubicBezTo>
                  <a:cubicBezTo>
                    <a:pt x="5656" y="894"/>
                    <a:pt x="5630" y="897"/>
                    <a:pt x="5605" y="897"/>
                  </a:cubicBezTo>
                  <a:cubicBezTo>
                    <a:pt x="5549" y="897"/>
                    <a:pt x="5494" y="882"/>
                    <a:pt x="5444" y="854"/>
                  </a:cubicBezTo>
                  <a:cubicBezTo>
                    <a:pt x="5184" y="700"/>
                    <a:pt x="4903" y="584"/>
                    <a:pt x="4611" y="508"/>
                  </a:cubicBezTo>
                  <a:cubicBezTo>
                    <a:pt x="4529" y="488"/>
                    <a:pt x="4460" y="437"/>
                    <a:pt x="4419" y="365"/>
                  </a:cubicBezTo>
                  <a:lnTo>
                    <a:pt x="4419" y="364"/>
                  </a:lnTo>
                  <a:cubicBezTo>
                    <a:pt x="4279" y="122"/>
                    <a:pt x="4034" y="1"/>
                    <a:pt x="3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3;p51">
              <a:extLst>
                <a:ext uri="{FF2B5EF4-FFF2-40B4-BE49-F238E27FC236}">
                  <a16:creationId xmlns:a16="http://schemas.microsoft.com/office/drawing/2014/main" id="{6BA44E56-2598-4140-9CCD-9ABDDC3C3DED}"/>
                </a:ext>
              </a:extLst>
            </p:cNvPr>
            <p:cNvSpPr/>
            <p:nvPr/>
          </p:nvSpPr>
          <p:spPr>
            <a:xfrm>
              <a:off x="1427675" y="2257725"/>
              <a:ext cx="41275" cy="38275"/>
            </a:xfrm>
            <a:custGeom>
              <a:avLst/>
              <a:gdLst/>
              <a:ahLst/>
              <a:cxnLst/>
              <a:rect l="l" t="t" r="r" b="b"/>
              <a:pathLst>
                <a:path w="1651" h="1531" extrusionOk="0">
                  <a:moveTo>
                    <a:pt x="825" y="1"/>
                  </a:moveTo>
                  <a:cubicBezTo>
                    <a:pt x="629" y="1"/>
                    <a:pt x="434" y="75"/>
                    <a:pt x="284" y="224"/>
                  </a:cubicBezTo>
                  <a:cubicBezTo>
                    <a:pt x="66" y="443"/>
                    <a:pt x="0" y="773"/>
                    <a:pt x="119" y="1058"/>
                  </a:cubicBezTo>
                  <a:cubicBezTo>
                    <a:pt x="237" y="1344"/>
                    <a:pt x="516" y="1530"/>
                    <a:pt x="825" y="1530"/>
                  </a:cubicBezTo>
                  <a:cubicBezTo>
                    <a:pt x="1135" y="1530"/>
                    <a:pt x="1414" y="1344"/>
                    <a:pt x="1531" y="1058"/>
                  </a:cubicBezTo>
                  <a:cubicBezTo>
                    <a:pt x="1650" y="773"/>
                    <a:pt x="1584" y="443"/>
                    <a:pt x="1367" y="224"/>
                  </a:cubicBezTo>
                  <a:cubicBezTo>
                    <a:pt x="1217" y="75"/>
                    <a:pt x="1021" y="1"/>
                    <a:pt x="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4;p51">
              <a:extLst>
                <a:ext uri="{FF2B5EF4-FFF2-40B4-BE49-F238E27FC236}">
                  <a16:creationId xmlns:a16="http://schemas.microsoft.com/office/drawing/2014/main" id="{B812632F-7789-4526-A58B-4B3A819C93DF}"/>
                </a:ext>
              </a:extLst>
            </p:cNvPr>
            <p:cNvSpPr/>
            <p:nvPr/>
          </p:nvSpPr>
          <p:spPr>
            <a:xfrm>
              <a:off x="1496175" y="2266025"/>
              <a:ext cx="38250" cy="38275"/>
            </a:xfrm>
            <a:custGeom>
              <a:avLst/>
              <a:gdLst/>
              <a:ahLst/>
              <a:cxnLst/>
              <a:rect l="l" t="t" r="r" b="b"/>
              <a:pathLst>
                <a:path w="1530" h="1531" extrusionOk="0">
                  <a:moveTo>
                    <a:pt x="765" y="1"/>
                  </a:moveTo>
                  <a:cubicBezTo>
                    <a:pt x="342" y="1"/>
                    <a:pt x="0" y="343"/>
                    <a:pt x="0" y="766"/>
                  </a:cubicBezTo>
                  <a:cubicBezTo>
                    <a:pt x="0" y="1188"/>
                    <a:pt x="342" y="1531"/>
                    <a:pt x="765" y="1531"/>
                  </a:cubicBezTo>
                  <a:cubicBezTo>
                    <a:pt x="1187" y="1531"/>
                    <a:pt x="1530" y="1188"/>
                    <a:pt x="1530" y="766"/>
                  </a:cubicBezTo>
                  <a:cubicBezTo>
                    <a:pt x="1530" y="343"/>
                    <a:pt x="1187" y="1"/>
                    <a:pt x="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5;p51">
              <a:extLst>
                <a:ext uri="{FF2B5EF4-FFF2-40B4-BE49-F238E27FC236}">
                  <a16:creationId xmlns:a16="http://schemas.microsoft.com/office/drawing/2014/main" id="{78B81B70-D0B2-42A4-AE8C-B26BC3A687D9}"/>
                </a:ext>
              </a:extLst>
            </p:cNvPr>
            <p:cNvSpPr/>
            <p:nvPr/>
          </p:nvSpPr>
          <p:spPr>
            <a:xfrm>
              <a:off x="1401425" y="2233500"/>
              <a:ext cx="20575" cy="20575"/>
            </a:xfrm>
            <a:custGeom>
              <a:avLst/>
              <a:gdLst/>
              <a:ahLst/>
              <a:cxnLst/>
              <a:rect l="l" t="t" r="r" b="b"/>
              <a:pathLst>
                <a:path w="823" h="823" extrusionOk="0">
                  <a:moveTo>
                    <a:pt x="412" y="0"/>
                  </a:moveTo>
                  <a:cubicBezTo>
                    <a:pt x="184" y="0"/>
                    <a:pt x="0" y="183"/>
                    <a:pt x="0" y="411"/>
                  </a:cubicBezTo>
                  <a:cubicBezTo>
                    <a:pt x="0" y="637"/>
                    <a:pt x="184" y="822"/>
                    <a:pt x="412" y="822"/>
                  </a:cubicBezTo>
                  <a:cubicBezTo>
                    <a:pt x="638" y="822"/>
                    <a:pt x="823" y="637"/>
                    <a:pt x="823" y="411"/>
                  </a:cubicBezTo>
                  <a:cubicBezTo>
                    <a:pt x="823" y="183"/>
                    <a:pt x="638"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6;p51">
              <a:extLst>
                <a:ext uri="{FF2B5EF4-FFF2-40B4-BE49-F238E27FC236}">
                  <a16:creationId xmlns:a16="http://schemas.microsoft.com/office/drawing/2014/main" id="{5C79B3C4-5E1A-4DEA-9336-E54454D63E32}"/>
                </a:ext>
              </a:extLst>
            </p:cNvPr>
            <p:cNvSpPr/>
            <p:nvPr/>
          </p:nvSpPr>
          <p:spPr>
            <a:xfrm>
              <a:off x="1411525" y="2313300"/>
              <a:ext cx="20575" cy="20575"/>
            </a:xfrm>
            <a:custGeom>
              <a:avLst/>
              <a:gdLst/>
              <a:ahLst/>
              <a:cxnLst/>
              <a:rect l="l" t="t" r="r" b="b"/>
              <a:pathLst>
                <a:path w="823" h="823" extrusionOk="0">
                  <a:moveTo>
                    <a:pt x="411" y="0"/>
                  </a:moveTo>
                  <a:cubicBezTo>
                    <a:pt x="184" y="0"/>
                    <a:pt x="0" y="184"/>
                    <a:pt x="0" y="412"/>
                  </a:cubicBezTo>
                  <a:cubicBezTo>
                    <a:pt x="0" y="639"/>
                    <a:pt x="184" y="823"/>
                    <a:pt x="411" y="823"/>
                  </a:cubicBezTo>
                  <a:cubicBezTo>
                    <a:pt x="638" y="823"/>
                    <a:pt x="822" y="639"/>
                    <a:pt x="822" y="412"/>
                  </a:cubicBezTo>
                  <a:cubicBezTo>
                    <a:pt x="822" y="184"/>
                    <a:pt x="638" y="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7;p51">
              <a:extLst>
                <a:ext uri="{FF2B5EF4-FFF2-40B4-BE49-F238E27FC236}">
                  <a16:creationId xmlns:a16="http://schemas.microsoft.com/office/drawing/2014/main" id="{B89CE7B0-8891-4609-B4E1-EAAB95961B1B}"/>
                </a:ext>
              </a:extLst>
            </p:cNvPr>
            <p:cNvSpPr/>
            <p:nvPr/>
          </p:nvSpPr>
          <p:spPr>
            <a:xfrm>
              <a:off x="1455350" y="2312850"/>
              <a:ext cx="39225" cy="36375"/>
            </a:xfrm>
            <a:custGeom>
              <a:avLst/>
              <a:gdLst/>
              <a:ahLst/>
              <a:cxnLst/>
              <a:rect l="l" t="t" r="r" b="b"/>
              <a:pathLst>
                <a:path w="1569" h="1455" extrusionOk="0">
                  <a:moveTo>
                    <a:pt x="785" y="1"/>
                  </a:moveTo>
                  <a:cubicBezTo>
                    <a:pt x="599" y="1"/>
                    <a:pt x="413" y="72"/>
                    <a:pt x="271" y="215"/>
                  </a:cubicBezTo>
                  <a:cubicBezTo>
                    <a:pt x="62" y="422"/>
                    <a:pt x="0" y="735"/>
                    <a:pt x="114" y="1007"/>
                  </a:cubicBezTo>
                  <a:cubicBezTo>
                    <a:pt x="225" y="1279"/>
                    <a:pt x="490" y="1455"/>
                    <a:pt x="785" y="1455"/>
                  </a:cubicBezTo>
                  <a:cubicBezTo>
                    <a:pt x="1079" y="1455"/>
                    <a:pt x="1344" y="1279"/>
                    <a:pt x="1457" y="1007"/>
                  </a:cubicBezTo>
                  <a:cubicBezTo>
                    <a:pt x="1569" y="735"/>
                    <a:pt x="1507" y="422"/>
                    <a:pt x="1299" y="215"/>
                  </a:cubicBezTo>
                  <a:cubicBezTo>
                    <a:pt x="1157" y="72"/>
                    <a:pt x="971" y="1"/>
                    <a:pt x="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8;p51">
              <a:extLst>
                <a:ext uri="{FF2B5EF4-FFF2-40B4-BE49-F238E27FC236}">
                  <a16:creationId xmlns:a16="http://schemas.microsoft.com/office/drawing/2014/main" id="{2641B4F0-4962-4B31-B41C-85DC90657885}"/>
                </a:ext>
              </a:extLst>
            </p:cNvPr>
            <p:cNvSpPr/>
            <p:nvPr/>
          </p:nvSpPr>
          <p:spPr>
            <a:xfrm>
              <a:off x="1461100" y="2216450"/>
              <a:ext cx="20600" cy="20575"/>
            </a:xfrm>
            <a:custGeom>
              <a:avLst/>
              <a:gdLst/>
              <a:ahLst/>
              <a:cxnLst/>
              <a:rect l="l" t="t" r="r" b="b"/>
              <a:pathLst>
                <a:path w="824" h="823" extrusionOk="0">
                  <a:moveTo>
                    <a:pt x="412" y="0"/>
                  </a:moveTo>
                  <a:cubicBezTo>
                    <a:pt x="184" y="0"/>
                    <a:pt x="1" y="184"/>
                    <a:pt x="1" y="411"/>
                  </a:cubicBezTo>
                  <a:cubicBezTo>
                    <a:pt x="1" y="638"/>
                    <a:pt x="184" y="822"/>
                    <a:pt x="412" y="822"/>
                  </a:cubicBezTo>
                  <a:cubicBezTo>
                    <a:pt x="640" y="822"/>
                    <a:pt x="823" y="638"/>
                    <a:pt x="823" y="411"/>
                  </a:cubicBezTo>
                  <a:cubicBezTo>
                    <a:pt x="823" y="184"/>
                    <a:pt x="640"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277;p51">
            <a:extLst>
              <a:ext uri="{FF2B5EF4-FFF2-40B4-BE49-F238E27FC236}">
                <a16:creationId xmlns:a16="http://schemas.microsoft.com/office/drawing/2014/main" id="{99270369-A059-4C09-BAD7-8AE525439CF4}"/>
              </a:ext>
            </a:extLst>
          </p:cNvPr>
          <p:cNvSpPr/>
          <p:nvPr/>
        </p:nvSpPr>
        <p:spPr>
          <a:xfrm>
            <a:off x="2795056" y="913585"/>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8;p51">
            <a:extLst>
              <a:ext uri="{FF2B5EF4-FFF2-40B4-BE49-F238E27FC236}">
                <a16:creationId xmlns:a16="http://schemas.microsoft.com/office/drawing/2014/main" id="{6997AB48-AC12-405A-A993-35C2CC96027C}"/>
              </a:ext>
            </a:extLst>
          </p:cNvPr>
          <p:cNvSpPr/>
          <p:nvPr/>
        </p:nvSpPr>
        <p:spPr>
          <a:xfrm>
            <a:off x="556878" y="1596380"/>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63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5"/>
          <p:cNvSpPr/>
          <p:nvPr/>
        </p:nvSpPr>
        <p:spPr>
          <a:xfrm>
            <a:off x="1767250" y="2677356"/>
            <a:ext cx="513000" cy="513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a:off x="3477063" y="2677356"/>
            <a:ext cx="513000" cy="513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a:off x="5186875" y="2677356"/>
            <a:ext cx="513000" cy="513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a:off x="6896675" y="2677356"/>
            <a:ext cx="513000" cy="513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Prototipo Implementado</a:t>
            </a:r>
            <a:endParaRPr dirty="0"/>
          </a:p>
        </p:txBody>
      </p:sp>
      <p:cxnSp>
        <p:nvCxnSpPr>
          <p:cNvPr id="1056" name="Google Shape;1056;p45"/>
          <p:cNvCxnSpPr/>
          <p:nvPr/>
        </p:nvCxnSpPr>
        <p:spPr>
          <a:xfrm>
            <a:off x="1459800" y="2933856"/>
            <a:ext cx="6224400" cy="0"/>
          </a:xfrm>
          <a:prstGeom prst="straightConnector1">
            <a:avLst/>
          </a:prstGeom>
          <a:noFill/>
          <a:ln w="9525" cap="flat" cmpd="sng">
            <a:solidFill>
              <a:schemeClr val="lt1"/>
            </a:solidFill>
            <a:prstDash val="solid"/>
            <a:round/>
            <a:headEnd type="none" w="med" len="med"/>
            <a:tailEnd type="none" w="med" len="med"/>
          </a:ln>
        </p:spPr>
      </p:cxnSp>
      <p:sp>
        <p:nvSpPr>
          <p:cNvPr id="1057" name="Google Shape;1057;p45"/>
          <p:cNvSpPr/>
          <p:nvPr/>
        </p:nvSpPr>
        <p:spPr>
          <a:xfrm>
            <a:off x="1953400" y="2863506"/>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a:off x="7082850" y="2863506"/>
            <a:ext cx="140700" cy="140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3663217" y="2863506"/>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5373033" y="2863506"/>
            <a:ext cx="140700" cy="14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p:cNvSpPr txBox="1">
            <a:spLocks noGrp="1"/>
          </p:cNvSpPr>
          <p:nvPr>
            <p:ph type="title" idx="4294967295"/>
          </p:nvPr>
        </p:nvSpPr>
        <p:spPr>
          <a:xfrm>
            <a:off x="688916" y="1034605"/>
            <a:ext cx="2764460" cy="4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rPr>
              <a:t>Procesamiento de los datos</a:t>
            </a:r>
            <a:endParaRPr sz="1600" b="1" dirty="0">
              <a:solidFill>
                <a:schemeClr val="lt1"/>
              </a:solidFill>
            </a:endParaRPr>
          </a:p>
        </p:txBody>
      </p:sp>
      <p:sp>
        <p:nvSpPr>
          <p:cNvPr id="1062" name="Google Shape;1062;p45"/>
          <p:cNvSpPr txBox="1">
            <a:spLocks noGrp="1"/>
          </p:cNvSpPr>
          <p:nvPr>
            <p:ph type="subTitle" idx="4294967295"/>
          </p:nvPr>
        </p:nvSpPr>
        <p:spPr>
          <a:xfrm>
            <a:off x="913887" y="1387201"/>
            <a:ext cx="2360426" cy="61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solidFill>
                  <a:schemeClr val="lt1"/>
                </a:solidFill>
              </a:rPr>
              <a:t>Python cuenta con la librería </a:t>
            </a:r>
            <a:r>
              <a:rPr lang="en" sz="1400" i="1" dirty="0">
                <a:solidFill>
                  <a:schemeClr val="lt1"/>
                </a:solidFill>
              </a:rPr>
              <a:t>astroquery</a:t>
            </a:r>
            <a:r>
              <a:rPr lang="en" sz="1400" dirty="0">
                <a:solidFill>
                  <a:schemeClr val="lt1"/>
                </a:solidFill>
              </a:rPr>
              <a:t>, que contiene el módulo </a:t>
            </a:r>
            <a:r>
              <a:rPr lang="en" sz="1400" i="1" dirty="0">
                <a:solidFill>
                  <a:schemeClr val="lt1"/>
                </a:solidFill>
              </a:rPr>
              <a:t>Horizons para el manejo de estos. </a:t>
            </a:r>
            <a:endParaRPr sz="1400" i="1" dirty="0">
              <a:solidFill>
                <a:schemeClr val="lt1"/>
              </a:solidFill>
            </a:endParaRPr>
          </a:p>
        </p:txBody>
      </p:sp>
      <p:sp>
        <p:nvSpPr>
          <p:cNvPr id="1063" name="Google Shape;1063;p45"/>
          <p:cNvSpPr txBox="1">
            <a:spLocks noGrp="1"/>
          </p:cNvSpPr>
          <p:nvPr>
            <p:ph type="title" idx="4294967295"/>
          </p:nvPr>
        </p:nvSpPr>
        <p:spPr>
          <a:xfrm>
            <a:off x="2378844" y="3542716"/>
            <a:ext cx="2738477" cy="4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rPr>
              <a:t>Contrucción de Modelos en R</a:t>
            </a:r>
            <a:endParaRPr sz="1600" b="1" dirty="0">
              <a:solidFill>
                <a:schemeClr val="lt1"/>
              </a:solidFill>
            </a:endParaRPr>
          </a:p>
        </p:txBody>
      </p:sp>
      <p:sp>
        <p:nvSpPr>
          <p:cNvPr id="1064" name="Google Shape;1064;p45"/>
          <p:cNvSpPr txBox="1">
            <a:spLocks noGrp="1"/>
          </p:cNvSpPr>
          <p:nvPr>
            <p:ph type="subTitle" idx="4294967295"/>
          </p:nvPr>
        </p:nvSpPr>
        <p:spPr>
          <a:xfrm>
            <a:off x="2169042" y="3935040"/>
            <a:ext cx="3203991" cy="61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solidFill>
                  <a:schemeClr val="lt1"/>
                </a:solidFill>
              </a:rPr>
              <a:t>Inicializados con una variable discreta desde el 2018, de tal forma que se puedan comparar con los datos de la NASA en un periodo de 3 años.</a:t>
            </a:r>
            <a:endParaRPr sz="1400" dirty="0">
              <a:solidFill>
                <a:schemeClr val="lt1"/>
              </a:solidFill>
            </a:endParaRPr>
          </a:p>
        </p:txBody>
      </p:sp>
      <p:sp>
        <p:nvSpPr>
          <p:cNvPr id="1065" name="Google Shape;1065;p45"/>
          <p:cNvSpPr txBox="1">
            <a:spLocks noGrp="1"/>
          </p:cNvSpPr>
          <p:nvPr>
            <p:ph type="title" idx="4294967295"/>
          </p:nvPr>
        </p:nvSpPr>
        <p:spPr>
          <a:xfrm>
            <a:off x="6071002" y="3542716"/>
            <a:ext cx="2191045" cy="4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rPr>
              <a:t>Animación en Python</a:t>
            </a:r>
            <a:endParaRPr sz="1600" b="1" dirty="0">
              <a:solidFill>
                <a:schemeClr val="lt1"/>
              </a:solidFill>
            </a:endParaRPr>
          </a:p>
        </p:txBody>
      </p:sp>
      <p:sp>
        <p:nvSpPr>
          <p:cNvPr id="1066" name="Google Shape;1066;p45"/>
          <p:cNvSpPr txBox="1">
            <a:spLocks noGrp="1"/>
          </p:cNvSpPr>
          <p:nvPr>
            <p:ph type="subTitle" idx="4294967295"/>
          </p:nvPr>
        </p:nvSpPr>
        <p:spPr>
          <a:xfrm>
            <a:off x="5653611" y="3938861"/>
            <a:ext cx="3025825" cy="61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solidFill>
                  <a:schemeClr val="lt1"/>
                </a:solidFill>
              </a:rPr>
              <a:t>Vídeos animando el movimiento de los planetas, con una implementación por medio del paradigma orientado a objetos.</a:t>
            </a:r>
            <a:endParaRPr sz="1400" dirty="0">
              <a:solidFill>
                <a:schemeClr val="lt1"/>
              </a:solidFill>
            </a:endParaRPr>
          </a:p>
        </p:txBody>
      </p:sp>
      <p:sp>
        <p:nvSpPr>
          <p:cNvPr id="1067" name="Google Shape;1067;p45"/>
          <p:cNvSpPr txBox="1">
            <a:spLocks noGrp="1"/>
          </p:cNvSpPr>
          <p:nvPr>
            <p:ph type="title" idx="4294967295"/>
          </p:nvPr>
        </p:nvSpPr>
        <p:spPr>
          <a:xfrm>
            <a:off x="4079645" y="1024206"/>
            <a:ext cx="2728806" cy="4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rPr>
              <a:t>Métricas de evaluación en R</a:t>
            </a:r>
            <a:endParaRPr sz="1600" b="1" dirty="0">
              <a:solidFill>
                <a:schemeClr val="lt1"/>
              </a:solidFill>
            </a:endParaRPr>
          </a:p>
        </p:txBody>
      </p:sp>
      <p:sp>
        <p:nvSpPr>
          <p:cNvPr id="1068" name="Google Shape;1068;p45"/>
          <p:cNvSpPr txBox="1">
            <a:spLocks noGrp="1"/>
          </p:cNvSpPr>
          <p:nvPr>
            <p:ph type="subTitle" idx="4294967295"/>
          </p:nvPr>
        </p:nvSpPr>
        <p:spPr>
          <a:xfrm>
            <a:off x="4189700" y="1341215"/>
            <a:ext cx="2434856" cy="61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solidFill>
                  <a:schemeClr val="lt1"/>
                </a:solidFill>
              </a:rPr>
              <a:t>Se busca evaluar tanto el tiempo de la simulación como la precisión de esta con el RMSE</a:t>
            </a:r>
            <a:endParaRPr sz="1400" dirty="0">
              <a:solidFill>
                <a:schemeClr val="lt1"/>
              </a:solidFill>
            </a:endParaRPr>
          </a:p>
        </p:txBody>
      </p:sp>
      <p:cxnSp>
        <p:nvCxnSpPr>
          <p:cNvPr id="1069" name="Google Shape;1069;p45"/>
          <p:cNvCxnSpPr>
            <a:cxnSpLocks/>
            <a:stCxn id="1057" idx="0"/>
          </p:cNvCxnSpPr>
          <p:nvPr/>
        </p:nvCxnSpPr>
        <p:spPr>
          <a:xfrm flipV="1">
            <a:off x="2023750" y="2334906"/>
            <a:ext cx="0" cy="528600"/>
          </a:xfrm>
          <a:prstGeom prst="straightConnector1">
            <a:avLst/>
          </a:prstGeom>
          <a:noFill/>
          <a:ln w="9525" cap="flat" cmpd="sng">
            <a:solidFill>
              <a:schemeClr val="lt1"/>
            </a:solidFill>
            <a:prstDash val="solid"/>
            <a:round/>
            <a:headEnd type="none" w="med" len="med"/>
            <a:tailEnd type="none" w="med" len="med"/>
          </a:ln>
        </p:spPr>
      </p:cxnSp>
      <p:cxnSp>
        <p:nvCxnSpPr>
          <p:cNvPr id="1070" name="Google Shape;1070;p45"/>
          <p:cNvCxnSpPr>
            <a:cxnSpLocks/>
            <a:stCxn id="1059" idx="4"/>
            <a:endCxn id="1063" idx="0"/>
          </p:cNvCxnSpPr>
          <p:nvPr/>
        </p:nvCxnSpPr>
        <p:spPr>
          <a:xfrm>
            <a:off x="3733567" y="3004206"/>
            <a:ext cx="14516" cy="538510"/>
          </a:xfrm>
          <a:prstGeom prst="straightConnector1">
            <a:avLst/>
          </a:prstGeom>
          <a:noFill/>
          <a:ln w="9525" cap="flat" cmpd="sng">
            <a:solidFill>
              <a:schemeClr val="lt1"/>
            </a:solidFill>
            <a:prstDash val="solid"/>
            <a:round/>
            <a:headEnd type="none" w="med" len="med"/>
            <a:tailEnd type="none" w="med" len="med"/>
          </a:ln>
        </p:spPr>
      </p:cxnSp>
      <p:cxnSp>
        <p:nvCxnSpPr>
          <p:cNvPr id="1071" name="Google Shape;1071;p45"/>
          <p:cNvCxnSpPr>
            <a:cxnSpLocks/>
            <a:stCxn id="1060" idx="0"/>
          </p:cNvCxnSpPr>
          <p:nvPr/>
        </p:nvCxnSpPr>
        <p:spPr>
          <a:xfrm flipH="1" flipV="1">
            <a:off x="5441230" y="2334906"/>
            <a:ext cx="2153" cy="528600"/>
          </a:xfrm>
          <a:prstGeom prst="straightConnector1">
            <a:avLst/>
          </a:prstGeom>
          <a:noFill/>
          <a:ln w="9525" cap="flat" cmpd="sng">
            <a:solidFill>
              <a:schemeClr val="lt1"/>
            </a:solidFill>
            <a:prstDash val="solid"/>
            <a:round/>
            <a:headEnd type="none" w="med" len="med"/>
            <a:tailEnd type="none" w="med" len="med"/>
          </a:ln>
        </p:spPr>
      </p:cxnSp>
      <p:cxnSp>
        <p:nvCxnSpPr>
          <p:cNvPr id="1072" name="Google Shape;1072;p45"/>
          <p:cNvCxnSpPr>
            <a:cxnSpLocks/>
            <a:stCxn id="1058" idx="4"/>
            <a:endCxn id="1065" idx="0"/>
          </p:cNvCxnSpPr>
          <p:nvPr/>
        </p:nvCxnSpPr>
        <p:spPr>
          <a:xfrm>
            <a:off x="7153200" y="3004206"/>
            <a:ext cx="13325" cy="538510"/>
          </a:xfrm>
          <a:prstGeom prst="straightConnector1">
            <a:avLst/>
          </a:prstGeom>
          <a:noFill/>
          <a:ln w="9525" cap="flat" cmpd="sng">
            <a:solidFill>
              <a:schemeClr val="lt1"/>
            </a:solidFill>
            <a:prstDash val="solid"/>
            <a:round/>
            <a:headEnd type="none" w="med" len="med"/>
            <a:tailEnd type="none" w="med" len="med"/>
          </a:ln>
        </p:spPr>
      </p:cxnSp>
      <p:grpSp>
        <p:nvGrpSpPr>
          <p:cNvPr id="27" name="Google Shape;1775;p50">
            <a:extLst>
              <a:ext uri="{FF2B5EF4-FFF2-40B4-BE49-F238E27FC236}">
                <a16:creationId xmlns:a16="http://schemas.microsoft.com/office/drawing/2014/main" id="{0AA1C6A7-D165-4D23-B234-5BF083044BFA}"/>
              </a:ext>
            </a:extLst>
          </p:cNvPr>
          <p:cNvGrpSpPr/>
          <p:nvPr/>
        </p:nvGrpSpPr>
        <p:grpSpPr>
          <a:xfrm>
            <a:off x="7612437" y="826519"/>
            <a:ext cx="690139" cy="726132"/>
            <a:chOff x="491275" y="2130575"/>
            <a:chExt cx="637550" cy="514175"/>
          </a:xfrm>
        </p:grpSpPr>
        <p:sp>
          <p:nvSpPr>
            <p:cNvPr id="28" name="Google Shape;1776;p50">
              <a:extLst>
                <a:ext uri="{FF2B5EF4-FFF2-40B4-BE49-F238E27FC236}">
                  <a16:creationId xmlns:a16="http://schemas.microsoft.com/office/drawing/2014/main" id="{C6998717-AB26-437F-A171-38ACB118B42F}"/>
                </a:ext>
              </a:extLst>
            </p:cNvPr>
            <p:cNvSpPr/>
            <p:nvPr/>
          </p:nvSpPr>
          <p:spPr>
            <a:xfrm>
              <a:off x="766625" y="2228275"/>
              <a:ext cx="89700" cy="87600"/>
            </a:xfrm>
            <a:custGeom>
              <a:avLst/>
              <a:gdLst/>
              <a:ahLst/>
              <a:cxnLst/>
              <a:rect l="l" t="t" r="r" b="b"/>
              <a:pathLst>
                <a:path w="3588" h="3504" extrusionOk="0">
                  <a:moveTo>
                    <a:pt x="1736" y="0"/>
                  </a:moveTo>
                  <a:cubicBezTo>
                    <a:pt x="1421" y="0"/>
                    <a:pt x="1105" y="81"/>
                    <a:pt x="822" y="242"/>
                  </a:cubicBezTo>
                  <a:cubicBezTo>
                    <a:pt x="263" y="561"/>
                    <a:pt x="1" y="1162"/>
                    <a:pt x="1" y="1851"/>
                  </a:cubicBezTo>
                  <a:cubicBezTo>
                    <a:pt x="1" y="2874"/>
                    <a:pt x="714" y="3503"/>
                    <a:pt x="1737" y="3503"/>
                  </a:cubicBezTo>
                  <a:cubicBezTo>
                    <a:pt x="2426" y="3503"/>
                    <a:pt x="3027" y="3325"/>
                    <a:pt x="3346" y="2766"/>
                  </a:cubicBezTo>
                  <a:cubicBezTo>
                    <a:pt x="3504" y="2488"/>
                    <a:pt x="3588" y="2172"/>
                    <a:pt x="3588" y="1851"/>
                  </a:cubicBezTo>
                  <a:cubicBezTo>
                    <a:pt x="3588" y="1193"/>
                    <a:pt x="3237" y="583"/>
                    <a:pt x="2667" y="252"/>
                  </a:cubicBezTo>
                  <a:cubicBezTo>
                    <a:pt x="2379" y="84"/>
                    <a:pt x="2058" y="0"/>
                    <a:pt x="17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77;p50">
              <a:extLst>
                <a:ext uri="{FF2B5EF4-FFF2-40B4-BE49-F238E27FC236}">
                  <a16:creationId xmlns:a16="http://schemas.microsoft.com/office/drawing/2014/main" id="{67ED8CDA-2292-4741-9CB8-85C1B1AD96FB}"/>
                </a:ext>
              </a:extLst>
            </p:cNvPr>
            <p:cNvSpPr/>
            <p:nvPr/>
          </p:nvSpPr>
          <p:spPr>
            <a:xfrm>
              <a:off x="755700" y="2234325"/>
              <a:ext cx="94575" cy="86525"/>
            </a:xfrm>
            <a:custGeom>
              <a:avLst/>
              <a:gdLst/>
              <a:ahLst/>
              <a:cxnLst/>
              <a:rect l="l" t="t" r="r" b="b"/>
              <a:pathLst>
                <a:path w="3783" h="3461" extrusionOk="0">
                  <a:moveTo>
                    <a:pt x="1259" y="0"/>
                  </a:moveTo>
                  <a:lnTo>
                    <a:pt x="1259" y="0"/>
                  </a:lnTo>
                  <a:cubicBezTo>
                    <a:pt x="196" y="604"/>
                    <a:pt x="1" y="2055"/>
                    <a:pt x="865" y="2918"/>
                  </a:cubicBezTo>
                  <a:cubicBezTo>
                    <a:pt x="1214" y="3268"/>
                    <a:pt x="1687" y="3460"/>
                    <a:pt x="2175" y="3460"/>
                  </a:cubicBezTo>
                  <a:cubicBezTo>
                    <a:pt x="2257" y="3460"/>
                    <a:pt x="2339" y="3455"/>
                    <a:pt x="2422" y="3444"/>
                  </a:cubicBezTo>
                  <a:cubicBezTo>
                    <a:pt x="2993" y="3366"/>
                    <a:pt x="3497" y="3027"/>
                    <a:pt x="3783" y="2524"/>
                  </a:cubicBezTo>
                  <a:lnTo>
                    <a:pt x="3783" y="2524"/>
                  </a:lnTo>
                  <a:cubicBezTo>
                    <a:pt x="3504" y="2683"/>
                    <a:pt x="3188" y="2766"/>
                    <a:pt x="2867" y="2766"/>
                  </a:cubicBezTo>
                  <a:cubicBezTo>
                    <a:pt x="2208" y="2766"/>
                    <a:pt x="1600" y="2415"/>
                    <a:pt x="1267" y="1847"/>
                  </a:cubicBezTo>
                  <a:cubicBezTo>
                    <a:pt x="936" y="1276"/>
                    <a:pt x="933" y="573"/>
                    <a:pt x="1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78;p50">
              <a:extLst>
                <a:ext uri="{FF2B5EF4-FFF2-40B4-BE49-F238E27FC236}">
                  <a16:creationId xmlns:a16="http://schemas.microsoft.com/office/drawing/2014/main" id="{079631A9-5A71-417F-BCB5-E3D2AEF3BA74}"/>
                </a:ext>
              </a:extLst>
            </p:cNvPr>
            <p:cNvSpPr/>
            <p:nvPr/>
          </p:nvSpPr>
          <p:spPr>
            <a:xfrm>
              <a:off x="777625" y="2130575"/>
              <a:ext cx="73550" cy="70725"/>
            </a:xfrm>
            <a:custGeom>
              <a:avLst/>
              <a:gdLst/>
              <a:ahLst/>
              <a:cxnLst/>
              <a:rect l="l" t="t" r="r" b="b"/>
              <a:pathLst>
                <a:path w="2942" h="2829" extrusionOk="0">
                  <a:moveTo>
                    <a:pt x="474" y="1"/>
                  </a:moveTo>
                  <a:lnTo>
                    <a:pt x="1" y="2829"/>
                  </a:lnTo>
                  <a:lnTo>
                    <a:pt x="2941" y="2058"/>
                  </a:lnTo>
                  <a:lnTo>
                    <a:pt x="2941" y="412"/>
                  </a:lnTo>
                  <a:cubicBezTo>
                    <a:pt x="2941" y="186"/>
                    <a:pt x="2757" y="2"/>
                    <a:pt x="2531" y="2"/>
                  </a:cubicBezTo>
                  <a:lnTo>
                    <a:pt x="2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79;p50">
              <a:extLst>
                <a:ext uri="{FF2B5EF4-FFF2-40B4-BE49-F238E27FC236}">
                  <a16:creationId xmlns:a16="http://schemas.microsoft.com/office/drawing/2014/main" id="{0996DC0E-5BBD-4BB5-B4EC-3DAFDCEE108D}"/>
                </a:ext>
              </a:extLst>
            </p:cNvPr>
            <p:cNvSpPr/>
            <p:nvPr/>
          </p:nvSpPr>
          <p:spPr>
            <a:xfrm>
              <a:off x="768900" y="2130575"/>
              <a:ext cx="20575" cy="57425"/>
            </a:xfrm>
            <a:custGeom>
              <a:avLst/>
              <a:gdLst/>
              <a:ahLst/>
              <a:cxnLst/>
              <a:rect l="l" t="t" r="r" b="b"/>
              <a:pathLst>
                <a:path w="823" h="2297" extrusionOk="0">
                  <a:moveTo>
                    <a:pt x="412" y="1"/>
                  </a:moveTo>
                  <a:cubicBezTo>
                    <a:pt x="184" y="1"/>
                    <a:pt x="1" y="184"/>
                    <a:pt x="1" y="412"/>
                  </a:cubicBezTo>
                  <a:lnTo>
                    <a:pt x="1" y="2058"/>
                  </a:lnTo>
                  <a:lnTo>
                    <a:pt x="392" y="2297"/>
                  </a:lnTo>
                  <a:lnTo>
                    <a:pt x="823" y="2058"/>
                  </a:lnTo>
                  <a:lnTo>
                    <a:pt x="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80;p50">
              <a:extLst>
                <a:ext uri="{FF2B5EF4-FFF2-40B4-BE49-F238E27FC236}">
                  <a16:creationId xmlns:a16="http://schemas.microsoft.com/office/drawing/2014/main" id="{283E5D89-693A-499D-8AFA-88CDFDDC8C74}"/>
                </a:ext>
              </a:extLst>
            </p:cNvPr>
            <p:cNvSpPr/>
            <p:nvPr/>
          </p:nvSpPr>
          <p:spPr>
            <a:xfrm>
              <a:off x="707225" y="2182000"/>
              <a:ext cx="226200" cy="20575"/>
            </a:xfrm>
            <a:custGeom>
              <a:avLst/>
              <a:gdLst/>
              <a:ahLst/>
              <a:cxnLst/>
              <a:rect l="l" t="t" r="r" b="b"/>
              <a:pathLst>
                <a:path w="9048" h="823" extrusionOk="0">
                  <a:moveTo>
                    <a:pt x="0" y="1"/>
                  </a:moveTo>
                  <a:lnTo>
                    <a:pt x="0" y="823"/>
                  </a:lnTo>
                  <a:lnTo>
                    <a:pt x="9048" y="823"/>
                  </a:lnTo>
                  <a:lnTo>
                    <a:pt x="90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81;p50">
              <a:extLst>
                <a:ext uri="{FF2B5EF4-FFF2-40B4-BE49-F238E27FC236}">
                  <a16:creationId xmlns:a16="http://schemas.microsoft.com/office/drawing/2014/main" id="{64B0B885-E593-43AB-AADE-49943E3C3909}"/>
                </a:ext>
              </a:extLst>
            </p:cNvPr>
            <p:cNvSpPr/>
            <p:nvPr/>
          </p:nvSpPr>
          <p:spPr>
            <a:xfrm>
              <a:off x="781150" y="2181975"/>
              <a:ext cx="70050" cy="44875"/>
            </a:xfrm>
            <a:custGeom>
              <a:avLst/>
              <a:gdLst/>
              <a:ahLst/>
              <a:cxnLst/>
              <a:rect l="l" t="t" r="r" b="b"/>
              <a:pathLst>
                <a:path w="2802" h="1795" extrusionOk="0">
                  <a:moveTo>
                    <a:pt x="2801" y="0"/>
                  </a:moveTo>
                  <a:lnTo>
                    <a:pt x="333" y="2"/>
                  </a:lnTo>
                  <a:lnTo>
                    <a:pt x="0" y="391"/>
                  </a:lnTo>
                  <a:lnTo>
                    <a:pt x="881" y="1794"/>
                  </a:lnTo>
                  <a:lnTo>
                    <a:pt x="1978" y="1794"/>
                  </a:lnTo>
                  <a:lnTo>
                    <a:pt x="2801" y="1235"/>
                  </a:lnTo>
                  <a:lnTo>
                    <a:pt x="28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82;p50">
              <a:extLst>
                <a:ext uri="{FF2B5EF4-FFF2-40B4-BE49-F238E27FC236}">
                  <a16:creationId xmlns:a16="http://schemas.microsoft.com/office/drawing/2014/main" id="{8657AAE3-0D0D-4701-A4F2-67532654BCF3}"/>
                </a:ext>
              </a:extLst>
            </p:cNvPr>
            <p:cNvSpPr/>
            <p:nvPr/>
          </p:nvSpPr>
          <p:spPr>
            <a:xfrm>
              <a:off x="768900" y="2182000"/>
              <a:ext cx="82275" cy="51450"/>
            </a:xfrm>
            <a:custGeom>
              <a:avLst/>
              <a:gdLst/>
              <a:ahLst/>
              <a:cxnLst/>
              <a:rect l="l" t="t" r="r" b="b"/>
              <a:pathLst>
                <a:path w="3291" h="2058" extrusionOk="0">
                  <a:moveTo>
                    <a:pt x="1" y="1"/>
                  </a:moveTo>
                  <a:lnTo>
                    <a:pt x="1" y="1234"/>
                  </a:lnTo>
                  <a:cubicBezTo>
                    <a:pt x="1" y="1689"/>
                    <a:pt x="368" y="2056"/>
                    <a:pt x="823" y="2058"/>
                  </a:cubicBezTo>
                  <a:lnTo>
                    <a:pt x="2468" y="2058"/>
                  </a:lnTo>
                  <a:cubicBezTo>
                    <a:pt x="2922" y="2058"/>
                    <a:pt x="3290" y="1689"/>
                    <a:pt x="3290" y="1234"/>
                  </a:cubicBezTo>
                  <a:lnTo>
                    <a:pt x="1646" y="1234"/>
                  </a:lnTo>
                  <a:cubicBezTo>
                    <a:pt x="1192" y="1234"/>
                    <a:pt x="823" y="867"/>
                    <a:pt x="823" y="412"/>
                  </a:cubicBezTo>
                  <a:lnTo>
                    <a:pt x="8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83;p50">
              <a:extLst>
                <a:ext uri="{FF2B5EF4-FFF2-40B4-BE49-F238E27FC236}">
                  <a16:creationId xmlns:a16="http://schemas.microsoft.com/office/drawing/2014/main" id="{E8BD0B38-16FD-491C-B7E4-8FDC773023F3}"/>
                </a:ext>
              </a:extLst>
            </p:cNvPr>
            <p:cNvSpPr/>
            <p:nvPr/>
          </p:nvSpPr>
          <p:spPr>
            <a:xfrm>
              <a:off x="499650" y="2325975"/>
              <a:ext cx="228150" cy="92025"/>
            </a:xfrm>
            <a:custGeom>
              <a:avLst/>
              <a:gdLst/>
              <a:ahLst/>
              <a:cxnLst/>
              <a:rect l="l" t="t" r="r" b="b"/>
              <a:pathLst>
                <a:path w="9126" h="3681" extrusionOk="0">
                  <a:moveTo>
                    <a:pt x="487" y="0"/>
                  </a:moveTo>
                  <a:lnTo>
                    <a:pt x="1" y="412"/>
                  </a:lnTo>
                  <a:lnTo>
                    <a:pt x="1" y="3270"/>
                  </a:lnTo>
                  <a:cubicBezTo>
                    <a:pt x="1" y="3496"/>
                    <a:pt x="185" y="3680"/>
                    <a:pt x="412" y="3680"/>
                  </a:cubicBezTo>
                  <a:lnTo>
                    <a:pt x="8713" y="3680"/>
                  </a:lnTo>
                  <a:lnTo>
                    <a:pt x="9125" y="3291"/>
                  </a:lnTo>
                  <a:lnTo>
                    <a:pt x="9125" y="412"/>
                  </a:lnTo>
                  <a:cubicBezTo>
                    <a:pt x="9125" y="184"/>
                    <a:pt x="8941" y="0"/>
                    <a:pt x="8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84;p50">
              <a:extLst>
                <a:ext uri="{FF2B5EF4-FFF2-40B4-BE49-F238E27FC236}">
                  <a16:creationId xmlns:a16="http://schemas.microsoft.com/office/drawing/2014/main" id="{EE801083-648E-4CA1-87D1-A9F58110C436}"/>
                </a:ext>
              </a:extLst>
            </p:cNvPr>
            <p:cNvSpPr/>
            <p:nvPr/>
          </p:nvSpPr>
          <p:spPr>
            <a:xfrm>
              <a:off x="491275" y="2325975"/>
              <a:ext cx="236525" cy="102850"/>
            </a:xfrm>
            <a:custGeom>
              <a:avLst/>
              <a:gdLst/>
              <a:ahLst/>
              <a:cxnLst/>
              <a:rect l="l" t="t" r="r" b="b"/>
              <a:pathLst>
                <a:path w="9461" h="4114" extrusionOk="0">
                  <a:moveTo>
                    <a:pt x="411" y="0"/>
                  </a:moveTo>
                  <a:cubicBezTo>
                    <a:pt x="184" y="0"/>
                    <a:pt x="0" y="184"/>
                    <a:pt x="0" y="412"/>
                  </a:cubicBezTo>
                  <a:lnTo>
                    <a:pt x="0" y="3701"/>
                  </a:lnTo>
                  <a:cubicBezTo>
                    <a:pt x="0" y="3929"/>
                    <a:pt x="184" y="4113"/>
                    <a:pt x="411" y="4113"/>
                  </a:cubicBezTo>
                  <a:lnTo>
                    <a:pt x="9048" y="4113"/>
                  </a:lnTo>
                  <a:cubicBezTo>
                    <a:pt x="9276" y="4113"/>
                    <a:pt x="9460" y="3929"/>
                    <a:pt x="9460" y="3701"/>
                  </a:cubicBezTo>
                  <a:lnTo>
                    <a:pt x="9460" y="3291"/>
                  </a:lnTo>
                  <a:lnTo>
                    <a:pt x="1644" y="3291"/>
                  </a:lnTo>
                  <a:cubicBezTo>
                    <a:pt x="1190" y="3291"/>
                    <a:pt x="822" y="2922"/>
                    <a:pt x="822" y="2468"/>
                  </a:cubicBezTo>
                  <a:lnTo>
                    <a:pt x="8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85;p50">
              <a:extLst>
                <a:ext uri="{FF2B5EF4-FFF2-40B4-BE49-F238E27FC236}">
                  <a16:creationId xmlns:a16="http://schemas.microsoft.com/office/drawing/2014/main" id="{006F19C4-C153-4CBF-BB71-BF9D192244C1}"/>
                </a:ext>
              </a:extLst>
            </p:cNvPr>
            <p:cNvSpPr/>
            <p:nvPr/>
          </p:nvSpPr>
          <p:spPr>
            <a:xfrm>
              <a:off x="903425" y="2325975"/>
              <a:ext cx="225400" cy="93475"/>
            </a:xfrm>
            <a:custGeom>
              <a:avLst/>
              <a:gdLst/>
              <a:ahLst/>
              <a:cxnLst/>
              <a:rect l="l" t="t" r="r" b="b"/>
              <a:pathLst>
                <a:path w="9016" h="3739" extrusionOk="0">
                  <a:moveTo>
                    <a:pt x="378" y="0"/>
                  </a:moveTo>
                  <a:lnTo>
                    <a:pt x="0" y="412"/>
                  </a:lnTo>
                  <a:lnTo>
                    <a:pt x="0" y="3326"/>
                  </a:lnTo>
                  <a:cubicBezTo>
                    <a:pt x="0" y="3554"/>
                    <a:pt x="184" y="3738"/>
                    <a:pt x="412" y="3738"/>
                  </a:cubicBezTo>
                  <a:lnTo>
                    <a:pt x="8604" y="3738"/>
                  </a:lnTo>
                  <a:lnTo>
                    <a:pt x="9016" y="3291"/>
                  </a:lnTo>
                  <a:lnTo>
                    <a:pt x="9016" y="412"/>
                  </a:lnTo>
                  <a:cubicBezTo>
                    <a:pt x="9016" y="184"/>
                    <a:pt x="8832" y="0"/>
                    <a:pt x="8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86;p50">
              <a:extLst>
                <a:ext uri="{FF2B5EF4-FFF2-40B4-BE49-F238E27FC236}">
                  <a16:creationId xmlns:a16="http://schemas.microsoft.com/office/drawing/2014/main" id="{9FC5ABF0-3CA2-4B20-AD6C-EC04BC7CDBA5}"/>
                </a:ext>
              </a:extLst>
            </p:cNvPr>
            <p:cNvSpPr/>
            <p:nvPr/>
          </p:nvSpPr>
          <p:spPr>
            <a:xfrm>
              <a:off x="892300" y="2325975"/>
              <a:ext cx="236525" cy="102850"/>
            </a:xfrm>
            <a:custGeom>
              <a:avLst/>
              <a:gdLst/>
              <a:ahLst/>
              <a:cxnLst/>
              <a:rect l="l" t="t" r="r" b="b"/>
              <a:pathLst>
                <a:path w="9461" h="4114" extrusionOk="0">
                  <a:moveTo>
                    <a:pt x="411" y="0"/>
                  </a:moveTo>
                  <a:cubicBezTo>
                    <a:pt x="185" y="0"/>
                    <a:pt x="1" y="184"/>
                    <a:pt x="1" y="412"/>
                  </a:cubicBezTo>
                  <a:lnTo>
                    <a:pt x="1" y="3701"/>
                  </a:lnTo>
                  <a:cubicBezTo>
                    <a:pt x="1" y="3929"/>
                    <a:pt x="185" y="4113"/>
                    <a:pt x="411" y="4113"/>
                  </a:cubicBezTo>
                  <a:lnTo>
                    <a:pt x="9049" y="4113"/>
                  </a:lnTo>
                  <a:cubicBezTo>
                    <a:pt x="9277" y="4113"/>
                    <a:pt x="9461" y="3929"/>
                    <a:pt x="9461" y="3701"/>
                  </a:cubicBezTo>
                  <a:lnTo>
                    <a:pt x="9461" y="3291"/>
                  </a:lnTo>
                  <a:lnTo>
                    <a:pt x="1645" y="3291"/>
                  </a:lnTo>
                  <a:cubicBezTo>
                    <a:pt x="1191" y="3291"/>
                    <a:pt x="823" y="2922"/>
                    <a:pt x="823" y="2468"/>
                  </a:cubicBezTo>
                  <a:lnTo>
                    <a:pt x="8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87;p50">
              <a:extLst>
                <a:ext uri="{FF2B5EF4-FFF2-40B4-BE49-F238E27FC236}">
                  <a16:creationId xmlns:a16="http://schemas.microsoft.com/office/drawing/2014/main" id="{2E223721-74FE-491F-ABB9-F682FAFD3791}"/>
                </a:ext>
              </a:extLst>
            </p:cNvPr>
            <p:cNvSpPr/>
            <p:nvPr/>
          </p:nvSpPr>
          <p:spPr>
            <a:xfrm>
              <a:off x="532575" y="2367100"/>
              <a:ext cx="555325" cy="20575"/>
            </a:xfrm>
            <a:custGeom>
              <a:avLst/>
              <a:gdLst/>
              <a:ahLst/>
              <a:cxnLst/>
              <a:rect l="l" t="t" r="r" b="b"/>
              <a:pathLst>
                <a:path w="22213" h="823" extrusionOk="0">
                  <a:moveTo>
                    <a:pt x="21803" y="0"/>
                  </a:moveTo>
                  <a:cubicBezTo>
                    <a:pt x="21799" y="0"/>
                    <a:pt x="21796" y="0"/>
                    <a:pt x="21792" y="1"/>
                  </a:cubicBezTo>
                  <a:lnTo>
                    <a:pt x="404" y="1"/>
                  </a:lnTo>
                  <a:cubicBezTo>
                    <a:pt x="181" y="5"/>
                    <a:pt x="1" y="187"/>
                    <a:pt x="1" y="412"/>
                  </a:cubicBezTo>
                  <a:cubicBezTo>
                    <a:pt x="1" y="636"/>
                    <a:pt x="181" y="818"/>
                    <a:pt x="404" y="823"/>
                  </a:cubicBezTo>
                  <a:lnTo>
                    <a:pt x="21792" y="823"/>
                  </a:lnTo>
                  <a:cubicBezTo>
                    <a:pt x="21796" y="823"/>
                    <a:pt x="21799" y="823"/>
                    <a:pt x="21803" y="823"/>
                  </a:cubicBezTo>
                  <a:cubicBezTo>
                    <a:pt x="22029" y="823"/>
                    <a:pt x="22213" y="638"/>
                    <a:pt x="22213" y="412"/>
                  </a:cubicBezTo>
                  <a:cubicBezTo>
                    <a:pt x="22213" y="185"/>
                    <a:pt x="22029" y="0"/>
                    <a:pt x="21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88;p50">
              <a:extLst>
                <a:ext uri="{FF2B5EF4-FFF2-40B4-BE49-F238E27FC236}">
                  <a16:creationId xmlns:a16="http://schemas.microsoft.com/office/drawing/2014/main" id="{3F3FA3D8-1920-43A3-B84B-94D1A1F4EC62}"/>
                </a:ext>
              </a:extLst>
            </p:cNvPr>
            <p:cNvSpPr/>
            <p:nvPr/>
          </p:nvSpPr>
          <p:spPr>
            <a:xfrm>
              <a:off x="782300" y="2345350"/>
              <a:ext cx="68900" cy="104300"/>
            </a:xfrm>
            <a:custGeom>
              <a:avLst/>
              <a:gdLst/>
              <a:ahLst/>
              <a:cxnLst/>
              <a:rect l="l" t="t" r="r" b="b"/>
              <a:pathLst>
                <a:path w="2756" h="4172" extrusionOk="0">
                  <a:moveTo>
                    <a:pt x="1" y="0"/>
                  </a:moveTo>
                  <a:lnTo>
                    <a:pt x="1" y="4171"/>
                  </a:lnTo>
                  <a:lnTo>
                    <a:pt x="2306" y="4171"/>
                  </a:lnTo>
                  <a:lnTo>
                    <a:pt x="2755" y="3750"/>
                  </a:lnTo>
                  <a:lnTo>
                    <a:pt x="2755" y="460"/>
                  </a:lnTo>
                  <a:lnTo>
                    <a:pt x="23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89;p50">
              <a:extLst>
                <a:ext uri="{FF2B5EF4-FFF2-40B4-BE49-F238E27FC236}">
                  <a16:creationId xmlns:a16="http://schemas.microsoft.com/office/drawing/2014/main" id="{45704621-DA9A-4F11-8223-CBB693C37F9B}"/>
                </a:ext>
              </a:extLst>
            </p:cNvPr>
            <p:cNvSpPr/>
            <p:nvPr/>
          </p:nvSpPr>
          <p:spPr>
            <a:xfrm>
              <a:off x="768900" y="2348450"/>
              <a:ext cx="82275" cy="117675"/>
            </a:xfrm>
            <a:custGeom>
              <a:avLst/>
              <a:gdLst/>
              <a:ahLst/>
              <a:cxnLst/>
              <a:rect l="l" t="t" r="r" b="b"/>
              <a:pathLst>
                <a:path w="3291" h="4707" extrusionOk="0">
                  <a:moveTo>
                    <a:pt x="459" y="1"/>
                  </a:moveTo>
                  <a:lnTo>
                    <a:pt x="1" y="335"/>
                  </a:lnTo>
                  <a:lnTo>
                    <a:pt x="1" y="4707"/>
                  </a:lnTo>
                  <a:lnTo>
                    <a:pt x="3290" y="4707"/>
                  </a:lnTo>
                  <a:lnTo>
                    <a:pt x="3290" y="3626"/>
                  </a:lnTo>
                  <a:lnTo>
                    <a:pt x="1646" y="3626"/>
                  </a:lnTo>
                  <a:cubicBezTo>
                    <a:pt x="1190" y="3626"/>
                    <a:pt x="823" y="3258"/>
                    <a:pt x="823" y="2802"/>
                  </a:cubicBezTo>
                  <a:lnTo>
                    <a:pt x="823" y="335"/>
                  </a:lnTo>
                  <a:lnTo>
                    <a:pt x="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90;p50">
              <a:extLst>
                <a:ext uri="{FF2B5EF4-FFF2-40B4-BE49-F238E27FC236}">
                  <a16:creationId xmlns:a16="http://schemas.microsoft.com/office/drawing/2014/main" id="{03D339D2-40B9-45AD-B2BC-35721EC6F5B8}"/>
                </a:ext>
              </a:extLst>
            </p:cNvPr>
            <p:cNvSpPr/>
            <p:nvPr/>
          </p:nvSpPr>
          <p:spPr>
            <a:xfrm>
              <a:off x="783475" y="2315675"/>
              <a:ext cx="67725" cy="41150"/>
            </a:xfrm>
            <a:custGeom>
              <a:avLst/>
              <a:gdLst/>
              <a:ahLst/>
              <a:cxnLst/>
              <a:rect l="l" t="t" r="r" b="b"/>
              <a:pathLst>
                <a:path w="2709" h="1646" extrusionOk="0">
                  <a:moveTo>
                    <a:pt x="240" y="0"/>
                  </a:moveTo>
                  <a:lnTo>
                    <a:pt x="0" y="824"/>
                  </a:lnTo>
                  <a:lnTo>
                    <a:pt x="240" y="1646"/>
                  </a:lnTo>
                  <a:lnTo>
                    <a:pt x="2708" y="1646"/>
                  </a:lnTo>
                  <a:lnTo>
                    <a:pt x="2707" y="824"/>
                  </a:lnTo>
                  <a:cubicBezTo>
                    <a:pt x="2707" y="370"/>
                    <a:pt x="2339" y="0"/>
                    <a:pt x="1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91;p50">
              <a:extLst>
                <a:ext uri="{FF2B5EF4-FFF2-40B4-BE49-F238E27FC236}">
                  <a16:creationId xmlns:a16="http://schemas.microsoft.com/office/drawing/2014/main" id="{92C652E4-269B-41B0-9EA6-9B5A3B75ACC1}"/>
                </a:ext>
              </a:extLst>
            </p:cNvPr>
            <p:cNvSpPr/>
            <p:nvPr/>
          </p:nvSpPr>
          <p:spPr>
            <a:xfrm>
              <a:off x="768900" y="2315675"/>
              <a:ext cx="20575" cy="41150"/>
            </a:xfrm>
            <a:custGeom>
              <a:avLst/>
              <a:gdLst/>
              <a:ahLst/>
              <a:cxnLst/>
              <a:rect l="l" t="t" r="r" b="b"/>
              <a:pathLst>
                <a:path w="823" h="1646" extrusionOk="0">
                  <a:moveTo>
                    <a:pt x="823" y="0"/>
                  </a:moveTo>
                  <a:cubicBezTo>
                    <a:pt x="368" y="0"/>
                    <a:pt x="1" y="370"/>
                    <a:pt x="1" y="824"/>
                  </a:cubicBezTo>
                  <a:lnTo>
                    <a:pt x="1" y="1646"/>
                  </a:lnTo>
                  <a:lnTo>
                    <a:pt x="823" y="1646"/>
                  </a:lnTo>
                  <a:lnTo>
                    <a:pt x="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92;p50">
              <a:extLst>
                <a:ext uri="{FF2B5EF4-FFF2-40B4-BE49-F238E27FC236}">
                  <a16:creationId xmlns:a16="http://schemas.microsoft.com/office/drawing/2014/main" id="{C93BFF56-3326-48D1-8B5A-504243978DBB}"/>
                </a:ext>
              </a:extLst>
            </p:cNvPr>
            <p:cNvSpPr/>
            <p:nvPr/>
          </p:nvSpPr>
          <p:spPr>
            <a:xfrm>
              <a:off x="782625" y="2243650"/>
              <a:ext cx="58275" cy="59350"/>
            </a:xfrm>
            <a:custGeom>
              <a:avLst/>
              <a:gdLst/>
              <a:ahLst/>
              <a:cxnLst/>
              <a:rect l="l" t="t" r="r" b="b"/>
              <a:pathLst>
                <a:path w="2331" h="2374" extrusionOk="0">
                  <a:moveTo>
                    <a:pt x="1095" y="1"/>
                  </a:moveTo>
                  <a:cubicBezTo>
                    <a:pt x="927" y="1"/>
                    <a:pt x="755" y="36"/>
                    <a:pt x="588" y="111"/>
                  </a:cubicBezTo>
                  <a:cubicBezTo>
                    <a:pt x="159" y="305"/>
                    <a:pt x="0" y="736"/>
                    <a:pt x="0" y="1236"/>
                  </a:cubicBezTo>
                  <a:cubicBezTo>
                    <a:pt x="0" y="1918"/>
                    <a:pt x="415" y="2373"/>
                    <a:pt x="1097" y="2373"/>
                  </a:cubicBezTo>
                  <a:cubicBezTo>
                    <a:pt x="1596" y="2373"/>
                    <a:pt x="2028" y="2173"/>
                    <a:pt x="2222" y="1744"/>
                  </a:cubicBezTo>
                  <a:cubicBezTo>
                    <a:pt x="2294" y="1584"/>
                    <a:pt x="2331" y="1411"/>
                    <a:pt x="2331" y="1236"/>
                  </a:cubicBezTo>
                  <a:lnTo>
                    <a:pt x="2329" y="1236"/>
                  </a:lnTo>
                  <a:cubicBezTo>
                    <a:pt x="2329" y="524"/>
                    <a:pt x="1745" y="1"/>
                    <a:pt x="1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93;p50">
              <a:extLst>
                <a:ext uri="{FF2B5EF4-FFF2-40B4-BE49-F238E27FC236}">
                  <a16:creationId xmlns:a16="http://schemas.microsoft.com/office/drawing/2014/main" id="{EDE5B5C5-03E7-4E04-8E15-F6DE59716912}"/>
                </a:ext>
              </a:extLst>
            </p:cNvPr>
            <p:cNvSpPr/>
            <p:nvPr/>
          </p:nvSpPr>
          <p:spPr>
            <a:xfrm>
              <a:off x="615350" y="2161425"/>
              <a:ext cx="112450" cy="53575"/>
            </a:xfrm>
            <a:custGeom>
              <a:avLst/>
              <a:gdLst/>
              <a:ahLst/>
              <a:cxnLst/>
              <a:rect l="l" t="t" r="r" b="b"/>
              <a:pathLst>
                <a:path w="4498" h="2143" extrusionOk="0">
                  <a:moveTo>
                    <a:pt x="384" y="0"/>
                  </a:moveTo>
                  <a:lnTo>
                    <a:pt x="1" y="412"/>
                  </a:lnTo>
                  <a:lnTo>
                    <a:pt x="1" y="1732"/>
                  </a:lnTo>
                  <a:cubicBezTo>
                    <a:pt x="1" y="1958"/>
                    <a:pt x="185" y="2142"/>
                    <a:pt x="412" y="2142"/>
                  </a:cubicBezTo>
                  <a:lnTo>
                    <a:pt x="4085" y="2142"/>
                  </a:lnTo>
                  <a:lnTo>
                    <a:pt x="4497" y="1646"/>
                  </a:lnTo>
                  <a:lnTo>
                    <a:pt x="4497" y="412"/>
                  </a:lnTo>
                  <a:cubicBezTo>
                    <a:pt x="4497" y="184"/>
                    <a:pt x="4313" y="0"/>
                    <a:pt x="4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94;p50">
              <a:extLst>
                <a:ext uri="{FF2B5EF4-FFF2-40B4-BE49-F238E27FC236}">
                  <a16:creationId xmlns:a16="http://schemas.microsoft.com/office/drawing/2014/main" id="{A0AE218B-D1FA-4DC7-86CA-F9232757EA0C}"/>
                </a:ext>
              </a:extLst>
            </p:cNvPr>
            <p:cNvSpPr/>
            <p:nvPr/>
          </p:nvSpPr>
          <p:spPr>
            <a:xfrm>
              <a:off x="604350" y="2161425"/>
              <a:ext cx="123450" cy="61700"/>
            </a:xfrm>
            <a:custGeom>
              <a:avLst/>
              <a:gdLst/>
              <a:ahLst/>
              <a:cxnLst/>
              <a:rect l="l" t="t" r="r" b="b"/>
              <a:pathLst>
                <a:path w="4938" h="2468" extrusionOk="0">
                  <a:moveTo>
                    <a:pt x="412" y="0"/>
                  </a:moveTo>
                  <a:cubicBezTo>
                    <a:pt x="186" y="0"/>
                    <a:pt x="1" y="184"/>
                    <a:pt x="1" y="412"/>
                  </a:cubicBezTo>
                  <a:lnTo>
                    <a:pt x="1" y="2056"/>
                  </a:lnTo>
                  <a:cubicBezTo>
                    <a:pt x="1" y="2284"/>
                    <a:pt x="186" y="2468"/>
                    <a:pt x="412" y="2468"/>
                  </a:cubicBezTo>
                  <a:lnTo>
                    <a:pt x="4525" y="2468"/>
                  </a:lnTo>
                  <a:cubicBezTo>
                    <a:pt x="4753" y="2468"/>
                    <a:pt x="4937" y="2284"/>
                    <a:pt x="4937" y="2056"/>
                  </a:cubicBezTo>
                  <a:lnTo>
                    <a:pt x="4937" y="1646"/>
                  </a:lnTo>
                  <a:lnTo>
                    <a:pt x="1236" y="1646"/>
                  </a:lnTo>
                  <a:cubicBezTo>
                    <a:pt x="1008" y="1646"/>
                    <a:pt x="824" y="1462"/>
                    <a:pt x="824" y="1235"/>
                  </a:cubicBezTo>
                  <a:lnTo>
                    <a:pt x="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95;p50">
              <a:extLst>
                <a:ext uri="{FF2B5EF4-FFF2-40B4-BE49-F238E27FC236}">
                  <a16:creationId xmlns:a16="http://schemas.microsoft.com/office/drawing/2014/main" id="{442A0600-F248-4569-98E5-E3699DF962ED}"/>
                </a:ext>
              </a:extLst>
            </p:cNvPr>
            <p:cNvSpPr/>
            <p:nvPr/>
          </p:nvSpPr>
          <p:spPr>
            <a:xfrm>
              <a:off x="655775" y="2161425"/>
              <a:ext cx="20575" cy="41150"/>
            </a:xfrm>
            <a:custGeom>
              <a:avLst/>
              <a:gdLst/>
              <a:ahLst/>
              <a:cxnLst/>
              <a:rect l="l" t="t" r="r" b="b"/>
              <a:pathLst>
                <a:path w="823" h="1646" extrusionOk="0">
                  <a:moveTo>
                    <a:pt x="1" y="0"/>
                  </a:moveTo>
                  <a:lnTo>
                    <a:pt x="1" y="1646"/>
                  </a:lnTo>
                  <a:lnTo>
                    <a:pt x="823" y="1646"/>
                  </a:lnTo>
                  <a:lnTo>
                    <a:pt x="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96;p50">
              <a:extLst>
                <a:ext uri="{FF2B5EF4-FFF2-40B4-BE49-F238E27FC236}">
                  <a16:creationId xmlns:a16="http://schemas.microsoft.com/office/drawing/2014/main" id="{5042917D-70B7-4FC1-A6D6-06794AF13B4D}"/>
                </a:ext>
              </a:extLst>
            </p:cNvPr>
            <p:cNvSpPr/>
            <p:nvPr/>
          </p:nvSpPr>
          <p:spPr>
            <a:xfrm>
              <a:off x="655775" y="2202550"/>
              <a:ext cx="20575" cy="20625"/>
            </a:xfrm>
            <a:custGeom>
              <a:avLst/>
              <a:gdLst/>
              <a:ahLst/>
              <a:cxnLst/>
              <a:rect l="l" t="t" r="r" b="b"/>
              <a:pathLst>
                <a:path w="823" h="825" extrusionOk="0">
                  <a:moveTo>
                    <a:pt x="1" y="1"/>
                  </a:moveTo>
                  <a:lnTo>
                    <a:pt x="1" y="824"/>
                  </a:lnTo>
                  <a:lnTo>
                    <a:pt x="823" y="824"/>
                  </a:lnTo>
                  <a:lnTo>
                    <a:pt x="8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97;p50">
              <a:extLst>
                <a:ext uri="{FF2B5EF4-FFF2-40B4-BE49-F238E27FC236}">
                  <a16:creationId xmlns:a16="http://schemas.microsoft.com/office/drawing/2014/main" id="{293B4236-18C9-4ABC-A8C7-063A7CD1BE64}"/>
                </a:ext>
              </a:extLst>
            </p:cNvPr>
            <p:cNvSpPr/>
            <p:nvPr/>
          </p:nvSpPr>
          <p:spPr>
            <a:xfrm>
              <a:off x="772975" y="2246425"/>
              <a:ext cx="65200" cy="59000"/>
            </a:xfrm>
            <a:custGeom>
              <a:avLst/>
              <a:gdLst/>
              <a:ahLst/>
              <a:cxnLst/>
              <a:rect l="l" t="t" r="r" b="b"/>
              <a:pathLst>
                <a:path w="2608" h="2360" extrusionOk="0">
                  <a:moveTo>
                    <a:pt x="975" y="0"/>
                  </a:moveTo>
                  <a:cubicBezTo>
                    <a:pt x="188" y="355"/>
                    <a:pt x="0" y="1388"/>
                    <a:pt x="610" y="1998"/>
                  </a:cubicBezTo>
                  <a:cubicBezTo>
                    <a:pt x="855" y="2243"/>
                    <a:pt x="1169" y="2359"/>
                    <a:pt x="1480" y="2359"/>
                  </a:cubicBezTo>
                  <a:cubicBezTo>
                    <a:pt x="1941" y="2359"/>
                    <a:pt x="2396" y="2103"/>
                    <a:pt x="2608" y="1633"/>
                  </a:cubicBezTo>
                  <a:lnTo>
                    <a:pt x="2608" y="1633"/>
                  </a:lnTo>
                  <a:cubicBezTo>
                    <a:pt x="2451" y="1704"/>
                    <a:pt x="2281" y="1742"/>
                    <a:pt x="2109" y="1742"/>
                  </a:cubicBezTo>
                  <a:cubicBezTo>
                    <a:pt x="2106" y="1742"/>
                    <a:pt x="2103" y="1742"/>
                    <a:pt x="2100" y="1742"/>
                  </a:cubicBezTo>
                  <a:cubicBezTo>
                    <a:pt x="1204" y="1742"/>
                    <a:pt x="607" y="818"/>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98;p50">
              <a:extLst>
                <a:ext uri="{FF2B5EF4-FFF2-40B4-BE49-F238E27FC236}">
                  <a16:creationId xmlns:a16="http://schemas.microsoft.com/office/drawing/2014/main" id="{80AC08F4-A872-428F-AC74-7E20F035FDF2}"/>
                </a:ext>
              </a:extLst>
            </p:cNvPr>
            <p:cNvSpPr/>
            <p:nvPr/>
          </p:nvSpPr>
          <p:spPr>
            <a:xfrm>
              <a:off x="757325" y="2459625"/>
              <a:ext cx="124675" cy="130200"/>
            </a:xfrm>
            <a:custGeom>
              <a:avLst/>
              <a:gdLst/>
              <a:ahLst/>
              <a:cxnLst/>
              <a:rect l="l" t="t" r="r" b="b"/>
              <a:pathLst>
                <a:path w="4987" h="5208" extrusionOk="0">
                  <a:moveTo>
                    <a:pt x="464" y="1"/>
                  </a:moveTo>
                  <a:lnTo>
                    <a:pt x="1" y="1235"/>
                  </a:lnTo>
                  <a:lnTo>
                    <a:pt x="1" y="5207"/>
                  </a:lnTo>
                  <a:lnTo>
                    <a:pt x="3985" y="5207"/>
                  </a:lnTo>
                  <a:lnTo>
                    <a:pt x="4987" y="4525"/>
                  </a:lnTo>
                  <a:lnTo>
                    <a:pt x="4987" y="1235"/>
                  </a:lnTo>
                  <a:cubicBezTo>
                    <a:pt x="4987" y="554"/>
                    <a:pt x="4435" y="1"/>
                    <a:pt x="3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99;p50">
              <a:extLst>
                <a:ext uri="{FF2B5EF4-FFF2-40B4-BE49-F238E27FC236}">
                  <a16:creationId xmlns:a16="http://schemas.microsoft.com/office/drawing/2014/main" id="{DFC59368-2412-4E4E-9731-8A5F17DBF773}"/>
                </a:ext>
              </a:extLst>
            </p:cNvPr>
            <p:cNvSpPr/>
            <p:nvPr/>
          </p:nvSpPr>
          <p:spPr>
            <a:xfrm>
              <a:off x="738050" y="2459625"/>
              <a:ext cx="34950" cy="121075"/>
            </a:xfrm>
            <a:custGeom>
              <a:avLst/>
              <a:gdLst/>
              <a:ahLst/>
              <a:cxnLst/>
              <a:rect l="l" t="t" r="r" b="b"/>
              <a:pathLst>
                <a:path w="1398" h="4843" extrusionOk="0">
                  <a:moveTo>
                    <a:pt x="1235" y="1"/>
                  </a:moveTo>
                  <a:cubicBezTo>
                    <a:pt x="553" y="1"/>
                    <a:pt x="1" y="554"/>
                    <a:pt x="1" y="1235"/>
                  </a:cubicBezTo>
                  <a:lnTo>
                    <a:pt x="1" y="4525"/>
                  </a:lnTo>
                  <a:lnTo>
                    <a:pt x="613" y="4842"/>
                  </a:lnTo>
                  <a:lnTo>
                    <a:pt x="1397" y="4525"/>
                  </a:lnTo>
                  <a:lnTo>
                    <a:pt x="1235" y="1271"/>
                  </a:lnTo>
                  <a:lnTo>
                    <a:pt x="12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00;p50">
              <a:extLst>
                <a:ext uri="{FF2B5EF4-FFF2-40B4-BE49-F238E27FC236}">
                  <a16:creationId xmlns:a16="http://schemas.microsoft.com/office/drawing/2014/main" id="{27E54999-6D84-4EC0-941A-EAE9CBA18560}"/>
                </a:ext>
              </a:extLst>
            </p:cNvPr>
            <p:cNvSpPr/>
            <p:nvPr/>
          </p:nvSpPr>
          <p:spPr>
            <a:xfrm>
              <a:off x="751150" y="2480000"/>
              <a:ext cx="130900" cy="155500"/>
            </a:xfrm>
            <a:custGeom>
              <a:avLst/>
              <a:gdLst/>
              <a:ahLst/>
              <a:cxnLst/>
              <a:rect l="l" t="t" r="r" b="b"/>
              <a:pathLst>
                <a:path w="5236" h="6220" extrusionOk="0">
                  <a:moveTo>
                    <a:pt x="1121" y="1"/>
                  </a:moveTo>
                  <a:cubicBezTo>
                    <a:pt x="890" y="1"/>
                    <a:pt x="705" y="189"/>
                    <a:pt x="711" y="420"/>
                  </a:cubicBezTo>
                  <a:lnTo>
                    <a:pt x="711" y="3710"/>
                  </a:lnTo>
                  <a:lnTo>
                    <a:pt x="0" y="4090"/>
                  </a:lnTo>
                  <a:lnTo>
                    <a:pt x="0" y="4985"/>
                  </a:lnTo>
                  <a:cubicBezTo>
                    <a:pt x="0" y="5666"/>
                    <a:pt x="553" y="6219"/>
                    <a:pt x="1234" y="6219"/>
                  </a:cubicBezTo>
                  <a:lnTo>
                    <a:pt x="4000" y="6219"/>
                  </a:lnTo>
                  <a:lnTo>
                    <a:pt x="5164" y="5768"/>
                  </a:lnTo>
                  <a:cubicBezTo>
                    <a:pt x="5211" y="5635"/>
                    <a:pt x="5235" y="5496"/>
                    <a:pt x="5235" y="5356"/>
                  </a:cubicBezTo>
                  <a:lnTo>
                    <a:pt x="5235" y="3712"/>
                  </a:lnTo>
                  <a:lnTo>
                    <a:pt x="4001" y="3710"/>
                  </a:lnTo>
                  <a:lnTo>
                    <a:pt x="4001" y="420"/>
                  </a:lnTo>
                  <a:cubicBezTo>
                    <a:pt x="4006" y="189"/>
                    <a:pt x="3820" y="1"/>
                    <a:pt x="3590" y="1"/>
                  </a:cubicBezTo>
                  <a:cubicBezTo>
                    <a:pt x="3359" y="1"/>
                    <a:pt x="3174" y="189"/>
                    <a:pt x="3178" y="420"/>
                  </a:cubicBezTo>
                  <a:lnTo>
                    <a:pt x="3178" y="3710"/>
                  </a:lnTo>
                  <a:lnTo>
                    <a:pt x="1533" y="3710"/>
                  </a:lnTo>
                  <a:lnTo>
                    <a:pt x="1533" y="420"/>
                  </a:lnTo>
                  <a:cubicBezTo>
                    <a:pt x="1537" y="189"/>
                    <a:pt x="1351" y="1"/>
                    <a:pt x="1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01;p50">
              <a:extLst>
                <a:ext uri="{FF2B5EF4-FFF2-40B4-BE49-F238E27FC236}">
                  <a16:creationId xmlns:a16="http://schemas.microsoft.com/office/drawing/2014/main" id="{2A801F00-11D8-4A81-9260-23056696585C}"/>
                </a:ext>
              </a:extLst>
            </p:cNvPr>
            <p:cNvSpPr/>
            <p:nvPr/>
          </p:nvSpPr>
          <p:spPr>
            <a:xfrm>
              <a:off x="738050" y="2572750"/>
              <a:ext cx="142225" cy="72000"/>
            </a:xfrm>
            <a:custGeom>
              <a:avLst/>
              <a:gdLst/>
              <a:ahLst/>
              <a:cxnLst/>
              <a:rect l="l" t="t" r="r" b="b"/>
              <a:pathLst>
                <a:path w="5689" h="2880" extrusionOk="0">
                  <a:moveTo>
                    <a:pt x="1" y="0"/>
                  </a:moveTo>
                  <a:lnTo>
                    <a:pt x="1" y="1646"/>
                  </a:lnTo>
                  <a:cubicBezTo>
                    <a:pt x="1" y="2327"/>
                    <a:pt x="553" y="2880"/>
                    <a:pt x="1235" y="2880"/>
                  </a:cubicBezTo>
                  <a:lnTo>
                    <a:pt x="4524" y="2880"/>
                  </a:lnTo>
                  <a:cubicBezTo>
                    <a:pt x="5046" y="2878"/>
                    <a:pt x="5513" y="2549"/>
                    <a:pt x="5688" y="2056"/>
                  </a:cubicBezTo>
                  <a:lnTo>
                    <a:pt x="2468" y="2056"/>
                  </a:lnTo>
                  <a:cubicBezTo>
                    <a:pt x="1786" y="2056"/>
                    <a:pt x="1235" y="1504"/>
                    <a:pt x="1235" y="823"/>
                  </a:cubicBezTo>
                  <a:lnTo>
                    <a:pt x="12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02;p50">
              <a:extLst>
                <a:ext uri="{FF2B5EF4-FFF2-40B4-BE49-F238E27FC236}">
                  <a16:creationId xmlns:a16="http://schemas.microsoft.com/office/drawing/2014/main" id="{F538DDA5-8E7F-43C0-B5FA-6F0A08F0D422}"/>
                </a:ext>
              </a:extLst>
            </p:cNvPr>
            <p:cNvSpPr/>
            <p:nvPr/>
          </p:nvSpPr>
          <p:spPr>
            <a:xfrm>
              <a:off x="903275" y="2161425"/>
              <a:ext cx="112425" cy="53575"/>
            </a:xfrm>
            <a:custGeom>
              <a:avLst/>
              <a:gdLst/>
              <a:ahLst/>
              <a:cxnLst/>
              <a:rect l="l" t="t" r="r" b="b"/>
              <a:pathLst>
                <a:path w="4497" h="2143" extrusionOk="0">
                  <a:moveTo>
                    <a:pt x="384" y="0"/>
                  </a:moveTo>
                  <a:lnTo>
                    <a:pt x="1" y="412"/>
                  </a:lnTo>
                  <a:lnTo>
                    <a:pt x="1" y="1732"/>
                  </a:lnTo>
                  <a:cubicBezTo>
                    <a:pt x="1" y="1958"/>
                    <a:pt x="184" y="2142"/>
                    <a:pt x="412" y="2142"/>
                  </a:cubicBezTo>
                  <a:lnTo>
                    <a:pt x="4085" y="2142"/>
                  </a:lnTo>
                  <a:lnTo>
                    <a:pt x="4497" y="1646"/>
                  </a:lnTo>
                  <a:lnTo>
                    <a:pt x="4497" y="412"/>
                  </a:lnTo>
                  <a:cubicBezTo>
                    <a:pt x="4497" y="184"/>
                    <a:pt x="4313" y="0"/>
                    <a:pt x="4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03;p50">
              <a:extLst>
                <a:ext uri="{FF2B5EF4-FFF2-40B4-BE49-F238E27FC236}">
                  <a16:creationId xmlns:a16="http://schemas.microsoft.com/office/drawing/2014/main" id="{CD824447-D81A-4FBD-9E2A-DAE9006D190B}"/>
                </a:ext>
              </a:extLst>
            </p:cNvPr>
            <p:cNvSpPr/>
            <p:nvPr/>
          </p:nvSpPr>
          <p:spPr>
            <a:xfrm>
              <a:off x="892275" y="2161425"/>
              <a:ext cx="123425" cy="61700"/>
            </a:xfrm>
            <a:custGeom>
              <a:avLst/>
              <a:gdLst/>
              <a:ahLst/>
              <a:cxnLst/>
              <a:rect l="l" t="t" r="r" b="b"/>
              <a:pathLst>
                <a:path w="4937" h="2468" extrusionOk="0">
                  <a:moveTo>
                    <a:pt x="412" y="0"/>
                  </a:moveTo>
                  <a:cubicBezTo>
                    <a:pt x="186" y="0"/>
                    <a:pt x="0" y="184"/>
                    <a:pt x="0" y="412"/>
                  </a:cubicBezTo>
                  <a:lnTo>
                    <a:pt x="0" y="2056"/>
                  </a:lnTo>
                  <a:cubicBezTo>
                    <a:pt x="0" y="2284"/>
                    <a:pt x="186" y="2468"/>
                    <a:pt x="412" y="2468"/>
                  </a:cubicBezTo>
                  <a:lnTo>
                    <a:pt x="4525" y="2468"/>
                  </a:lnTo>
                  <a:cubicBezTo>
                    <a:pt x="4753" y="2468"/>
                    <a:pt x="4937" y="2284"/>
                    <a:pt x="4937" y="2056"/>
                  </a:cubicBezTo>
                  <a:lnTo>
                    <a:pt x="4937" y="1646"/>
                  </a:lnTo>
                  <a:lnTo>
                    <a:pt x="1236" y="1646"/>
                  </a:lnTo>
                  <a:cubicBezTo>
                    <a:pt x="1008" y="1646"/>
                    <a:pt x="824" y="1462"/>
                    <a:pt x="824" y="1235"/>
                  </a:cubicBezTo>
                  <a:lnTo>
                    <a:pt x="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04;p50">
              <a:extLst>
                <a:ext uri="{FF2B5EF4-FFF2-40B4-BE49-F238E27FC236}">
                  <a16:creationId xmlns:a16="http://schemas.microsoft.com/office/drawing/2014/main" id="{E0E004D7-7BE8-4056-AACE-5F2FEE466B12}"/>
                </a:ext>
              </a:extLst>
            </p:cNvPr>
            <p:cNvSpPr/>
            <p:nvPr/>
          </p:nvSpPr>
          <p:spPr>
            <a:xfrm>
              <a:off x="943700" y="2161425"/>
              <a:ext cx="20575" cy="41150"/>
            </a:xfrm>
            <a:custGeom>
              <a:avLst/>
              <a:gdLst/>
              <a:ahLst/>
              <a:cxnLst/>
              <a:rect l="l" t="t" r="r" b="b"/>
              <a:pathLst>
                <a:path w="823" h="1646" extrusionOk="0">
                  <a:moveTo>
                    <a:pt x="1" y="0"/>
                  </a:moveTo>
                  <a:lnTo>
                    <a:pt x="1" y="1646"/>
                  </a:lnTo>
                  <a:lnTo>
                    <a:pt x="823" y="1646"/>
                  </a:lnTo>
                  <a:lnTo>
                    <a:pt x="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05;p50">
              <a:extLst>
                <a:ext uri="{FF2B5EF4-FFF2-40B4-BE49-F238E27FC236}">
                  <a16:creationId xmlns:a16="http://schemas.microsoft.com/office/drawing/2014/main" id="{9ADDC5E6-D9A4-483F-BBD1-86A2FF50A266}"/>
                </a:ext>
              </a:extLst>
            </p:cNvPr>
            <p:cNvSpPr/>
            <p:nvPr/>
          </p:nvSpPr>
          <p:spPr>
            <a:xfrm>
              <a:off x="943700" y="2202550"/>
              <a:ext cx="20575" cy="20625"/>
            </a:xfrm>
            <a:custGeom>
              <a:avLst/>
              <a:gdLst/>
              <a:ahLst/>
              <a:cxnLst/>
              <a:rect l="l" t="t" r="r" b="b"/>
              <a:pathLst>
                <a:path w="823" h="825" extrusionOk="0">
                  <a:moveTo>
                    <a:pt x="1" y="1"/>
                  </a:moveTo>
                  <a:lnTo>
                    <a:pt x="1" y="824"/>
                  </a:lnTo>
                  <a:lnTo>
                    <a:pt x="823" y="824"/>
                  </a:lnTo>
                  <a:lnTo>
                    <a:pt x="8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904;p50">
            <a:extLst>
              <a:ext uri="{FF2B5EF4-FFF2-40B4-BE49-F238E27FC236}">
                <a16:creationId xmlns:a16="http://schemas.microsoft.com/office/drawing/2014/main" id="{D962AB0C-C0A1-4F8F-92F8-42C651297AB1}"/>
              </a:ext>
            </a:extLst>
          </p:cNvPr>
          <p:cNvGrpSpPr/>
          <p:nvPr/>
        </p:nvGrpSpPr>
        <p:grpSpPr>
          <a:xfrm>
            <a:off x="688916" y="3868512"/>
            <a:ext cx="816554" cy="776089"/>
            <a:chOff x="453425" y="3949150"/>
            <a:chExt cx="591100" cy="636525"/>
          </a:xfrm>
        </p:grpSpPr>
        <p:sp>
          <p:nvSpPr>
            <p:cNvPr id="59" name="Google Shape;1905;p50">
              <a:extLst>
                <a:ext uri="{FF2B5EF4-FFF2-40B4-BE49-F238E27FC236}">
                  <a16:creationId xmlns:a16="http://schemas.microsoft.com/office/drawing/2014/main" id="{6F3F7950-DFE7-49BF-A838-47E863F4E421}"/>
                </a:ext>
              </a:extLst>
            </p:cNvPr>
            <p:cNvSpPr/>
            <p:nvPr/>
          </p:nvSpPr>
          <p:spPr>
            <a:xfrm>
              <a:off x="833250" y="3992275"/>
              <a:ext cx="72525" cy="113900"/>
            </a:xfrm>
            <a:custGeom>
              <a:avLst/>
              <a:gdLst/>
              <a:ahLst/>
              <a:cxnLst/>
              <a:rect l="l" t="t" r="r" b="b"/>
              <a:pathLst>
                <a:path w="2901" h="4556" extrusionOk="0">
                  <a:moveTo>
                    <a:pt x="1242" y="0"/>
                  </a:moveTo>
                  <a:lnTo>
                    <a:pt x="0" y="1312"/>
                  </a:lnTo>
                  <a:lnTo>
                    <a:pt x="200" y="3072"/>
                  </a:lnTo>
                  <a:lnTo>
                    <a:pt x="1105" y="4349"/>
                  </a:lnTo>
                  <a:lnTo>
                    <a:pt x="2901" y="4556"/>
                  </a:lnTo>
                  <a:lnTo>
                    <a:pt x="2336" y="2128"/>
                  </a:lnTo>
                  <a:lnTo>
                    <a:pt x="12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06;p50">
              <a:extLst>
                <a:ext uri="{FF2B5EF4-FFF2-40B4-BE49-F238E27FC236}">
                  <a16:creationId xmlns:a16="http://schemas.microsoft.com/office/drawing/2014/main" id="{6D4D241F-D950-4EB0-8829-BBE6CD592DB5}"/>
                </a:ext>
              </a:extLst>
            </p:cNvPr>
            <p:cNvSpPr/>
            <p:nvPr/>
          </p:nvSpPr>
          <p:spPr>
            <a:xfrm>
              <a:off x="513650" y="4117450"/>
              <a:ext cx="112550" cy="82150"/>
            </a:xfrm>
            <a:custGeom>
              <a:avLst/>
              <a:gdLst/>
              <a:ahLst/>
              <a:cxnLst/>
              <a:rect l="l" t="t" r="r" b="b"/>
              <a:pathLst>
                <a:path w="4502" h="3286" extrusionOk="0">
                  <a:moveTo>
                    <a:pt x="3811" y="0"/>
                  </a:moveTo>
                  <a:lnTo>
                    <a:pt x="1" y="1387"/>
                  </a:lnTo>
                  <a:lnTo>
                    <a:pt x="693" y="3286"/>
                  </a:lnTo>
                  <a:lnTo>
                    <a:pt x="4502" y="1899"/>
                  </a:lnTo>
                  <a:lnTo>
                    <a:pt x="3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07;p50">
              <a:extLst>
                <a:ext uri="{FF2B5EF4-FFF2-40B4-BE49-F238E27FC236}">
                  <a16:creationId xmlns:a16="http://schemas.microsoft.com/office/drawing/2014/main" id="{ECE7C4D8-E0CD-4A54-88E6-B1597405972C}"/>
                </a:ext>
              </a:extLst>
            </p:cNvPr>
            <p:cNvSpPr/>
            <p:nvPr/>
          </p:nvSpPr>
          <p:spPr>
            <a:xfrm>
              <a:off x="464825" y="4091575"/>
              <a:ext cx="164850" cy="119250"/>
            </a:xfrm>
            <a:custGeom>
              <a:avLst/>
              <a:gdLst/>
              <a:ahLst/>
              <a:cxnLst/>
              <a:rect l="l" t="t" r="r" b="b"/>
              <a:pathLst>
                <a:path w="6594" h="4770" extrusionOk="0">
                  <a:moveTo>
                    <a:pt x="1518" y="1"/>
                  </a:moveTo>
                  <a:lnTo>
                    <a:pt x="0" y="554"/>
                  </a:lnTo>
                  <a:lnTo>
                    <a:pt x="1244" y="3971"/>
                  </a:lnTo>
                  <a:cubicBezTo>
                    <a:pt x="1422" y="4464"/>
                    <a:pt x="1888" y="4770"/>
                    <a:pt x="2384" y="4770"/>
                  </a:cubicBezTo>
                  <a:cubicBezTo>
                    <a:pt x="2521" y="4770"/>
                    <a:pt x="2661" y="4746"/>
                    <a:pt x="2797" y="4697"/>
                  </a:cubicBezTo>
                  <a:lnTo>
                    <a:pt x="6593" y="3315"/>
                  </a:lnTo>
                  <a:lnTo>
                    <a:pt x="6316" y="2555"/>
                  </a:lnTo>
                  <a:lnTo>
                    <a:pt x="3659" y="3523"/>
                  </a:lnTo>
                  <a:cubicBezTo>
                    <a:pt x="3568" y="3556"/>
                    <a:pt x="3474" y="3572"/>
                    <a:pt x="3383" y="3572"/>
                  </a:cubicBezTo>
                  <a:cubicBezTo>
                    <a:pt x="3053" y="3572"/>
                    <a:pt x="2743" y="3368"/>
                    <a:pt x="2623" y="3040"/>
                  </a:cubicBezTo>
                  <a:lnTo>
                    <a:pt x="2623" y="3039"/>
                  </a:lnTo>
                  <a:lnTo>
                    <a:pt x="1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08;p50">
              <a:extLst>
                <a:ext uri="{FF2B5EF4-FFF2-40B4-BE49-F238E27FC236}">
                  <a16:creationId xmlns:a16="http://schemas.microsoft.com/office/drawing/2014/main" id="{7125A6A6-92A5-4FA4-B26F-3491D9FBDB60}"/>
                </a:ext>
              </a:extLst>
            </p:cNvPr>
            <p:cNvSpPr/>
            <p:nvPr/>
          </p:nvSpPr>
          <p:spPr>
            <a:xfrm>
              <a:off x="677950" y="4140225"/>
              <a:ext cx="117750" cy="62150"/>
            </a:xfrm>
            <a:custGeom>
              <a:avLst/>
              <a:gdLst/>
              <a:ahLst/>
              <a:cxnLst/>
              <a:rect l="l" t="t" r="r" b="b"/>
              <a:pathLst>
                <a:path w="4710" h="2486" extrusionOk="0">
                  <a:moveTo>
                    <a:pt x="3801" y="0"/>
                  </a:moveTo>
                  <a:lnTo>
                    <a:pt x="260" y="1343"/>
                  </a:lnTo>
                  <a:lnTo>
                    <a:pt x="1" y="1954"/>
                  </a:lnTo>
                  <a:cubicBezTo>
                    <a:pt x="120" y="2282"/>
                    <a:pt x="431" y="2486"/>
                    <a:pt x="760" y="2486"/>
                  </a:cubicBezTo>
                  <a:cubicBezTo>
                    <a:pt x="852" y="2486"/>
                    <a:pt x="945" y="2470"/>
                    <a:pt x="1037" y="2437"/>
                  </a:cubicBezTo>
                  <a:lnTo>
                    <a:pt x="4074" y="1332"/>
                  </a:lnTo>
                  <a:cubicBezTo>
                    <a:pt x="4493" y="1179"/>
                    <a:pt x="4710" y="715"/>
                    <a:pt x="4557" y="296"/>
                  </a:cubicBezTo>
                  <a:lnTo>
                    <a:pt x="38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09;p50">
              <a:extLst>
                <a:ext uri="{FF2B5EF4-FFF2-40B4-BE49-F238E27FC236}">
                  <a16:creationId xmlns:a16="http://schemas.microsoft.com/office/drawing/2014/main" id="{BD1BA831-2739-46B7-B06C-133EDB56D539}"/>
                </a:ext>
              </a:extLst>
            </p:cNvPr>
            <p:cNvSpPr/>
            <p:nvPr/>
          </p:nvSpPr>
          <p:spPr>
            <a:xfrm>
              <a:off x="664175" y="4109650"/>
              <a:ext cx="127700" cy="79450"/>
            </a:xfrm>
            <a:custGeom>
              <a:avLst/>
              <a:gdLst/>
              <a:ahLst/>
              <a:cxnLst/>
              <a:rect l="l" t="t" r="r" b="b"/>
              <a:pathLst>
                <a:path w="5108" h="3178" extrusionOk="0">
                  <a:moveTo>
                    <a:pt x="4555" y="1"/>
                  </a:moveTo>
                  <a:lnTo>
                    <a:pt x="0" y="1659"/>
                  </a:lnTo>
                  <a:lnTo>
                    <a:pt x="552" y="3177"/>
                  </a:lnTo>
                  <a:lnTo>
                    <a:pt x="5108" y="1519"/>
                  </a:lnTo>
                  <a:lnTo>
                    <a:pt x="45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0;p50">
              <a:extLst>
                <a:ext uri="{FF2B5EF4-FFF2-40B4-BE49-F238E27FC236}">
                  <a16:creationId xmlns:a16="http://schemas.microsoft.com/office/drawing/2014/main" id="{34C98CFF-5A99-4153-92F3-CA475AE26747}"/>
                </a:ext>
              </a:extLst>
            </p:cNvPr>
            <p:cNvSpPr/>
            <p:nvPr/>
          </p:nvSpPr>
          <p:spPr>
            <a:xfrm>
              <a:off x="610625" y="4056175"/>
              <a:ext cx="32850" cy="44950"/>
            </a:xfrm>
            <a:custGeom>
              <a:avLst/>
              <a:gdLst/>
              <a:ahLst/>
              <a:cxnLst/>
              <a:rect l="l" t="t" r="r" b="b"/>
              <a:pathLst>
                <a:path w="1314" h="1798" extrusionOk="0">
                  <a:moveTo>
                    <a:pt x="760" y="1"/>
                  </a:moveTo>
                  <a:lnTo>
                    <a:pt x="0" y="278"/>
                  </a:lnTo>
                  <a:lnTo>
                    <a:pt x="553" y="1798"/>
                  </a:lnTo>
                  <a:lnTo>
                    <a:pt x="1313" y="1520"/>
                  </a:lnTo>
                  <a:lnTo>
                    <a:pt x="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1;p50">
              <a:extLst>
                <a:ext uri="{FF2B5EF4-FFF2-40B4-BE49-F238E27FC236}">
                  <a16:creationId xmlns:a16="http://schemas.microsoft.com/office/drawing/2014/main" id="{0CDED53B-8D83-4131-8E49-C259E38CD662}"/>
                </a:ext>
              </a:extLst>
            </p:cNvPr>
            <p:cNvSpPr/>
            <p:nvPr/>
          </p:nvSpPr>
          <p:spPr>
            <a:xfrm>
              <a:off x="599300" y="4025050"/>
              <a:ext cx="254700" cy="149050"/>
            </a:xfrm>
            <a:custGeom>
              <a:avLst/>
              <a:gdLst/>
              <a:ahLst/>
              <a:cxnLst/>
              <a:rect l="l" t="t" r="r" b="b"/>
              <a:pathLst>
                <a:path w="10188" h="5962" extrusionOk="0">
                  <a:moveTo>
                    <a:pt x="9358" y="1"/>
                  </a:moveTo>
                  <a:lnTo>
                    <a:pt x="247" y="3317"/>
                  </a:lnTo>
                  <a:lnTo>
                    <a:pt x="0" y="3875"/>
                  </a:lnTo>
                  <a:lnTo>
                    <a:pt x="1476" y="5961"/>
                  </a:lnTo>
                  <a:lnTo>
                    <a:pt x="10187" y="2279"/>
                  </a:lnTo>
                  <a:lnTo>
                    <a:pt x="9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2;p50">
              <a:extLst>
                <a:ext uri="{FF2B5EF4-FFF2-40B4-BE49-F238E27FC236}">
                  <a16:creationId xmlns:a16="http://schemas.microsoft.com/office/drawing/2014/main" id="{E6D730ED-214E-4FAE-84B8-46CBD84A14B3}"/>
                </a:ext>
              </a:extLst>
            </p:cNvPr>
            <p:cNvSpPr/>
            <p:nvPr/>
          </p:nvSpPr>
          <p:spPr>
            <a:xfrm>
              <a:off x="574100" y="4177475"/>
              <a:ext cx="41875" cy="39150"/>
            </a:xfrm>
            <a:custGeom>
              <a:avLst/>
              <a:gdLst/>
              <a:ahLst/>
              <a:cxnLst/>
              <a:rect l="l" t="t" r="r" b="b"/>
              <a:pathLst>
                <a:path w="1675" h="1566" extrusionOk="0">
                  <a:moveTo>
                    <a:pt x="842" y="1"/>
                  </a:moveTo>
                  <a:cubicBezTo>
                    <a:pt x="750" y="1"/>
                    <a:pt x="657" y="16"/>
                    <a:pt x="565" y="50"/>
                  </a:cubicBezTo>
                  <a:cubicBezTo>
                    <a:pt x="539" y="58"/>
                    <a:pt x="512" y="70"/>
                    <a:pt x="486" y="82"/>
                  </a:cubicBezTo>
                  <a:cubicBezTo>
                    <a:pt x="120" y="262"/>
                    <a:pt x="1" y="692"/>
                    <a:pt x="142" y="1084"/>
                  </a:cubicBezTo>
                  <a:cubicBezTo>
                    <a:pt x="257" y="1399"/>
                    <a:pt x="512" y="1565"/>
                    <a:pt x="809" y="1565"/>
                  </a:cubicBezTo>
                  <a:cubicBezTo>
                    <a:pt x="909" y="1565"/>
                    <a:pt x="1013" y="1546"/>
                    <a:pt x="1119" y="1508"/>
                  </a:cubicBezTo>
                  <a:cubicBezTo>
                    <a:pt x="1327" y="1433"/>
                    <a:pt x="1485" y="1340"/>
                    <a:pt x="1573" y="1155"/>
                  </a:cubicBezTo>
                  <a:cubicBezTo>
                    <a:pt x="1665" y="959"/>
                    <a:pt x="1675" y="736"/>
                    <a:pt x="1601" y="534"/>
                  </a:cubicBezTo>
                  <a:lnTo>
                    <a:pt x="1601" y="532"/>
                  </a:lnTo>
                  <a:cubicBezTo>
                    <a:pt x="1482" y="204"/>
                    <a:pt x="117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13;p50">
              <a:extLst>
                <a:ext uri="{FF2B5EF4-FFF2-40B4-BE49-F238E27FC236}">
                  <a16:creationId xmlns:a16="http://schemas.microsoft.com/office/drawing/2014/main" id="{F14DF722-7C13-45BF-B09F-3CE4C93D08FF}"/>
                </a:ext>
              </a:extLst>
            </p:cNvPr>
            <p:cNvSpPr/>
            <p:nvPr/>
          </p:nvSpPr>
          <p:spPr>
            <a:xfrm>
              <a:off x="453425" y="4081450"/>
              <a:ext cx="60875" cy="34075"/>
            </a:xfrm>
            <a:custGeom>
              <a:avLst/>
              <a:gdLst/>
              <a:ahLst/>
              <a:cxnLst/>
              <a:rect l="l" t="t" r="r" b="b"/>
              <a:pathLst>
                <a:path w="2435" h="1363" extrusionOk="0">
                  <a:moveTo>
                    <a:pt x="1978" y="1"/>
                  </a:moveTo>
                  <a:cubicBezTo>
                    <a:pt x="1931" y="1"/>
                    <a:pt x="1883" y="9"/>
                    <a:pt x="1836" y="27"/>
                  </a:cubicBezTo>
                  <a:lnTo>
                    <a:pt x="317" y="580"/>
                  </a:lnTo>
                  <a:cubicBezTo>
                    <a:pt x="108" y="655"/>
                    <a:pt x="0" y="887"/>
                    <a:pt x="75" y="1096"/>
                  </a:cubicBezTo>
                  <a:cubicBezTo>
                    <a:pt x="135" y="1261"/>
                    <a:pt x="290" y="1363"/>
                    <a:pt x="455" y="1363"/>
                  </a:cubicBezTo>
                  <a:cubicBezTo>
                    <a:pt x="501" y="1363"/>
                    <a:pt x="548" y="1355"/>
                    <a:pt x="593" y="1338"/>
                  </a:cubicBezTo>
                  <a:lnTo>
                    <a:pt x="2113" y="787"/>
                  </a:lnTo>
                  <a:cubicBezTo>
                    <a:pt x="2324" y="712"/>
                    <a:pt x="2434" y="478"/>
                    <a:pt x="2358" y="267"/>
                  </a:cubicBezTo>
                  <a:cubicBezTo>
                    <a:pt x="2298" y="102"/>
                    <a:pt x="2143" y="1"/>
                    <a:pt x="1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14;p50">
              <a:extLst>
                <a:ext uri="{FF2B5EF4-FFF2-40B4-BE49-F238E27FC236}">
                  <a16:creationId xmlns:a16="http://schemas.microsoft.com/office/drawing/2014/main" id="{DA0248C6-B8B5-4718-B2B6-3F453365ED72}"/>
                </a:ext>
              </a:extLst>
            </p:cNvPr>
            <p:cNvSpPr/>
            <p:nvPr/>
          </p:nvSpPr>
          <p:spPr>
            <a:xfrm>
              <a:off x="994175" y="3951475"/>
              <a:ext cx="50350" cy="98675"/>
            </a:xfrm>
            <a:custGeom>
              <a:avLst/>
              <a:gdLst/>
              <a:ahLst/>
              <a:cxnLst/>
              <a:rect l="l" t="t" r="r" b="b"/>
              <a:pathLst>
                <a:path w="2014" h="3947" extrusionOk="0">
                  <a:moveTo>
                    <a:pt x="230" y="1"/>
                  </a:moveTo>
                  <a:lnTo>
                    <a:pt x="1" y="304"/>
                  </a:lnTo>
                  <a:lnTo>
                    <a:pt x="1082" y="3896"/>
                  </a:lnTo>
                  <a:lnTo>
                    <a:pt x="1666" y="3947"/>
                  </a:lnTo>
                  <a:cubicBezTo>
                    <a:pt x="1977" y="3388"/>
                    <a:pt x="2014" y="2540"/>
                    <a:pt x="1707" y="1699"/>
                  </a:cubicBezTo>
                  <a:lnTo>
                    <a:pt x="1708" y="1699"/>
                  </a:lnTo>
                  <a:cubicBezTo>
                    <a:pt x="1401" y="855"/>
                    <a:pt x="828" y="231"/>
                    <a:pt x="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15;p50">
              <a:extLst>
                <a:ext uri="{FF2B5EF4-FFF2-40B4-BE49-F238E27FC236}">
                  <a16:creationId xmlns:a16="http://schemas.microsoft.com/office/drawing/2014/main" id="{8426A23E-8185-4173-8EF7-F3352B0A21B1}"/>
                </a:ext>
              </a:extLst>
            </p:cNvPr>
            <p:cNvSpPr/>
            <p:nvPr/>
          </p:nvSpPr>
          <p:spPr>
            <a:xfrm>
              <a:off x="883300" y="3950800"/>
              <a:ext cx="129475" cy="145350"/>
            </a:xfrm>
            <a:custGeom>
              <a:avLst/>
              <a:gdLst/>
              <a:ahLst/>
              <a:cxnLst/>
              <a:rect l="l" t="t" r="r" b="b"/>
              <a:pathLst>
                <a:path w="5179" h="5814" extrusionOk="0">
                  <a:moveTo>
                    <a:pt x="3796" y="1"/>
                  </a:moveTo>
                  <a:lnTo>
                    <a:pt x="0" y="1383"/>
                  </a:lnTo>
                  <a:lnTo>
                    <a:pt x="1105" y="5813"/>
                  </a:lnTo>
                  <a:lnTo>
                    <a:pt x="5178" y="3797"/>
                  </a:lnTo>
                  <a:lnTo>
                    <a:pt x="3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16;p50">
              <a:extLst>
                <a:ext uri="{FF2B5EF4-FFF2-40B4-BE49-F238E27FC236}">
                  <a16:creationId xmlns:a16="http://schemas.microsoft.com/office/drawing/2014/main" id="{08610A01-0389-4AD6-957D-EC214AF8DC96}"/>
                </a:ext>
              </a:extLst>
            </p:cNvPr>
            <p:cNvSpPr/>
            <p:nvPr/>
          </p:nvSpPr>
          <p:spPr>
            <a:xfrm>
              <a:off x="864300" y="3985375"/>
              <a:ext cx="155325" cy="120800"/>
            </a:xfrm>
            <a:custGeom>
              <a:avLst/>
              <a:gdLst/>
              <a:ahLst/>
              <a:cxnLst/>
              <a:rect l="l" t="t" r="r" b="b"/>
              <a:pathLst>
                <a:path w="6213" h="4832" extrusionOk="0">
                  <a:moveTo>
                    <a:pt x="760" y="0"/>
                  </a:moveTo>
                  <a:lnTo>
                    <a:pt x="0" y="276"/>
                  </a:lnTo>
                  <a:lnTo>
                    <a:pt x="1659" y="4832"/>
                  </a:lnTo>
                  <a:lnTo>
                    <a:pt x="6213" y="3174"/>
                  </a:lnTo>
                  <a:lnTo>
                    <a:pt x="5938" y="2414"/>
                  </a:lnTo>
                  <a:lnTo>
                    <a:pt x="3280" y="3382"/>
                  </a:lnTo>
                  <a:cubicBezTo>
                    <a:pt x="3144" y="3431"/>
                    <a:pt x="3004" y="3455"/>
                    <a:pt x="2867" y="3455"/>
                  </a:cubicBezTo>
                  <a:cubicBezTo>
                    <a:pt x="2372" y="3455"/>
                    <a:pt x="1906" y="3149"/>
                    <a:pt x="1726" y="2657"/>
                  </a:cubicBez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17;p50">
              <a:extLst>
                <a:ext uri="{FF2B5EF4-FFF2-40B4-BE49-F238E27FC236}">
                  <a16:creationId xmlns:a16="http://schemas.microsoft.com/office/drawing/2014/main" id="{7EA1283F-3C9E-4A20-8961-6BD9320EC547}"/>
                </a:ext>
              </a:extLst>
            </p:cNvPr>
            <p:cNvSpPr/>
            <p:nvPr/>
          </p:nvSpPr>
          <p:spPr>
            <a:xfrm>
              <a:off x="978150" y="3949150"/>
              <a:ext cx="57725" cy="115575"/>
            </a:xfrm>
            <a:custGeom>
              <a:avLst/>
              <a:gdLst/>
              <a:ahLst/>
              <a:cxnLst/>
              <a:rect l="l" t="t" r="r" b="b"/>
              <a:pathLst>
                <a:path w="2309" h="4623" extrusionOk="0">
                  <a:moveTo>
                    <a:pt x="385" y="0"/>
                  </a:moveTo>
                  <a:cubicBezTo>
                    <a:pt x="254" y="0"/>
                    <a:pt x="125" y="22"/>
                    <a:pt x="1" y="67"/>
                  </a:cubicBezTo>
                  <a:lnTo>
                    <a:pt x="1659" y="4623"/>
                  </a:lnTo>
                  <a:cubicBezTo>
                    <a:pt x="1936" y="4522"/>
                    <a:pt x="2154" y="4317"/>
                    <a:pt x="2308" y="4041"/>
                  </a:cubicBezTo>
                  <a:lnTo>
                    <a:pt x="871" y="95"/>
                  </a:lnTo>
                  <a:cubicBezTo>
                    <a:pt x="709" y="33"/>
                    <a:pt x="545" y="0"/>
                    <a:pt x="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18;p50">
              <a:extLst>
                <a:ext uri="{FF2B5EF4-FFF2-40B4-BE49-F238E27FC236}">
                  <a16:creationId xmlns:a16="http://schemas.microsoft.com/office/drawing/2014/main" id="{8CADDED7-2A29-4AC7-8293-898D2BA7285A}"/>
                </a:ext>
              </a:extLst>
            </p:cNvPr>
            <p:cNvSpPr/>
            <p:nvPr/>
          </p:nvSpPr>
          <p:spPr>
            <a:xfrm>
              <a:off x="589575" y="4082025"/>
              <a:ext cx="271325" cy="103125"/>
            </a:xfrm>
            <a:custGeom>
              <a:avLst/>
              <a:gdLst/>
              <a:ahLst/>
              <a:cxnLst/>
              <a:rect l="l" t="t" r="r" b="b"/>
              <a:pathLst>
                <a:path w="10853" h="4125" extrusionOk="0">
                  <a:moveTo>
                    <a:pt x="10576" y="1"/>
                  </a:moveTo>
                  <a:lnTo>
                    <a:pt x="2604" y="2901"/>
                  </a:lnTo>
                  <a:cubicBezTo>
                    <a:pt x="2467" y="2951"/>
                    <a:pt x="2327" y="2975"/>
                    <a:pt x="2189" y="2975"/>
                  </a:cubicBezTo>
                  <a:cubicBezTo>
                    <a:pt x="1694" y="2975"/>
                    <a:pt x="1229" y="2669"/>
                    <a:pt x="1050" y="2177"/>
                  </a:cubicBezTo>
                  <a:lnTo>
                    <a:pt x="636" y="1038"/>
                  </a:lnTo>
                  <a:cubicBezTo>
                    <a:pt x="217" y="1189"/>
                    <a:pt x="0" y="1654"/>
                    <a:pt x="153" y="2074"/>
                  </a:cubicBezTo>
                  <a:lnTo>
                    <a:pt x="706" y="3593"/>
                  </a:lnTo>
                  <a:cubicBezTo>
                    <a:pt x="825" y="3921"/>
                    <a:pt x="1135" y="4125"/>
                    <a:pt x="1464" y="4125"/>
                  </a:cubicBezTo>
                  <a:cubicBezTo>
                    <a:pt x="1556" y="4125"/>
                    <a:pt x="1649" y="4109"/>
                    <a:pt x="1740" y="4076"/>
                  </a:cubicBezTo>
                  <a:lnTo>
                    <a:pt x="10852" y="759"/>
                  </a:lnTo>
                  <a:lnTo>
                    <a:pt x="105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19;p50">
              <a:extLst>
                <a:ext uri="{FF2B5EF4-FFF2-40B4-BE49-F238E27FC236}">
                  <a16:creationId xmlns:a16="http://schemas.microsoft.com/office/drawing/2014/main" id="{D9B2CFE8-F978-436D-AAFE-37EAD7311E29}"/>
                </a:ext>
              </a:extLst>
            </p:cNvPr>
            <p:cNvSpPr/>
            <p:nvPr/>
          </p:nvSpPr>
          <p:spPr>
            <a:xfrm>
              <a:off x="556750" y="4018225"/>
              <a:ext cx="70825" cy="39725"/>
            </a:xfrm>
            <a:custGeom>
              <a:avLst/>
              <a:gdLst/>
              <a:ahLst/>
              <a:cxnLst/>
              <a:rect l="l" t="t" r="r" b="b"/>
              <a:pathLst>
                <a:path w="2833" h="1589" extrusionOk="0">
                  <a:moveTo>
                    <a:pt x="2362" y="1"/>
                  </a:moveTo>
                  <a:lnTo>
                    <a:pt x="84" y="830"/>
                  </a:lnTo>
                  <a:lnTo>
                    <a:pt x="0" y="1326"/>
                  </a:lnTo>
                  <a:lnTo>
                    <a:pt x="361" y="1588"/>
                  </a:lnTo>
                  <a:lnTo>
                    <a:pt x="1678" y="1488"/>
                  </a:lnTo>
                  <a:lnTo>
                    <a:pt x="2639" y="760"/>
                  </a:lnTo>
                  <a:lnTo>
                    <a:pt x="2833" y="238"/>
                  </a:lnTo>
                  <a:lnTo>
                    <a:pt x="23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20;p50">
              <a:extLst>
                <a:ext uri="{FF2B5EF4-FFF2-40B4-BE49-F238E27FC236}">
                  <a16:creationId xmlns:a16="http://schemas.microsoft.com/office/drawing/2014/main" id="{872A4AC7-C7D8-4ECC-A588-FFCDD7DB7C8A}"/>
                </a:ext>
              </a:extLst>
            </p:cNvPr>
            <p:cNvSpPr/>
            <p:nvPr/>
          </p:nvSpPr>
          <p:spPr>
            <a:xfrm>
              <a:off x="541425" y="4038950"/>
              <a:ext cx="24375" cy="28300"/>
            </a:xfrm>
            <a:custGeom>
              <a:avLst/>
              <a:gdLst/>
              <a:ahLst/>
              <a:cxnLst/>
              <a:rect l="l" t="t" r="r" b="b"/>
              <a:pathLst>
                <a:path w="975" h="1132" extrusionOk="0">
                  <a:moveTo>
                    <a:pt x="697" y="1"/>
                  </a:moveTo>
                  <a:lnTo>
                    <a:pt x="319" y="138"/>
                  </a:lnTo>
                  <a:cubicBezTo>
                    <a:pt x="108" y="214"/>
                    <a:pt x="1" y="446"/>
                    <a:pt x="77" y="657"/>
                  </a:cubicBezTo>
                  <a:lnTo>
                    <a:pt x="216" y="1036"/>
                  </a:lnTo>
                  <a:lnTo>
                    <a:pt x="671" y="1131"/>
                  </a:lnTo>
                  <a:lnTo>
                    <a:pt x="974" y="759"/>
                  </a:lnTo>
                  <a:lnTo>
                    <a:pt x="6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1;p50">
              <a:extLst>
                <a:ext uri="{FF2B5EF4-FFF2-40B4-BE49-F238E27FC236}">
                  <a16:creationId xmlns:a16="http://schemas.microsoft.com/office/drawing/2014/main" id="{EBB5D101-8FF8-4B97-901D-37CFEFA36FA0}"/>
                </a:ext>
              </a:extLst>
            </p:cNvPr>
            <p:cNvSpPr/>
            <p:nvPr/>
          </p:nvSpPr>
          <p:spPr>
            <a:xfrm>
              <a:off x="615775" y="4004400"/>
              <a:ext cx="44875" cy="34725"/>
            </a:xfrm>
            <a:custGeom>
              <a:avLst/>
              <a:gdLst/>
              <a:ahLst/>
              <a:cxnLst/>
              <a:rect l="l" t="t" r="r" b="b"/>
              <a:pathLst>
                <a:path w="1795" h="1389" extrusionOk="0">
                  <a:moveTo>
                    <a:pt x="1519" y="0"/>
                  </a:moveTo>
                  <a:lnTo>
                    <a:pt x="1" y="554"/>
                  </a:lnTo>
                  <a:lnTo>
                    <a:pt x="278" y="1313"/>
                  </a:lnTo>
                  <a:lnTo>
                    <a:pt x="1162" y="1388"/>
                  </a:lnTo>
                  <a:lnTo>
                    <a:pt x="1795" y="760"/>
                  </a:lnTo>
                  <a:lnTo>
                    <a:pt x="1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2;p50">
              <a:extLst>
                <a:ext uri="{FF2B5EF4-FFF2-40B4-BE49-F238E27FC236}">
                  <a16:creationId xmlns:a16="http://schemas.microsoft.com/office/drawing/2014/main" id="{97D62DDF-F210-456A-9875-9F5951FA4330}"/>
                </a:ext>
              </a:extLst>
            </p:cNvPr>
            <p:cNvSpPr/>
            <p:nvPr/>
          </p:nvSpPr>
          <p:spPr>
            <a:xfrm>
              <a:off x="653725" y="3996275"/>
              <a:ext cx="44925" cy="30100"/>
            </a:xfrm>
            <a:custGeom>
              <a:avLst/>
              <a:gdLst/>
              <a:ahLst/>
              <a:cxnLst/>
              <a:rect l="l" t="t" r="r" b="b"/>
              <a:pathLst>
                <a:path w="1797" h="1204" extrusionOk="0">
                  <a:moveTo>
                    <a:pt x="1037" y="0"/>
                  </a:moveTo>
                  <a:cubicBezTo>
                    <a:pt x="945" y="0"/>
                    <a:pt x="852" y="16"/>
                    <a:pt x="761" y="49"/>
                  </a:cubicBezTo>
                  <a:lnTo>
                    <a:pt x="1" y="325"/>
                  </a:lnTo>
                  <a:lnTo>
                    <a:pt x="278" y="1085"/>
                  </a:lnTo>
                  <a:lnTo>
                    <a:pt x="855" y="1204"/>
                  </a:lnTo>
                  <a:lnTo>
                    <a:pt x="1796" y="532"/>
                  </a:lnTo>
                  <a:cubicBezTo>
                    <a:pt x="1677" y="204"/>
                    <a:pt x="1367" y="0"/>
                    <a:pt x="1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23;p50">
              <a:extLst>
                <a:ext uri="{FF2B5EF4-FFF2-40B4-BE49-F238E27FC236}">
                  <a16:creationId xmlns:a16="http://schemas.microsoft.com/office/drawing/2014/main" id="{5623280D-9D63-4407-AFDC-7C902A55A390}"/>
                </a:ext>
              </a:extLst>
            </p:cNvPr>
            <p:cNvSpPr/>
            <p:nvPr/>
          </p:nvSpPr>
          <p:spPr>
            <a:xfrm>
              <a:off x="565775" y="4037225"/>
              <a:ext cx="63850" cy="39700"/>
            </a:xfrm>
            <a:custGeom>
              <a:avLst/>
              <a:gdLst/>
              <a:ahLst/>
              <a:cxnLst/>
              <a:rect l="l" t="t" r="r" b="b"/>
              <a:pathLst>
                <a:path w="2554" h="1588" extrusionOk="0">
                  <a:moveTo>
                    <a:pt x="2278" y="0"/>
                  </a:moveTo>
                  <a:lnTo>
                    <a:pt x="0" y="828"/>
                  </a:lnTo>
                  <a:lnTo>
                    <a:pt x="276" y="1588"/>
                  </a:lnTo>
                  <a:lnTo>
                    <a:pt x="2554" y="759"/>
                  </a:lnTo>
                  <a:lnTo>
                    <a:pt x="2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24;p50">
              <a:extLst>
                <a:ext uri="{FF2B5EF4-FFF2-40B4-BE49-F238E27FC236}">
                  <a16:creationId xmlns:a16="http://schemas.microsoft.com/office/drawing/2014/main" id="{178176FB-632A-4E35-90AC-CF4ABED13FF6}"/>
                </a:ext>
              </a:extLst>
            </p:cNvPr>
            <p:cNvSpPr/>
            <p:nvPr/>
          </p:nvSpPr>
          <p:spPr>
            <a:xfrm>
              <a:off x="546775" y="4057925"/>
              <a:ext cx="25900" cy="23075"/>
            </a:xfrm>
            <a:custGeom>
              <a:avLst/>
              <a:gdLst/>
              <a:ahLst/>
              <a:cxnLst/>
              <a:rect l="l" t="t" r="r" b="b"/>
              <a:pathLst>
                <a:path w="1036" h="923" extrusionOk="0">
                  <a:moveTo>
                    <a:pt x="760" y="0"/>
                  </a:moveTo>
                  <a:lnTo>
                    <a:pt x="0" y="277"/>
                  </a:lnTo>
                  <a:lnTo>
                    <a:pt x="139" y="657"/>
                  </a:lnTo>
                  <a:cubicBezTo>
                    <a:pt x="199" y="821"/>
                    <a:pt x="353" y="923"/>
                    <a:pt x="519" y="923"/>
                  </a:cubicBezTo>
                  <a:cubicBezTo>
                    <a:pt x="564" y="923"/>
                    <a:pt x="611" y="915"/>
                    <a:pt x="657" y="898"/>
                  </a:cubicBezTo>
                  <a:lnTo>
                    <a:pt x="1036" y="760"/>
                  </a:ln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25;p50">
              <a:extLst>
                <a:ext uri="{FF2B5EF4-FFF2-40B4-BE49-F238E27FC236}">
                  <a16:creationId xmlns:a16="http://schemas.microsoft.com/office/drawing/2014/main" id="{18A5FA86-5A13-4F65-9DA6-D2E5CA507588}"/>
                </a:ext>
              </a:extLst>
            </p:cNvPr>
            <p:cNvSpPr/>
            <p:nvPr/>
          </p:nvSpPr>
          <p:spPr>
            <a:xfrm>
              <a:off x="622675" y="4023400"/>
              <a:ext cx="44900" cy="32800"/>
            </a:xfrm>
            <a:custGeom>
              <a:avLst/>
              <a:gdLst/>
              <a:ahLst/>
              <a:cxnLst/>
              <a:rect l="l" t="t" r="r" b="b"/>
              <a:pathLst>
                <a:path w="1796" h="1312" extrusionOk="0">
                  <a:moveTo>
                    <a:pt x="1520" y="0"/>
                  </a:moveTo>
                  <a:lnTo>
                    <a:pt x="1" y="553"/>
                  </a:lnTo>
                  <a:lnTo>
                    <a:pt x="278" y="1312"/>
                  </a:lnTo>
                  <a:lnTo>
                    <a:pt x="1796" y="760"/>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26;p50">
              <a:extLst>
                <a:ext uri="{FF2B5EF4-FFF2-40B4-BE49-F238E27FC236}">
                  <a16:creationId xmlns:a16="http://schemas.microsoft.com/office/drawing/2014/main" id="{D9E034C6-E9C5-4466-8051-EBFEE8779EF2}"/>
                </a:ext>
              </a:extLst>
            </p:cNvPr>
            <p:cNvSpPr/>
            <p:nvPr/>
          </p:nvSpPr>
          <p:spPr>
            <a:xfrm>
              <a:off x="660675" y="4009550"/>
              <a:ext cx="41800" cy="32825"/>
            </a:xfrm>
            <a:custGeom>
              <a:avLst/>
              <a:gdLst/>
              <a:ahLst/>
              <a:cxnLst/>
              <a:rect l="l" t="t" r="r" b="b"/>
              <a:pathLst>
                <a:path w="1672" h="1313" extrusionOk="0">
                  <a:moveTo>
                    <a:pt x="1518" y="1"/>
                  </a:moveTo>
                  <a:lnTo>
                    <a:pt x="0" y="554"/>
                  </a:lnTo>
                  <a:lnTo>
                    <a:pt x="276" y="1313"/>
                  </a:lnTo>
                  <a:lnTo>
                    <a:pt x="1036" y="1037"/>
                  </a:lnTo>
                  <a:cubicBezTo>
                    <a:pt x="1455" y="884"/>
                    <a:pt x="1671" y="420"/>
                    <a:pt x="1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27;p50">
              <a:extLst>
                <a:ext uri="{FF2B5EF4-FFF2-40B4-BE49-F238E27FC236}">
                  <a16:creationId xmlns:a16="http://schemas.microsoft.com/office/drawing/2014/main" id="{71FD3CB7-2AB3-4AC5-A8A4-C1A39E81AF8C}"/>
                </a:ext>
              </a:extLst>
            </p:cNvPr>
            <p:cNvSpPr/>
            <p:nvPr/>
          </p:nvSpPr>
          <p:spPr>
            <a:xfrm>
              <a:off x="585350" y="4182475"/>
              <a:ext cx="156275" cy="112800"/>
            </a:xfrm>
            <a:custGeom>
              <a:avLst/>
              <a:gdLst/>
              <a:ahLst/>
              <a:cxnLst/>
              <a:rect l="l" t="t" r="r" b="b"/>
              <a:pathLst>
                <a:path w="6251" h="4512" extrusionOk="0">
                  <a:moveTo>
                    <a:pt x="5789" y="1"/>
                  </a:moveTo>
                  <a:cubicBezTo>
                    <a:pt x="5707" y="1"/>
                    <a:pt x="5623" y="25"/>
                    <a:pt x="5551" y="78"/>
                  </a:cubicBezTo>
                  <a:lnTo>
                    <a:pt x="209" y="3776"/>
                  </a:lnTo>
                  <a:cubicBezTo>
                    <a:pt x="63" y="3876"/>
                    <a:pt x="1" y="4060"/>
                    <a:pt x="53" y="4229"/>
                  </a:cubicBezTo>
                  <a:cubicBezTo>
                    <a:pt x="106" y="4397"/>
                    <a:pt x="263" y="4512"/>
                    <a:pt x="439" y="4512"/>
                  </a:cubicBezTo>
                  <a:cubicBezTo>
                    <a:pt x="522" y="4512"/>
                    <a:pt x="601" y="4488"/>
                    <a:pt x="669" y="4441"/>
                  </a:cubicBezTo>
                  <a:lnTo>
                    <a:pt x="6011" y="741"/>
                  </a:lnTo>
                  <a:cubicBezTo>
                    <a:pt x="6201" y="617"/>
                    <a:pt x="6250" y="361"/>
                    <a:pt x="6121" y="174"/>
                  </a:cubicBezTo>
                  <a:cubicBezTo>
                    <a:pt x="6043" y="61"/>
                    <a:pt x="5917" y="1"/>
                    <a:pt x="5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28;p50">
              <a:extLst>
                <a:ext uri="{FF2B5EF4-FFF2-40B4-BE49-F238E27FC236}">
                  <a16:creationId xmlns:a16="http://schemas.microsoft.com/office/drawing/2014/main" id="{34D278E5-A765-4561-BC37-742E277C4501}"/>
                </a:ext>
              </a:extLst>
            </p:cNvPr>
            <p:cNvSpPr/>
            <p:nvPr/>
          </p:nvSpPr>
          <p:spPr>
            <a:xfrm>
              <a:off x="729075" y="4252350"/>
              <a:ext cx="20225" cy="314150"/>
            </a:xfrm>
            <a:custGeom>
              <a:avLst/>
              <a:gdLst/>
              <a:ahLst/>
              <a:cxnLst/>
              <a:rect l="l" t="t" r="r" b="b"/>
              <a:pathLst>
                <a:path w="809" h="12566" extrusionOk="0">
                  <a:moveTo>
                    <a:pt x="404" y="0"/>
                  </a:moveTo>
                  <a:cubicBezTo>
                    <a:pt x="184" y="0"/>
                    <a:pt x="5" y="176"/>
                    <a:pt x="0" y="397"/>
                  </a:cubicBezTo>
                  <a:lnTo>
                    <a:pt x="0" y="12112"/>
                  </a:lnTo>
                  <a:lnTo>
                    <a:pt x="405" y="12566"/>
                  </a:lnTo>
                  <a:lnTo>
                    <a:pt x="808" y="12112"/>
                  </a:lnTo>
                  <a:lnTo>
                    <a:pt x="808" y="397"/>
                  </a:lnTo>
                  <a:cubicBezTo>
                    <a:pt x="804" y="176"/>
                    <a:pt x="624" y="0"/>
                    <a:pt x="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29;p50">
              <a:extLst>
                <a:ext uri="{FF2B5EF4-FFF2-40B4-BE49-F238E27FC236}">
                  <a16:creationId xmlns:a16="http://schemas.microsoft.com/office/drawing/2014/main" id="{F95C91F5-C322-48E9-9161-529D082FC930}"/>
                </a:ext>
              </a:extLst>
            </p:cNvPr>
            <p:cNvSpPr/>
            <p:nvPr/>
          </p:nvSpPr>
          <p:spPr>
            <a:xfrm>
              <a:off x="628050" y="4454150"/>
              <a:ext cx="222225" cy="20225"/>
            </a:xfrm>
            <a:custGeom>
              <a:avLst/>
              <a:gdLst/>
              <a:ahLst/>
              <a:cxnLst/>
              <a:rect l="l" t="t" r="r" b="b"/>
              <a:pathLst>
                <a:path w="8889" h="809" extrusionOk="0">
                  <a:moveTo>
                    <a:pt x="1" y="0"/>
                  </a:moveTo>
                  <a:lnTo>
                    <a:pt x="1" y="808"/>
                  </a:lnTo>
                  <a:lnTo>
                    <a:pt x="8889" y="808"/>
                  </a:lnTo>
                  <a:lnTo>
                    <a:pt x="8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0;p50">
              <a:extLst>
                <a:ext uri="{FF2B5EF4-FFF2-40B4-BE49-F238E27FC236}">
                  <a16:creationId xmlns:a16="http://schemas.microsoft.com/office/drawing/2014/main" id="{63096A3F-FEAF-41D8-A2BC-CC9330E0D0CE}"/>
                </a:ext>
              </a:extLst>
            </p:cNvPr>
            <p:cNvSpPr/>
            <p:nvPr/>
          </p:nvSpPr>
          <p:spPr>
            <a:xfrm>
              <a:off x="544500" y="4261925"/>
              <a:ext cx="72825" cy="54725"/>
            </a:xfrm>
            <a:custGeom>
              <a:avLst/>
              <a:gdLst/>
              <a:ahLst/>
              <a:cxnLst/>
              <a:rect l="l" t="t" r="r" b="b"/>
              <a:pathLst>
                <a:path w="2913" h="2189" extrusionOk="0">
                  <a:moveTo>
                    <a:pt x="2249" y="1"/>
                  </a:moveTo>
                  <a:cubicBezTo>
                    <a:pt x="2090" y="1"/>
                    <a:pt x="1929" y="48"/>
                    <a:pt x="1788" y="145"/>
                  </a:cubicBezTo>
                  <a:lnTo>
                    <a:pt x="459" y="1065"/>
                  </a:lnTo>
                  <a:cubicBezTo>
                    <a:pt x="93" y="1318"/>
                    <a:pt x="1" y="1822"/>
                    <a:pt x="255" y="2188"/>
                  </a:cubicBezTo>
                  <a:lnTo>
                    <a:pt x="1186" y="2017"/>
                  </a:lnTo>
                  <a:lnTo>
                    <a:pt x="2515" y="1097"/>
                  </a:lnTo>
                  <a:lnTo>
                    <a:pt x="2912" y="349"/>
                  </a:lnTo>
                  <a:cubicBezTo>
                    <a:pt x="2756" y="122"/>
                    <a:pt x="2505" y="1"/>
                    <a:pt x="2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31;p50">
              <a:extLst>
                <a:ext uri="{FF2B5EF4-FFF2-40B4-BE49-F238E27FC236}">
                  <a16:creationId xmlns:a16="http://schemas.microsoft.com/office/drawing/2014/main" id="{1F0673A3-E06D-4000-9240-2027105F4823}"/>
                </a:ext>
              </a:extLst>
            </p:cNvPr>
            <p:cNvSpPr/>
            <p:nvPr/>
          </p:nvSpPr>
          <p:spPr>
            <a:xfrm>
              <a:off x="575175" y="4231950"/>
              <a:ext cx="155300" cy="332400"/>
            </a:xfrm>
            <a:custGeom>
              <a:avLst/>
              <a:gdLst/>
              <a:ahLst/>
              <a:cxnLst/>
              <a:rect l="l" t="t" r="r" b="b"/>
              <a:pathLst>
                <a:path w="6212" h="13296" extrusionOk="0">
                  <a:moveTo>
                    <a:pt x="5752" y="0"/>
                  </a:moveTo>
                  <a:cubicBezTo>
                    <a:pt x="5594" y="0"/>
                    <a:pt x="5445" y="93"/>
                    <a:pt x="5380" y="246"/>
                  </a:cubicBezTo>
                  <a:lnTo>
                    <a:pt x="0" y="12928"/>
                  </a:lnTo>
                  <a:lnTo>
                    <a:pt x="245" y="13295"/>
                  </a:lnTo>
                  <a:lnTo>
                    <a:pt x="879" y="12928"/>
                  </a:lnTo>
                  <a:lnTo>
                    <a:pt x="6125" y="562"/>
                  </a:lnTo>
                  <a:cubicBezTo>
                    <a:pt x="6212" y="357"/>
                    <a:pt x="6117" y="119"/>
                    <a:pt x="5910" y="31"/>
                  </a:cubicBezTo>
                  <a:lnTo>
                    <a:pt x="5910" y="33"/>
                  </a:lnTo>
                  <a:cubicBezTo>
                    <a:pt x="5858" y="11"/>
                    <a:pt x="5804" y="0"/>
                    <a:pt x="5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32;p50">
              <a:extLst>
                <a:ext uri="{FF2B5EF4-FFF2-40B4-BE49-F238E27FC236}">
                  <a16:creationId xmlns:a16="http://schemas.microsoft.com/office/drawing/2014/main" id="{D207E782-230A-43CF-A88F-652EF84AD0D2}"/>
                </a:ext>
              </a:extLst>
            </p:cNvPr>
            <p:cNvSpPr/>
            <p:nvPr/>
          </p:nvSpPr>
          <p:spPr>
            <a:xfrm>
              <a:off x="747900" y="4231950"/>
              <a:ext cx="155300" cy="333625"/>
            </a:xfrm>
            <a:custGeom>
              <a:avLst/>
              <a:gdLst/>
              <a:ahLst/>
              <a:cxnLst/>
              <a:rect l="l" t="t" r="r" b="b"/>
              <a:pathLst>
                <a:path w="6212" h="13345" extrusionOk="0">
                  <a:moveTo>
                    <a:pt x="459" y="0"/>
                  </a:moveTo>
                  <a:cubicBezTo>
                    <a:pt x="407" y="0"/>
                    <a:pt x="353" y="11"/>
                    <a:pt x="301" y="33"/>
                  </a:cubicBezTo>
                  <a:cubicBezTo>
                    <a:pt x="96" y="119"/>
                    <a:pt x="0" y="357"/>
                    <a:pt x="88" y="562"/>
                  </a:cubicBezTo>
                  <a:lnTo>
                    <a:pt x="5333" y="12929"/>
                  </a:lnTo>
                  <a:lnTo>
                    <a:pt x="5950" y="13345"/>
                  </a:lnTo>
                  <a:lnTo>
                    <a:pt x="6211" y="12929"/>
                  </a:lnTo>
                  <a:lnTo>
                    <a:pt x="832" y="246"/>
                  </a:lnTo>
                  <a:cubicBezTo>
                    <a:pt x="766" y="93"/>
                    <a:pt x="617" y="0"/>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33;p50">
              <a:extLst>
                <a:ext uri="{FF2B5EF4-FFF2-40B4-BE49-F238E27FC236}">
                  <a16:creationId xmlns:a16="http://schemas.microsoft.com/office/drawing/2014/main" id="{27ABAB15-B3D0-454F-A289-A3F9D111DCCA}"/>
                </a:ext>
              </a:extLst>
            </p:cNvPr>
            <p:cNvSpPr/>
            <p:nvPr/>
          </p:nvSpPr>
          <p:spPr>
            <a:xfrm>
              <a:off x="728975" y="4555125"/>
              <a:ext cx="20425" cy="30550"/>
            </a:xfrm>
            <a:custGeom>
              <a:avLst/>
              <a:gdLst/>
              <a:ahLst/>
              <a:cxnLst/>
              <a:rect l="l" t="t" r="r" b="b"/>
              <a:pathLst>
                <a:path w="817" h="1222" extrusionOk="0">
                  <a:moveTo>
                    <a:pt x="4" y="1"/>
                  </a:moveTo>
                  <a:lnTo>
                    <a:pt x="4" y="808"/>
                  </a:lnTo>
                  <a:cubicBezTo>
                    <a:pt x="0" y="1035"/>
                    <a:pt x="181" y="1222"/>
                    <a:pt x="408" y="1222"/>
                  </a:cubicBezTo>
                  <a:cubicBezTo>
                    <a:pt x="634" y="1222"/>
                    <a:pt x="817" y="1035"/>
                    <a:pt x="812" y="808"/>
                  </a:cubicBez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34;p50">
              <a:extLst>
                <a:ext uri="{FF2B5EF4-FFF2-40B4-BE49-F238E27FC236}">
                  <a16:creationId xmlns:a16="http://schemas.microsoft.com/office/drawing/2014/main" id="{D1D6E192-789F-49F3-8457-FE5958D0ACA8}"/>
                </a:ext>
              </a:extLst>
            </p:cNvPr>
            <p:cNvSpPr/>
            <p:nvPr/>
          </p:nvSpPr>
          <p:spPr>
            <a:xfrm>
              <a:off x="881200" y="4555125"/>
              <a:ext cx="30950" cy="30200"/>
            </a:xfrm>
            <a:custGeom>
              <a:avLst/>
              <a:gdLst/>
              <a:ahLst/>
              <a:cxnLst/>
              <a:rect l="l" t="t" r="r" b="b"/>
              <a:pathLst>
                <a:path w="1238" h="1208" extrusionOk="0">
                  <a:moveTo>
                    <a:pt x="1" y="1"/>
                  </a:moveTo>
                  <a:lnTo>
                    <a:pt x="411" y="967"/>
                  </a:lnTo>
                  <a:cubicBezTo>
                    <a:pt x="478" y="1117"/>
                    <a:pt x="625" y="1207"/>
                    <a:pt x="781" y="1207"/>
                  </a:cubicBezTo>
                  <a:cubicBezTo>
                    <a:pt x="834" y="1207"/>
                    <a:pt x="887" y="1197"/>
                    <a:pt x="939" y="1175"/>
                  </a:cubicBezTo>
                  <a:cubicBezTo>
                    <a:pt x="1141" y="1089"/>
                    <a:pt x="1237" y="855"/>
                    <a:pt x="1155" y="651"/>
                  </a:cubicBez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35;p50">
              <a:extLst>
                <a:ext uri="{FF2B5EF4-FFF2-40B4-BE49-F238E27FC236}">
                  <a16:creationId xmlns:a16="http://schemas.microsoft.com/office/drawing/2014/main" id="{F9226F03-8BE2-4CF6-93EB-28685CD0C168}"/>
                </a:ext>
              </a:extLst>
            </p:cNvPr>
            <p:cNvSpPr/>
            <p:nvPr/>
          </p:nvSpPr>
          <p:spPr>
            <a:xfrm>
              <a:off x="566075" y="4555125"/>
              <a:ext cx="31100" cy="30325"/>
            </a:xfrm>
            <a:custGeom>
              <a:avLst/>
              <a:gdLst/>
              <a:ahLst/>
              <a:cxnLst/>
              <a:rect l="l" t="t" r="r" b="b"/>
              <a:pathLst>
                <a:path w="1244" h="1213" extrusionOk="0">
                  <a:moveTo>
                    <a:pt x="364" y="1"/>
                  </a:moveTo>
                  <a:lnTo>
                    <a:pt x="89" y="651"/>
                  </a:lnTo>
                  <a:cubicBezTo>
                    <a:pt x="1" y="857"/>
                    <a:pt x="97" y="1094"/>
                    <a:pt x="302" y="1181"/>
                  </a:cubicBezTo>
                  <a:cubicBezTo>
                    <a:pt x="354" y="1203"/>
                    <a:pt x="407" y="1213"/>
                    <a:pt x="460" y="1213"/>
                  </a:cubicBezTo>
                  <a:cubicBezTo>
                    <a:pt x="617" y="1213"/>
                    <a:pt x="767" y="1120"/>
                    <a:pt x="833" y="967"/>
                  </a:cubicBezTo>
                  <a:lnTo>
                    <a:pt x="1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36;p50">
              <a:extLst>
                <a:ext uri="{FF2B5EF4-FFF2-40B4-BE49-F238E27FC236}">
                  <a16:creationId xmlns:a16="http://schemas.microsoft.com/office/drawing/2014/main" id="{548DC931-CF4C-479E-B9F8-457EC190B33D}"/>
                </a:ext>
              </a:extLst>
            </p:cNvPr>
            <p:cNvSpPr/>
            <p:nvPr/>
          </p:nvSpPr>
          <p:spPr>
            <a:xfrm>
              <a:off x="716725" y="4221825"/>
              <a:ext cx="52775" cy="32575"/>
            </a:xfrm>
            <a:custGeom>
              <a:avLst/>
              <a:gdLst/>
              <a:ahLst/>
              <a:cxnLst/>
              <a:rect l="l" t="t" r="r" b="b"/>
              <a:pathLst>
                <a:path w="2111" h="1303" extrusionOk="0">
                  <a:moveTo>
                    <a:pt x="494" y="0"/>
                  </a:moveTo>
                  <a:lnTo>
                    <a:pt x="1" y="899"/>
                  </a:lnTo>
                  <a:cubicBezTo>
                    <a:pt x="1" y="1122"/>
                    <a:pt x="182" y="1302"/>
                    <a:pt x="405" y="1302"/>
                  </a:cubicBezTo>
                  <a:lnTo>
                    <a:pt x="2110" y="810"/>
                  </a:lnTo>
                  <a:lnTo>
                    <a:pt x="2110" y="407"/>
                  </a:lnTo>
                  <a:cubicBezTo>
                    <a:pt x="2110" y="183"/>
                    <a:pt x="1930" y="2"/>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37;p50">
              <a:extLst>
                <a:ext uri="{FF2B5EF4-FFF2-40B4-BE49-F238E27FC236}">
                  <a16:creationId xmlns:a16="http://schemas.microsoft.com/office/drawing/2014/main" id="{B2E9203F-020B-4C6D-874A-CF42E39610AB}"/>
                </a:ext>
              </a:extLst>
            </p:cNvPr>
            <p:cNvSpPr/>
            <p:nvPr/>
          </p:nvSpPr>
          <p:spPr>
            <a:xfrm>
              <a:off x="708875" y="4221850"/>
              <a:ext cx="60650" cy="40425"/>
            </a:xfrm>
            <a:custGeom>
              <a:avLst/>
              <a:gdLst/>
              <a:ahLst/>
              <a:cxnLst/>
              <a:rect l="l" t="t" r="r" b="b"/>
              <a:pathLst>
                <a:path w="2426" h="1617" extrusionOk="0">
                  <a:moveTo>
                    <a:pt x="405" y="1"/>
                  </a:moveTo>
                  <a:cubicBezTo>
                    <a:pt x="182" y="1"/>
                    <a:pt x="1" y="182"/>
                    <a:pt x="1" y="406"/>
                  </a:cubicBezTo>
                  <a:lnTo>
                    <a:pt x="1" y="1213"/>
                  </a:lnTo>
                  <a:cubicBezTo>
                    <a:pt x="1" y="1436"/>
                    <a:pt x="182" y="1617"/>
                    <a:pt x="405" y="1617"/>
                  </a:cubicBezTo>
                  <a:lnTo>
                    <a:pt x="2021" y="1617"/>
                  </a:lnTo>
                  <a:cubicBezTo>
                    <a:pt x="2244" y="1617"/>
                    <a:pt x="2426" y="1436"/>
                    <a:pt x="2426" y="1213"/>
                  </a:cubicBezTo>
                  <a:lnTo>
                    <a:pt x="2426" y="807"/>
                  </a:lnTo>
                  <a:lnTo>
                    <a:pt x="1213" y="807"/>
                  </a:lnTo>
                  <a:cubicBezTo>
                    <a:pt x="1212" y="807"/>
                    <a:pt x="1211" y="807"/>
                    <a:pt x="1210" y="807"/>
                  </a:cubicBezTo>
                  <a:cubicBezTo>
                    <a:pt x="988" y="807"/>
                    <a:pt x="808" y="627"/>
                    <a:pt x="808" y="406"/>
                  </a:cubicBezTo>
                  <a:lnTo>
                    <a:pt x="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38;p50">
              <a:extLst>
                <a:ext uri="{FF2B5EF4-FFF2-40B4-BE49-F238E27FC236}">
                  <a16:creationId xmlns:a16="http://schemas.microsoft.com/office/drawing/2014/main" id="{3BB776FE-2797-4BD4-88A2-EBE2C9A65AF3}"/>
                </a:ext>
              </a:extLst>
            </p:cNvPr>
            <p:cNvSpPr/>
            <p:nvPr/>
          </p:nvSpPr>
          <p:spPr>
            <a:xfrm>
              <a:off x="708200" y="4161225"/>
              <a:ext cx="62175" cy="59150"/>
            </a:xfrm>
            <a:custGeom>
              <a:avLst/>
              <a:gdLst/>
              <a:ahLst/>
              <a:cxnLst/>
              <a:rect l="l" t="t" r="r" b="b"/>
              <a:pathLst>
                <a:path w="2487" h="2366" extrusionOk="0">
                  <a:moveTo>
                    <a:pt x="1238" y="1"/>
                  </a:moveTo>
                  <a:cubicBezTo>
                    <a:pt x="1101" y="1"/>
                    <a:pt x="961" y="25"/>
                    <a:pt x="824" y="74"/>
                  </a:cubicBezTo>
                  <a:cubicBezTo>
                    <a:pt x="794" y="86"/>
                    <a:pt x="765" y="98"/>
                    <a:pt x="735" y="111"/>
                  </a:cubicBezTo>
                  <a:cubicBezTo>
                    <a:pt x="165" y="372"/>
                    <a:pt x="1" y="1029"/>
                    <a:pt x="219" y="1628"/>
                  </a:cubicBezTo>
                  <a:cubicBezTo>
                    <a:pt x="392" y="2104"/>
                    <a:pt x="764" y="2366"/>
                    <a:pt x="1208" y="2366"/>
                  </a:cubicBezTo>
                  <a:cubicBezTo>
                    <a:pt x="1350" y="2366"/>
                    <a:pt x="1500" y="2339"/>
                    <a:pt x="1653" y="2283"/>
                  </a:cubicBezTo>
                  <a:cubicBezTo>
                    <a:pt x="1974" y="2167"/>
                    <a:pt x="2218" y="1996"/>
                    <a:pt x="2346" y="1707"/>
                  </a:cubicBezTo>
                  <a:cubicBezTo>
                    <a:pt x="2475" y="1420"/>
                    <a:pt x="2487" y="1094"/>
                    <a:pt x="2379" y="799"/>
                  </a:cubicBezTo>
                  <a:lnTo>
                    <a:pt x="2379" y="799"/>
                  </a:lnTo>
                  <a:lnTo>
                    <a:pt x="2379" y="800"/>
                  </a:lnTo>
                  <a:cubicBezTo>
                    <a:pt x="2200" y="307"/>
                    <a:pt x="1734"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39;p50">
              <a:extLst>
                <a:ext uri="{FF2B5EF4-FFF2-40B4-BE49-F238E27FC236}">
                  <a16:creationId xmlns:a16="http://schemas.microsoft.com/office/drawing/2014/main" id="{54F76440-DE23-4BED-AFF3-AABE129DB98B}"/>
                </a:ext>
              </a:extLst>
            </p:cNvPr>
            <p:cNvSpPr/>
            <p:nvPr/>
          </p:nvSpPr>
          <p:spPr>
            <a:xfrm>
              <a:off x="702800" y="4164000"/>
              <a:ext cx="64075" cy="57900"/>
            </a:xfrm>
            <a:custGeom>
              <a:avLst/>
              <a:gdLst/>
              <a:ahLst/>
              <a:cxnLst/>
              <a:rect l="l" t="t" r="r" b="b"/>
              <a:pathLst>
                <a:path w="2563" h="2316" extrusionOk="0">
                  <a:moveTo>
                    <a:pt x="951" y="0"/>
                  </a:moveTo>
                  <a:lnTo>
                    <a:pt x="951" y="0"/>
                  </a:lnTo>
                  <a:cubicBezTo>
                    <a:pt x="180" y="352"/>
                    <a:pt x="0" y="1367"/>
                    <a:pt x="601" y="1964"/>
                  </a:cubicBezTo>
                  <a:cubicBezTo>
                    <a:pt x="842" y="2203"/>
                    <a:pt x="1149" y="2315"/>
                    <a:pt x="1452" y="2315"/>
                  </a:cubicBezTo>
                  <a:cubicBezTo>
                    <a:pt x="1907" y="2315"/>
                    <a:pt x="2355" y="2061"/>
                    <a:pt x="2562" y="1596"/>
                  </a:cubicBezTo>
                  <a:lnTo>
                    <a:pt x="2562" y="1596"/>
                  </a:lnTo>
                  <a:cubicBezTo>
                    <a:pt x="2534" y="1609"/>
                    <a:pt x="2506" y="1624"/>
                    <a:pt x="2476" y="1636"/>
                  </a:cubicBezTo>
                  <a:cubicBezTo>
                    <a:pt x="2341" y="1684"/>
                    <a:pt x="2202" y="1707"/>
                    <a:pt x="2064" y="1707"/>
                  </a:cubicBezTo>
                  <a:cubicBezTo>
                    <a:pt x="1733" y="1707"/>
                    <a:pt x="1409" y="1572"/>
                    <a:pt x="1174" y="1320"/>
                  </a:cubicBezTo>
                  <a:cubicBezTo>
                    <a:pt x="842" y="965"/>
                    <a:pt x="754" y="444"/>
                    <a:pt x="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40;p50">
              <a:extLst>
                <a:ext uri="{FF2B5EF4-FFF2-40B4-BE49-F238E27FC236}">
                  <a16:creationId xmlns:a16="http://schemas.microsoft.com/office/drawing/2014/main" id="{0454C8DE-56FD-43E9-AB60-692A59C16893}"/>
                </a:ext>
              </a:extLst>
            </p:cNvPr>
            <p:cNvSpPr/>
            <p:nvPr/>
          </p:nvSpPr>
          <p:spPr>
            <a:xfrm>
              <a:off x="550875" y="4270600"/>
              <a:ext cx="72825" cy="54750"/>
            </a:xfrm>
            <a:custGeom>
              <a:avLst/>
              <a:gdLst/>
              <a:ahLst/>
              <a:cxnLst/>
              <a:rect l="l" t="t" r="r" b="b"/>
              <a:pathLst>
                <a:path w="2913" h="2190" extrusionOk="0">
                  <a:moveTo>
                    <a:pt x="2659" y="1"/>
                  </a:moveTo>
                  <a:lnTo>
                    <a:pt x="2657" y="2"/>
                  </a:lnTo>
                  <a:lnTo>
                    <a:pt x="0" y="1841"/>
                  </a:lnTo>
                  <a:cubicBezTo>
                    <a:pt x="157" y="2067"/>
                    <a:pt x="409" y="2189"/>
                    <a:pt x="666" y="2189"/>
                  </a:cubicBezTo>
                  <a:cubicBezTo>
                    <a:pt x="825" y="2189"/>
                    <a:pt x="985" y="2142"/>
                    <a:pt x="1125" y="2045"/>
                  </a:cubicBezTo>
                  <a:lnTo>
                    <a:pt x="2454" y="1125"/>
                  </a:lnTo>
                  <a:cubicBezTo>
                    <a:pt x="2820" y="871"/>
                    <a:pt x="2912" y="368"/>
                    <a:pt x="2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41;p50">
              <a:extLst>
                <a:ext uri="{FF2B5EF4-FFF2-40B4-BE49-F238E27FC236}">
                  <a16:creationId xmlns:a16="http://schemas.microsoft.com/office/drawing/2014/main" id="{1A97A504-2793-4A55-B53E-D3F4C5B7D79F}"/>
                </a:ext>
              </a:extLst>
            </p:cNvPr>
            <p:cNvSpPr/>
            <p:nvPr/>
          </p:nvSpPr>
          <p:spPr>
            <a:xfrm>
              <a:off x="571025" y="4179600"/>
              <a:ext cx="42400" cy="38325"/>
            </a:xfrm>
            <a:custGeom>
              <a:avLst/>
              <a:gdLst/>
              <a:ahLst/>
              <a:cxnLst/>
              <a:rect l="l" t="t" r="r" b="b"/>
              <a:pathLst>
                <a:path w="1696" h="1533" extrusionOk="0">
                  <a:moveTo>
                    <a:pt x="609" y="0"/>
                  </a:moveTo>
                  <a:cubicBezTo>
                    <a:pt x="110" y="245"/>
                    <a:pt x="1" y="910"/>
                    <a:pt x="397" y="1300"/>
                  </a:cubicBezTo>
                  <a:cubicBezTo>
                    <a:pt x="558" y="1458"/>
                    <a:pt x="762" y="1533"/>
                    <a:pt x="963" y="1533"/>
                  </a:cubicBezTo>
                  <a:cubicBezTo>
                    <a:pt x="1261" y="1533"/>
                    <a:pt x="1554" y="1370"/>
                    <a:pt x="1696" y="1070"/>
                  </a:cubicBezTo>
                  <a:lnTo>
                    <a:pt x="1696" y="1070"/>
                  </a:lnTo>
                  <a:cubicBezTo>
                    <a:pt x="1670" y="1081"/>
                    <a:pt x="1646" y="1095"/>
                    <a:pt x="1619" y="1105"/>
                  </a:cubicBezTo>
                  <a:lnTo>
                    <a:pt x="1619" y="1107"/>
                  </a:lnTo>
                  <a:cubicBezTo>
                    <a:pt x="1530" y="1138"/>
                    <a:pt x="1438" y="1154"/>
                    <a:pt x="1346" y="1154"/>
                  </a:cubicBezTo>
                  <a:cubicBezTo>
                    <a:pt x="1122" y="1154"/>
                    <a:pt x="902" y="1061"/>
                    <a:pt x="745" y="889"/>
                  </a:cubicBezTo>
                  <a:cubicBezTo>
                    <a:pt x="524" y="647"/>
                    <a:pt x="471" y="296"/>
                    <a:pt x="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Formulación del Problema</a:t>
            </a:r>
            <a:endParaRPr dirty="0"/>
          </a:p>
        </p:txBody>
      </p:sp>
      <p:sp>
        <p:nvSpPr>
          <p:cNvPr id="353" name="Google Shape;353;p31"/>
          <p:cNvSpPr txBox="1">
            <a:spLocks noGrp="1"/>
          </p:cNvSpPr>
          <p:nvPr>
            <p:ph type="title" idx="2"/>
          </p:nvPr>
        </p:nvSpPr>
        <p:spPr>
          <a:xfrm>
            <a:off x="5230900" y="1293975"/>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394" name="Google Shape;394;p31"/>
          <p:cNvGrpSpPr/>
          <p:nvPr/>
        </p:nvGrpSpPr>
        <p:grpSpPr>
          <a:xfrm>
            <a:off x="924375" y="633050"/>
            <a:ext cx="660950" cy="660925"/>
            <a:chOff x="2238350" y="1686100"/>
            <a:chExt cx="660950" cy="660925"/>
          </a:xfrm>
        </p:grpSpPr>
        <p:sp>
          <p:nvSpPr>
            <p:cNvPr id="395" name="Google Shape;395;p31"/>
            <p:cNvSpPr/>
            <p:nvPr/>
          </p:nvSpPr>
          <p:spPr>
            <a:xfrm>
              <a:off x="2238350" y="1686100"/>
              <a:ext cx="660950" cy="660925"/>
            </a:xfrm>
            <a:custGeom>
              <a:avLst/>
              <a:gdLst/>
              <a:ahLst/>
              <a:cxnLst/>
              <a:rect l="l" t="t" r="r" b="b"/>
              <a:pathLst>
                <a:path w="26438" h="26437" extrusionOk="0">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65450" y="1819175"/>
              <a:ext cx="114550" cy="107800"/>
            </a:xfrm>
            <a:custGeom>
              <a:avLst/>
              <a:gdLst/>
              <a:ahLst/>
              <a:cxnLst/>
              <a:rect l="l" t="t" r="r" b="b"/>
              <a:pathLst>
                <a:path w="4582" h="4312" extrusionOk="0">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502425" y="1740575"/>
              <a:ext cx="66675" cy="62725"/>
            </a:xfrm>
            <a:custGeom>
              <a:avLst/>
              <a:gdLst/>
              <a:ahLst/>
              <a:cxnLst/>
              <a:rect l="l" t="t" r="r" b="b"/>
              <a:pathLst>
                <a:path w="2667" h="2509" extrusionOk="0">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639625" y="1819125"/>
              <a:ext cx="27625" cy="23200"/>
            </a:xfrm>
            <a:custGeom>
              <a:avLst/>
              <a:gdLst/>
              <a:ahLst/>
              <a:cxnLst/>
              <a:rect l="l" t="t" r="r" b="b"/>
              <a:pathLst>
                <a:path w="1105" h="928" extrusionOk="0">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1"/>
          <p:cNvGrpSpPr/>
          <p:nvPr/>
        </p:nvGrpSpPr>
        <p:grpSpPr>
          <a:xfrm>
            <a:off x="1221787" y="1418148"/>
            <a:ext cx="1993002" cy="1417717"/>
            <a:chOff x="119500" y="1026475"/>
            <a:chExt cx="2365300" cy="1682550"/>
          </a:xfrm>
        </p:grpSpPr>
        <p:sp>
          <p:nvSpPr>
            <p:cNvPr id="400" name="Google Shape;400;p31"/>
            <p:cNvSpPr/>
            <p:nvPr/>
          </p:nvSpPr>
          <p:spPr>
            <a:xfrm>
              <a:off x="648475" y="1235950"/>
              <a:ext cx="1280825" cy="1280825"/>
            </a:xfrm>
            <a:custGeom>
              <a:avLst/>
              <a:gdLst/>
              <a:ahLst/>
              <a:cxnLst/>
              <a:rect l="l" t="t" r="r" b="b"/>
              <a:pathLst>
                <a:path w="51233" h="51233" extrusionOk="0">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1"/>
            <p:cNvSpPr/>
            <p:nvPr/>
          </p:nvSpPr>
          <p:spPr>
            <a:xfrm>
              <a:off x="861900" y="1996225"/>
              <a:ext cx="208925" cy="208925"/>
            </a:xfrm>
            <a:custGeom>
              <a:avLst/>
              <a:gdLst/>
              <a:ahLst/>
              <a:cxnLst/>
              <a:rect l="l" t="t" r="r" b="b"/>
              <a:pathLst>
                <a:path w="8357" h="8357" extrusionOk="0">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rgbClr val="FFD966">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96350" y="1738500"/>
              <a:ext cx="126350" cy="121550"/>
            </a:xfrm>
            <a:custGeom>
              <a:avLst/>
              <a:gdLst/>
              <a:ahLst/>
              <a:cxnLst/>
              <a:rect l="l" t="t" r="r" b="b"/>
              <a:pathLst>
                <a:path w="5054" h="4862" extrusionOk="0">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rgbClr val="FFD966">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119500" y="1026475"/>
              <a:ext cx="2365300" cy="1682550"/>
            </a:xfrm>
            <a:custGeom>
              <a:avLst/>
              <a:gdLst/>
              <a:ahLst/>
              <a:cxnLst/>
              <a:rect l="l" t="t" r="r" b="b"/>
              <a:pathLst>
                <a:path w="94612" h="67302" extrusionOk="0">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2169;p51">
            <a:extLst>
              <a:ext uri="{FF2B5EF4-FFF2-40B4-BE49-F238E27FC236}">
                <a16:creationId xmlns:a16="http://schemas.microsoft.com/office/drawing/2014/main" id="{F522AAE7-F47B-4FED-AF46-EBCFD8E67C32}"/>
              </a:ext>
            </a:extLst>
          </p:cNvPr>
          <p:cNvGrpSpPr/>
          <p:nvPr/>
        </p:nvGrpSpPr>
        <p:grpSpPr>
          <a:xfrm>
            <a:off x="789661" y="3452558"/>
            <a:ext cx="795664" cy="793935"/>
            <a:chOff x="812212" y="2752475"/>
            <a:chExt cx="1006788" cy="1004600"/>
          </a:xfrm>
        </p:grpSpPr>
        <p:sp>
          <p:nvSpPr>
            <p:cNvPr id="59" name="Google Shape;2170;p51">
              <a:extLst>
                <a:ext uri="{FF2B5EF4-FFF2-40B4-BE49-F238E27FC236}">
                  <a16:creationId xmlns:a16="http://schemas.microsoft.com/office/drawing/2014/main" id="{A6735179-27D1-4C2B-A169-148CDFA3A262}"/>
                </a:ext>
              </a:extLst>
            </p:cNvPr>
            <p:cNvSpPr/>
            <p:nvPr/>
          </p:nvSpPr>
          <p:spPr>
            <a:xfrm>
              <a:off x="814425" y="2752475"/>
              <a:ext cx="1004575" cy="1004600"/>
            </a:xfrm>
            <a:custGeom>
              <a:avLst/>
              <a:gdLst/>
              <a:ahLst/>
              <a:cxnLst/>
              <a:rect l="l" t="t" r="r" b="b"/>
              <a:pathLst>
                <a:path w="40183" h="40184" extrusionOk="0">
                  <a:moveTo>
                    <a:pt x="20092" y="1"/>
                  </a:moveTo>
                  <a:cubicBezTo>
                    <a:pt x="14763" y="1"/>
                    <a:pt x="9652" y="2118"/>
                    <a:pt x="5886" y="5886"/>
                  </a:cubicBezTo>
                  <a:cubicBezTo>
                    <a:pt x="2118" y="9654"/>
                    <a:pt x="1" y="14764"/>
                    <a:pt x="1" y="20092"/>
                  </a:cubicBezTo>
                  <a:cubicBezTo>
                    <a:pt x="1" y="25421"/>
                    <a:pt x="2118" y="30531"/>
                    <a:pt x="5886" y="34300"/>
                  </a:cubicBezTo>
                  <a:cubicBezTo>
                    <a:pt x="9652" y="38066"/>
                    <a:pt x="14763" y="40183"/>
                    <a:pt x="20092" y="40183"/>
                  </a:cubicBezTo>
                  <a:cubicBezTo>
                    <a:pt x="25420" y="40183"/>
                    <a:pt x="30530" y="38066"/>
                    <a:pt x="34298" y="34300"/>
                  </a:cubicBezTo>
                  <a:cubicBezTo>
                    <a:pt x="38066" y="30531"/>
                    <a:pt x="40183" y="25421"/>
                    <a:pt x="40183" y="20092"/>
                  </a:cubicBezTo>
                  <a:cubicBezTo>
                    <a:pt x="40183" y="14764"/>
                    <a:pt x="38066" y="9654"/>
                    <a:pt x="34298" y="5886"/>
                  </a:cubicBezTo>
                  <a:cubicBezTo>
                    <a:pt x="30530" y="2118"/>
                    <a:pt x="25420" y="1"/>
                    <a:pt x="20092" y="1"/>
                  </a:cubicBezTo>
                  <a:close/>
                </a:path>
              </a:pathLst>
            </a:custGeom>
            <a:solidFill>
              <a:srgbClr val="ACE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1;p51">
              <a:extLst>
                <a:ext uri="{FF2B5EF4-FFF2-40B4-BE49-F238E27FC236}">
                  <a16:creationId xmlns:a16="http://schemas.microsoft.com/office/drawing/2014/main" id="{AA39F03A-D233-4296-94A3-D08B3BE3561D}"/>
                </a:ext>
              </a:extLst>
            </p:cNvPr>
            <p:cNvSpPr/>
            <p:nvPr/>
          </p:nvSpPr>
          <p:spPr>
            <a:xfrm>
              <a:off x="1265975" y="3522675"/>
              <a:ext cx="312025" cy="146700"/>
            </a:xfrm>
            <a:custGeom>
              <a:avLst/>
              <a:gdLst/>
              <a:ahLst/>
              <a:cxnLst/>
              <a:rect l="l" t="t" r="r" b="b"/>
              <a:pathLst>
                <a:path w="12481" h="5868" extrusionOk="0">
                  <a:moveTo>
                    <a:pt x="10667" y="0"/>
                  </a:moveTo>
                  <a:cubicBezTo>
                    <a:pt x="10500" y="0"/>
                    <a:pt x="10333" y="12"/>
                    <a:pt x="10173" y="33"/>
                  </a:cubicBezTo>
                  <a:cubicBezTo>
                    <a:pt x="8621" y="230"/>
                    <a:pt x="7150" y="829"/>
                    <a:pt x="5699" y="1421"/>
                  </a:cubicBezTo>
                  <a:cubicBezTo>
                    <a:pt x="4122" y="2065"/>
                    <a:pt x="1984" y="2820"/>
                    <a:pt x="926" y="4245"/>
                  </a:cubicBezTo>
                  <a:cubicBezTo>
                    <a:pt x="0" y="5489"/>
                    <a:pt x="570" y="5868"/>
                    <a:pt x="1478" y="5868"/>
                  </a:cubicBezTo>
                  <a:cubicBezTo>
                    <a:pt x="2098" y="5868"/>
                    <a:pt x="2875" y="5691"/>
                    <a:pt x="3441" y="5494"/>
                  </a:cubicBezTo>
                  <a:lnTo>
                    <a:pt x="10252" y="3122"/>
                  </a:lnTo>
                  <a:cubicBezTo>
                    <a:pt x="10811" y="2929"/>
                    <a:pt x="11387" y="2724"/>
                    <a:pt x="11813" y="2316"/>
                  </a:cubicBezTo>
                  <a:cubicBezTo>
                    <a:pt x="12242" y="1909"/>
                    <a:pt x="12481" y="1240"/>
                    <a:pt x="12214" y="713"/>
                  </a:cubicBezTo>
                  <a:cubicBezTo>
                    <a:pt x="11943" y="172"/>
                    <a:pt x="11300" y="0"/>
                    <a:pt x="10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72;p51">
              <a:extLst>
                <a:ext uri="{FF2B5EF4-FFF2-40B4-BE49-F238E27FC236}">
                  <a16:creationId xmlns:a16="http://schemas.microsoft.com/office/drawing/2014/main" id="{7E6B85F3-0B65-4674-AD36-869E9DBFE047}"/>
                </a:ext>
              </a:extLst>
            </p:cNvPr>
            <p:cNvSpPr/>
            <p:nvPr/>
          </p:nvSpPr>
          <p:spPr>
            <a:xfrm>
              <a:off x="840200" y="2791450"/>
              <a:ext cx="978375" cy="793475"/>
            </a:xfrm>
            <a:custGeom>
              <a:avLst/>
              <a:gdLst/>
              <a:ahLst/>
              <a:cxnLst/>
              <a:rect l="l" t="t" r="r" b="b"/>
              <a:pathLst>
                <a:path w="39135" h="31739" extrusionOk="0">
                  <a:moveTo>
                    <a:pt x="26813" y="0"/>
                  </a:moveTo>
                  <a:cubicBezTo>
                    <a:pt x="25878" y="666"/>
                    <a:pt x="25023" y="1437"/>
                    <a:pt x="24264" y="2297"/>
                  </a:cubicBezTo>
                  <a:cubicBezTo>
                    <a:pt x="20662" y="6398"/>
                    <a:pt x="19379" y="12334"/>
                    <a:pt x="15164" y="15800"/>
                  </a:cubicBezTo>
                  <a:cubicBezTo>
                    <a:pt x="11951" y="18444"/>
                    <a:pt x="7579" y="19178"/>
                    <a:pt x="4024" y="21340"/>
                  </a:cubicBezTo>
                  <a:cubicBezTo>
                    <a:pt x="2492" y="22271"/>
                    <a:pt x="1134" y="23478"/>
                    <a:pt x="1" y="24869"/>
                  </a:cubicBezTo>
                  <a:cubicBezTo>
                    <a:pt x="837" y="27397"/>
                    <a:pt x="2169" y="29731"/>
                    <a:pt x="3919" y="31738"/>
                  </a:cubicBezTo>
                  <a:cubicBezTo>
                    <a:pt x="4396" y="31442"/>
                    <a:pt x="4860" y="31116"/>
                    <a:pt x="5312" y="30791"/>
                  </a:cubicBezTo>
                  <a:cubicBezTo>
                    <a:pt x="11397" y="26404"/>
                    <a:pt x="17564" y="21609"/>
                    <a:pt x="24919" y="20133"/>
                  </a:cubicBezTo>
                  <a:cubicBezTo>
                    <a:pt x="29623" y="19188"/>
                    <a:pt x="34943" y="19513"/>
                    <a:pt x="39135" y="17602"/>
                  </a:cubicBezTo>
                  <a:cubicBezTo>
                    <a:pt x="39055" y="15906"/>
                    <a:pt x="38760" y="14229"/>
                    <a:pt x="38258" y="12608"/>
                  </a:cubicBezTo>
                  <a:cubicBezTo>
                    <a:pt x="38066" y="11988"/>
                    <a:pt x="37846" y="11386"/>
                    <a:pt x="37601" y="10799"/>
                  </a:cubicBezTo>
                  <a:lnTo>
                    <a:pt x="32416" y="12800"/>
                  </a:lnTo>
                  <a:cubicBezTo>
                    <a:pt x="31291" y="13234"/>
                    <a:pt x="30119" y="13675"/>
                    <a:pt x="28927" y="13675"/>
                  </a:cubicBezTo>
                  <a:cubicBezTo>
                    <a:pt x="28759" y="13675"/>
                    <a:pt x="28590" y="13667"/>
                    <a:pt x="28422" y="13648"/>
                  </a:cubicBezTo>
                  <a:cubicBezTo>
                    <a:pt x="27055" y="13495"/>
                    <a:pt x="25681" y="12455"/>
                    <a:pt x="25652" y="11080"/>
                  </a:cubicBezTo>
                  <a:cubicBezTo>
                    <a:pt x="25638" y="10407"/>
                    <a:pt x="25937" y="9769"/>
                    <a:pt x="26258" y="9176"/>
                  </a:cubicBezTo>
                  <a:cubicBezTo>
                    <a:pt x="27578" y="6736"/>
                    <a:pt x="29386" y="4560"/>
                    <a:pt x="31534" y="2803"/>
                  </a:cubicBezTo>
                  <a:cubicBezTo>
                    <a:pt x="31537" y="2800"/>
                    <a:pt x="31541" y="2796"/>
                    <a:pt x="31545" y="2793"/>
                  </a:cubicBezTo>
                  <a:cubicBezTo>
                    <a:pt x="30103" y="1652"/>
                    <a:pt x="28511" y="712"/>
                    <a:pt x="26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73;p51">
              <a:extLst>
                <a:ext uri="{FF2B5EF4-FFF2-40B4-BE49-F238E27FC236}">
                  <a16:creationId xmlns:a16="http://schemas.microsoft.com/office/drawing/2014/main" id="{96613FDA-5228-468A-AD85-DD48F21D6227}"/>
                </a:ext>
              </a:extLst>
            </p:cNvPr>
            <p:cNvSpPr/>
            <p:nvPr/>
          </p:nvSpPr>
          <p:spPr>
            <a:xfrm>
              <a:off x="812212" y="2991109"/>
              <a:ext cx="486675" cy="394150"/>
            </a:xfrm>
            <a:custGeom>
              <a:avLst/>
              <a:gdLst/>
              <a:ahLst/>
              <a:cxnLst/>
              <a:rect l="l" t="t" r="r" b="b"/>
              <a:pathLst>
                <a:path w="19467" h="15766" extrusionOk="0">
                  <a:moveTo>
                    <a:pt x="16832" y="1"/>
                  </a:moveTo>
                  <a:cubicBezTo>
                    <a:pt x="15979" y="1"/>
                    <a:pt x="15126" y="309"/>
                    <a:pt x="14326" y="641"/>
                  </a:cubicBezTo>
                  <a:cubicBezTo>
                    <a:pt x="9696" y="2558"/>
                    <a:pt x="4603" y="5476"/>
                    <a:pt x="346" y="8856"/>
                  </a:cubicBezTo>
                  <a:cubicBezTo>
                    <a:pt x="1" y="11151"/>
                    <a:pt x="60" y="13490"/>
                    <a:pt x="518" y="15765"/>
                  </a:cubicBezTo>
                  <a:cubicBezTo>
                    <a:pt x="2569" y="14562"/>
                    <a:pt x="4703" y="12648"/>
                    <a:pt x="6324" y="11886"/>
                  </a:cubicBezTo>
                  <a:cubicBezTo>
                    <a:pt x="7415" y="11373"/>
                    <a:pt x="8554" y="10962"/>
                    <a:pt x="9654" y="10468"/>
                  </a:cubicBezTo>
                  <a:cubicBezTo>
                    <a:pt x="13151" y="8889"/>
                    <a:pt x="16221" y="6498"/>
                    <a:pt x="18602" y="3490"/>
                  </a:cubicBezTo>
                  <a:cubicBezTo>
                    <a:pt x="18883" y="3135"/>
                    <a:pt x="19162" y="2754"/>
                    <a:pt x="19253" y="2310"/>
                  </a:cubicBezTo>
                  <a:cubicBezTo>
                    <a:pt x="19466" y="1259"/>
                    <a:pt x="18495" y="260"/>
                    <a:pt x="17441" y="57"/>
                  </a:cubicBezTo>
                  <a:cubicBezTo>
                    <a:pt x="17239" y="18"/>
                    <a:pt x="17035" y="1"/>
                    <a:pt x="16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74;p51">
              <a:extLst>
                <a:ext uri="{FF2B5EF4-FFF2-40B4-BE49-F238E27FC236}">
                  <a16:creationId xmlns:a16="http://schemas.microsoft.com/office/drawing/2014/main" id="{7069B345-117F-4F2E-84E6-866632DF2DA3}"/>
                </a:ext>
              </a:extLst>
            </p:cNvPr>
            <p:cNvSpPr/>
            <p:nvPr/>
          </p:nvSpPr>
          <p:spPr>
            <a:xfrm>
              <a:off x="1274200" y="2753550"/>
              <a:ext cx="163050" cy="129050"/>
            </a:xfrm>
            <a:custGeom>
              <a:avLst/>
              <a:gdLst/>
              <a:ahLst/>
              <a:cxnLst/>
              <a:rect l="l" t="t" r="r" b="b"/>
              <a:pathLst>
                <a:path w="6522" h="5162" extrusionOk="0">
                  <a:moveTo>
                    <a:pt x="3013" y="1"/>
                  </a:moveTo>
                  <a:cubicBezTo>
                    <a:pt x="1900" y="963"/>
                    <a:pt x="936" y="2208"/>
                    <a:pt x="383" y="3073"/>
                  </a:cubicBezTo>
                  <a:cubicBezTo>
                    <a:pt x="183" y="3385"/>
                    <a:pt x="1" y="3743"/>
                    <a:pt x="50" y="4111"/>
                  </a:cubicBezTo>
                  <a:cubicBezTo>
                    <a:pt x="101" y="4491"/>
                    <a:pt x="396" y="4802"/>
                    <a:pt x="738" y="4972"/>
                  </a:cubicBezTo>
                  <a:cubicBezTo>
                    <a:pt x="999" y="5103"/>
                    <a:pt x="1283" y="5162"/>
                    <a:pt x="1571" y="5162"/>
                  </a:cubicBezTo>
                  <a:cubicBezTo>
                    <a:pt x="2114" y="5162"/>
                    <a:pt x="2672" y="4952"/>
                    <a:pt x="3116" y="4626"/>
                  </a:cubicBezTo>
                  <a:cubicBezTo>
                    <a:pt x="3793" y="4126"/>
                    <a:pt x="4257" y="3392"/>
                    <a:pt x="4686" y="2666"/>
                  </a:cubicBezTo>
                  <a:cubicBezTo>
                    <a:pt x="4983" y="2158"/>
                    <a:pt x="5879" y="1326"/>
                    <a:pt x="6522" y="544"/>
                  </a:cubicBezTo>
                  <a:cubicBezTo>
                    <a:pt x="5370" y="259"/>
                    <a:pt x="4196" y="77"/>
                    <a:pt x="3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75;p51">
              <a:extLst>
                <a:ext uri="{FF2B5EF4-FFF2-40B4-BE49-F238E27FC236}">
                  <a16:creationId xmlns:a16="http://schemas.microsoft.com/office/drawing/2014/main" id="{AF1DDAC5-2FF2-4146-8D8E-28A7AA810E32}"/>
                </a:ext>
              </a:extLst>
            </p:cNvPr>
            <p:cNvSpPr/>
            <p:nvPr/>
          </p:nvSpPr>
          <p:spPr>
            <a:xfrm>
              <a:off x="1001700" y="3301175"/>
              <a:ext cx="815225" cy="416175"/>
            </a:xfrm>
            <a:custGeom>
              <a:avLst/>
              <a:gdLst/>
              <a:ahLst/>
              <a:cxnLst/>
              <a:rect l="l" t="t" r="r" b="b"/>
              <a:pathLst>
                <a:path w="32609" h="16647" extrusionOk="0">
                  <a:moveTo>
                    <a:pt x="32609" y="0"/>
                  </a:moveTo>
                  <a:lnTo>
                    <a:pt x="32609" y="0"/>
                  </a:lnTo>
                  <a:cubicBezTo>
                    <a:pt x="30398" y="496"/>
                    <a:pt x="28168" y="894"/>
                    <a:pt x="25920" y="1196"/>
                  </a:cubicBezTo>
                  <a:cubicBezTo>
                    <a:pt x="20893" y="1865"/>
                    <a:pt x="15639" y="2084"/>
                    <a:pt x="11154" y="4450"/>
                  </a:cubicBezTo>
                  <a:cubicBezTo>
                    <a:pt x="8460" y="5871"/>
                    <a:pt x="6212" y="7988"/>
                    <a:pt x="3998" y="10079"/>
                  </a:cubicBezTo>
                  <a:lnTo>
                    <a:pt x="532" y="13353"/>
                  </a:lnTo>
                  <a:cubicBezTo>
                    <a:pt x="424" y="13454"/>
                    <a:pt x="234" y="13609"/>
                    <a:pt x="0" y="13795"/>
                  </a:cubicBezTo>
                  <a:cubicBezTo>
                    <a:pt x="1454" y="14961"/>
                    <a:pt x="3062" y="15921"/>
                    <a:pt x="4778" y="16647"/>
                  </a:cubicBezTo>
                  <a:cubicBezTo>
                    <a:pt x="6997" y="15258"/>
                    <a:pt x="8445" y="12740"/>
                    <a:pt x="10471" y="10987"/>
                  </a:cubicBezTo>
                  <a:cubicBezTo>
                    <a:pt x="12237" y="9459"/>
                    <a:pt x="14433" y="8530"/>
                    <a:pt x="16611" y="7691"/>
                  </a:cubicBezTo>
                  <a:cubicBezTo>
                    <a:pt x="19725" y="6491"/>
                    <a:pt x="22886" y="5425"/>
                    <a:pt x="26094" y="4493"/>
                  </a:cubicBezTo>
                  <a:cubicBezTo>
                    <a:pt x="28132" y="3900"/>
                    <a:pt x="30259" y="3316"/>
                    <a:pt x="32218" y="2476"/>
                  </a:cubicBezTo>
                  <a:cubicBezTo>
                    <a:pt x="32400" y="1659"/>
                    <a:pt x="32530" y="832"/>
                    <a:pt x="32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76;p51">
              <a:extLst>
                <a:ext uri="{FF2B5EF4-FFF2-40B4-BE49-F238E27FC236}">
                  <a16:creationId xmlns:a16="http://schemas.microsoft.com/office/drawing/2014/main" id="{F35AC2A4-A7A3-4E67-96B6-F8780C204D1A}"/>
                </a:ext>
              </a:extLst>
            </p:cNvPr>
            <p:cNvSpPr/>
            <p:nvPr/>
          </p:nvSpPr>
          <p:spPr>
            <a:xfrm>
              <a:off x="855325" y="2756275"/>
              <a:ext cx="400425" cy="300325"/>
            </a:xfrm>
            <a:custGeom>
              <a:avLst/>
              <a:gdLst/>
              <a:ahLst/>
              <a:cxnLst/>
              <a:rect l="l" t="t" r="r" b="b"/>
              <a:pathLst>
                <a:path w="16017" h="12013" extrusionOk="0">
                  <a:moveTo>
                    <a:pt x="16017" y="1"/>
                  </a:moveTo>
                  <a:lnTo>
                    <a:pt x="16017" y="1"/>
                  </a:lnTo>
                  <a:cubicBezTo>
                    <a:pt x="14835" y="144"/>
                    <a:pt x="13668" y="393"/>
                    <a:pt x="12529" y="743"/>
                  </a:cubicBezTo>
                  <a:cubicBezTo>
                    <a:pt x="6674" y="2550"/>
                    <a:pt x="2245" y="6792"/>
                    <a:pt x="0" y="12013"/>
                  </a:cubicBezTo>
                  <a:cubicBezTo>
                    <a:pt x="1255" y="11954"/>
                    <a:pt x="2710" y="10807"/>
                    <a:pt x="3577" y="10338"/>
                  </a:cubicBezTo>
                  <a:cubicBezTo>
                    <a:pt x="7273" y="8342"/>
                    <a:pt x="10753" y="5884"/>
                    <a:pt x="13943" y="3013"/>
                  </a:cubicBezTo>
                  <a:cubicBezTo>
                    <a:pt x="14834" y="2212"/>
                    <a:pt x="15745" y="1271"/>
                    <a:pt x="16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Diseño</a:t>
            </a:r>
            <a:br>
              <a:rPr lang="en" dirty="0"/>
            </a:br>
            <a:r>
              <a:rPr lang="en" dirty="0"/>
              <a:t>Experimental</a:t>
            </a:r>
            <a:endParaRPr dirty="0"/>
          </a:p>
        </p:txBody>
      </p:sp>
      <p:sp>
        <p:nvSpPr>
          <p:cNvPr id="353" name="Google Shape;353;p31"/>
          <p:cNvSpPr txBox="1">
            <a:spLocks noGrp="1"/>
          </p:cNvSpPr>
          <p:nvPr>
            <p:ph type="title" idx="2"/>
          </p:nvPr>
        </p:nvSpPr>
        <p:spPr>
          <a:xfrm>
            <a:off x="5230900" y="1293975"/>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grpSp>
        <p:nvGrpSpPr>
          <p:cNvPr id="98" name="Google Shape;2187;p51">
            <a:extLst>
              <a:ext uri="{FF2B5EF4-FFF2-40B4-BE49-F238E27FC236}">
                <a16:creationId xmlns:a16="http://schemas.microsoft.com/office/drawing/2014/main" id="{0B9376C9-BF82-4214-9204-BFD3D9FB3FAB}"/>
              </a:ext>
            </a:extLst>
          </p:cNvPr>
          <p:cNvGrpSpPr/>
          <p:nvPr/>
        </p:nvGrpSpPr>
        <p:grpSpPr>
          <a:xfrm>
            <a:off x="490329" y="1713874"/>
            <a:ext cx="1536842" cy="793469"/>
            <a:chOff x="3014925" y="2531175"/>
            <a:chExt cx="1205650" cy="622475"/>
          </a:xfrm>
        </p:grpSpPr>
        <p:sp>
          <p:nvSpPr>
            <p:cNvPr id="99" name="Google Shape;2188;p51">
              <a:extLst>
                <a:ext uri="{FF2B5EF4-FFF2-40B4-BE49-F238E27FC236}">
                  <a16:creationId xmlns:a16="http://schemas.microsoft.com/office/drawing/2014/main" id="{7D3459A2-00AD-49CF-945C-1E29986AABBB}"/>
                </a:ext>
              </a:extLst>
            </p:cNvPr>
            <p:cNvSpPr/>
            <p:nvPr/>
          </p:nvSpPr>
          <p:spPr>
            <a:xfrm>
              <a:off x="3303050" y="2531175"/>
              <a:ext cx="622475" cy="622475"/>
            </a:xfrm>
            <a:custGeom>
              <a:avLst/>
              <a:gdLst/>
              <a:ahLst/>
              <a:cxnLst/>
              <a:rect l="l" t="t" r="r" b="b"/>
              <a:pathLst>
                <a:path w="24899" h="24899" extrusionOk="0">
                  <a:moveTo>
                    <a:pt x="12449" y="0"/>
                  </a:moveTo>
                  <a:cubicBezTo>
                    <a:pt x="9148" y="0"/>
                    <a:pt x="5981" y="1311"/>
                    <a:pt x="3647" y="3645"/>
                  </a:cubicBezTo>
                  <a:cubicBezTo>
                    <a:pt x="1312" y="5980"/>
                    <a:pt x="0" y="9147"/>
                    <a:pt x="0" y="12449"/>
                  </a:cubicBezTo>
                  <a:cubicBezTo>
                    <a:pt x="0" y="15751"/>
                    <a:pt x="1312" y="18917"/>
                    <a:pt x="3647" y="21252"/>
                  </a:cubicBezTo>
                  <a:cubicBezTo>
                    <a:pt x="5981" y="23586"/>
                    <a:pt x="9148" y="24898"/>
                    <a:pt x="12449" y="24898"/>
                  </a:cubicBezTo>
                  <a:cubicBezTo>
                    <a:pt x="15751" y="24898"/>
                    <a:pt x="18917" y="23586"/>
                    <a:pt x="21252" y="21252"/>
                  </a:cubicBezTo>
                  <a:cubicBezTo>
                    <a:pt x="23586" y="18917"/>
                    <a:pt x="24898" y="15751"/>
                    <a:pt x="24898" y="12449"/>
                  </a:cubicBezTo>
                  <a:cubicBezTo>
                    <a:pt x="24898" y="9147"/>
                    <a:pt x="23586" y="5980"/>
                    <a:pt x="21252" y="3645"/>
                  </a:cubicBezTo>
                  <a:cubicBezTo>
                    <a:pt x="18917" y="1311"/>
                    <a:pt x="15751"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89;p51">
              <a:extLst>
                <a:ext uri="{FF2B5EF4-FFF2-40B4-BE49-F238E27FC236}">
                  <a16:creationId xmlns:a16="http://schemas.microsoft.com/office/drawing/2014/main" id="{87452E64-9292-4621-B11C-AFC0EC32EC23}"/>
                </a:ext>
              </a:extLst>
            </p:cNvPr>
            <p:cNvSpPr/>
            <p:nvPr/>
          </p:nvSpPr>
          <p:spPr>
            <a:xfrm>
              <a:off x="3363425" y="2542000"/>
              <a:ext cx="501300" cy="278475"/>
            </a:xfrm>
            <a:custGeom>
              <a:avLst/>
              <a:gdLst/>
              <a:ahLst/>
              <a:cxnLst/>
              <a:rect l="l" t="t" r="r" b="b"/>
              <a:pathLst>
                <a:path w="20052" h="11139" extrusionOk="0">
                  <a:moveTo>
                    <a:pt x="13293" y="0"/>
                  </a:moveTo>
                  <a:cubicBezTo>
                    <a:pt x="12750" y="222"/>
                    <a:pt x="12218" y="451"/>
                    <a:pt x="11710" y="676"/>
                  </a:cubicBezTo>
                  <a:cubicBezTo>
                    <a:pt x="11512" y="765"/>
                    <a:pt x="11322" y="866"/>
                    <a:pt x="11136" y="977"/>
                  </a:cubicBezTo>
                  <a:cubicBezTo>
                    <a:pt x="10242" y="1511"/>
                    <a:pt x="9093" y="2468"/>
                    <a:pt x="10435" y="2890"/>
                  </a:cubicBezTo>
                  <a:cubicBezTo>
                    <a:pt x="10988" y="3065"/>
                    <a:pt x="12756" y="2790"/>
                    <a:pt x="12710" y="3745"/>
                  </a:cubicBezTo>
                  <a:cubicBezTo>
                    <a:pt x="12655" y="4872"/>
                    <a:pt x="10546" y="5123"/>
                    <a:pt x="9745" y="5348"/>
                  </a:cubicBezTo>
                  <a:cubicBezTo>
                    <a:pt x="6842" y="6167"/>
                    <a:pt x="1689" y="6763"/>
                    <a:pt x="168" y="9865"/>
                  </a:cubicBezTo>
                  <a:cubicBezTo>
                    <a:pt x="12" y="10182"/>
                    <a:pt x="0" y="10597"/>
                    <a:pt x="235" y="10862"/>
                  </a:cubicBezTo>
                  <a:cubicBezTo>
                    <a:pt x="428" y="11078"/>
                    <a:pt x="719" y="11139"/>
                    <a:pt x="1018" y="11139"/>
                  </a:cubicBezTo>
                  <a:cubicBezTo>
                    <a:pt x="1159" y="11139"/>
                    <a:pt x="1301" y="11125"/>
                    <a:pt x="1437" y="11108"/>
                  </a:cubicBezTo>
                  <a:cubicBezTo>
                    <a:pt x="5695" y="10578"/>
                    <a:pt x="9782" y="9212"/>
                    <a:pt x="13722" y="7549"/>
                  </a:cubicBezTo>
                  <a:cubicBezTo>
                    <a:pt x="15650" y="6736"/>
                    <a:pt x="17545" y="5845"/>
                    <a:pt x="19422" y="4920"/>
                  </a:cubicBezTo>
                  <a:cubicBezTo>
                    <a:pt x="19620" y="4822"/>
                    <a:pt x="19834" y="4722"/>
                    <a:pt x="20051" y="4620"/>
                  </a:cubicBezTo>
                  <a:cubicBezTo>
                    <a:pt x="18381" y="2366"/>
                    <a:pt x="16001" y="738"/>
                    <a:pt x="1329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90;p51">
              <a:extLst>
                <a:ext uri="{FF2B5EF4-FFF2-40B4-BE49-F238E27FC236}">
                  <a16:creationId xmlns:a16="http://schemas.microsoft.com/office/drawing/2014/main" id="{ECF8F454-D690-4718-910B-52C4BE4B4665}"/>
                </a:ext>
              </a:extLst>
            </p:cNvPr>
            <p:cNvSpPr/>
            <p:nvPr/>
          </p:nvSpPr>
          <p:spPr>
            <a:xfrm>
              <a:off x="3322325" y="2592100"/>
              <a:ext cx="254550" cy="142475"/>
            </a:xfrm>
            <a:custGeom>
              <a:avLst/>
              <a:gdLst/>
              <a:ahLst/>
              <a:cxnLst/>
              <a:rect l="l" t="t" r="r" b="b"/>
              <a:pathLst>
                <a:path w="10182" h="5699" extrusionOk="0">
                  <a:moveTo>
                    <a:pt x="8440" y="0"/>
                  </a:moveTo>
                  <a:cubicBezTo>
                    <a:pt x="7802" y="0"/>
                    <a:pt x="7145" y="126"/>
                    <a:pt x="6789" y="219"/>
                  </a:cubicBezTo>
                  <a:cubicBezTo>
                    <a:pt x="5346" y="591"/>
                    <a:pt x="3944" y="1060"/>
                    <a:pt x="2549" y="1546"/>
                  </a:cubicBezTo>
                  <a:cubicBezTo>
                    <a:pt x="1437" y="2750"/>
                    <a:pt x="570" y="4160"/>
                    <a:pt x="0" y="5698"/>
                  </a:cubicBezTo>
                  <a:cubicBezTo>
                    <a:pt x="208" y="5544"/>
                    <a:pt x="410" y="5395"/>
                    <a:pt x="606" y="5264"/>
                  </a:cubicBezTo>
                  <a:cubicBezTo>
                    <a:pt x="2479" y="4016"/>
                    <a:pt x="4701" y="3413"/>
                    <a:pt x="6890" y="2891"/>
                  </a:cubicBezTo>
                  <a:cubicBezTo>
                    <a:pt x="7763" y="2684"/>
                    <a:pt x="10182" y="2296"/>
                    <a:pt x="10139" y="1052"/>
                  </a:cubicBezTo>
                  <a:cubicBezTo>
                    <a:pt x="10110" y="225"/>
                    <a:pt x="9291" y="0"/>
                    <a:pt x="844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91;p51">
              <a:extLst>
                <a:ext uri="{FF2B5EF4-FFF2-40B4-BE49-F238E27FC236}">
                  <a16:creationId xmlns:a16="http://schemas.microsoft.com/office/drawing/2014/main" id="{0B195140-0284-4103-BCFC-38225B19CBC5}"/>
                </a:ext>
              </a:extLst>
            </p:cNvPr>
            <p:cNvSpPr/>
            <p:nvPr/>
          </p:nvSpPr>
          <p:spPr>
            <a:xfrm>
              <a:off x="3310950" y="2765875"/>
              <a:ext cx="614825" cy="312850"/>
            </a:xfrm>
            <a:custGeom>
              <a:avLst/>
              <a:gdLst/>
              <a:ahLst/>
              <a:cxnLst/>
              <a:rect l="l" t="t" r="r" b="b"/>
              <a:pathLst>
                <a:path w="24593" h="12514" extrusionOk="0">
                  <a:moveTo>
                    <a:pt x="24198" y="1"/>
                  </a:moveTo>
                  <a:cubicBezTo>
                    <a:pt x="23488" y="141"/>
                    <a:pt x="22776" y="480"/>
                    <a:pt x="22122" y="806"/>
                  </a:cubicBezTo>
                  <a:cubicBezTo>
                    <a:pt x="19584" y="2064"/>
                    <a:pt x="16963" y="3149"/>
                    <a:pt x="14276" y="4051"/>
                  </a:cubicBezTo>
                  <a:cubicBezTo>
                    <a:pt x="13532" y="4300"/>
                    <a:pt x="12756" y="4538"/>
                    <a:pt x="11980" y="4538"/>
                  </a:cubicBezTo>
                  <a:cubicBezTo>
                    <a:pt x="11808" y="4538"/>
                    <a:pt x="11637" y="4526"/>
                    <a:pt x="11466" y="4501"/>
                  </a:cubicBezTo>
                  <a:cubicBezTo>
                    <a:pt x="10853" y="4409"/>
                    <a:pt x="10281" y="4143"/>
                    <a:pt x="9678" y="4002"/>
                  </a:cubicBezTo>
                  <a:cubicBezTo>
                    <a:pt x="9294" y="3913"/>
                    <a:pt x="8904" y="3876"/>
                    <a:pt x="8512" y="3876"/>
                  </a:cubicBezTo>
                  <a:cubicBezTo>
                    <a:pt x="7620" y="3876"/>
                    <a:pt x="6719" y="4066"/>
                    <a:pt x="5840" y="4256"/>
                  </a:cubicBezTo>
                  <a:cubicBezTo>
                    <a:pt x="3869" y="4681"/>
                    <a:pt x="1884" y="5112"/>
                    <a:pt x="1" y="5845"/>
                  </a:cubicBezTo>
                  <a:cubicBezTo>
                    <a:pt x="138" y="6447"/>
                    <a:pt x="322" y="7039"/>
                    <a:pt x="547" y="7613"/>
                  </a:cubicBezTo>
                  <a:cubicBezTo>
                    <a:pt x="1830" y="7239"/>
                    <a:pt x="3135" y="6940"/>
                    <a:pt x="4454" y="6718"/>
                  </a:cubicBezTo>
                  <a:cubicBezTo>
                    <a:pt x="4906" y="6642"/>
                    <a:pt x="5411" y="6575"/>
                    <a:pt x="5912" y="6575"/>
                  </a:cubicBezTo>
                  <a:cubicBezTo>
                    <a:pt x="6522" y="6575"/>
                    <a:pt x="7128" y="6675"/>
                    <a:pt x="7630" y="6980"/>
                  </a:cubicBezTo>
                  <a:cubicBezTo>
                    <a:pt x="9024" y="7826"/>
                    <a:pt x="7354" y="8581"/>
                    <a:pt x="6429" y="8822"/>
                  </a:cubicBezTo>
                  <a:cubicBezTo>
                    <a:pt x="5199" y="9142"/>
                    <a:pt x="3925" y="9263"/>
                    <a:pt x="2685" y="9541"/>
                  </a:cubicBezTo>
                  <a:cubicBezTo>
                    <a:pt x="2413" y="9602"/>
                    <a:pt x="2053" y="9688"/>
                    <a:pt x="1668" y="9806"/>
                  </a:cubicBezTo>
                  <a:cubicBezTo>
                    <a:pt x="2323" y="10818"/>
                    <a:pt x="3119" y="11730"/>
                    <a:pt x="4036" y="12514"/>
                  </a:cubicBezTo>
                  <a:cubicBezTo>
                    <a:pt x="5001" y="12300"/>
                    <a:pt x="5958" y="12061"/>
                    <a:pt x="6910" y="11796"/>
                  </a:cubicBezTo>
                  <a:cubicBezTo>
                    <a:pt x="8163" y="11445"/>
                    <a:pt x="9428" y="11039"/>
                    <a:pt x="10479" y="10274"/>
                  </a:cubicBezTo>
                  <a:cubicBezTo>
                    <a:pt x="11792" y="9319"/>
                    <a:pt x="12713" y="7849"/>
                    <a:pt x="14154" y="7100"/>
                  </a:cubicBezTo>
                  <a:cubicBezTo>
                    <a:pt x="15016" y="6652"/>
                    <a:pt x="15996" y="6500"/>
                    <a:pt x="16946" y="6297"/>
                  </a:cubicBezTo>
                  <a:cubicBezTo>
                    <a:pt x="19555" y="5735"/>
                    <a:pt x="22056" y="4746"/>
                    <a:pt x="24343" y="3368"/>
                  </a:cubicBezTo>
                  <a:cubicBezTo>
                    <a:pt x="24423" y="3320"/>
                    <a:pt x="24502" y="3272"/>
                    <a:pt x="24582" y="3222"/>
                  </a:cubicBezTo>
                  <a:cubicBezTo>
                    <a:pt x="24592" y="2412"/>
                    <a:pt x="24523" y="1605"/>
                    <a:pt x="24377" y="808"/>
                  </a:cubicBezTo>
                  <a:cubicBezTo>
                    <a:pt x="24327" y="535"/>
                    <a:pt x="24264" y="267"/>
                    <a:pt x="24198"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92;p51">
              <a:extLst>
                <a:ext uri="{FF2B5EF4-FFF2-40B4-BE49-F238E27FC236}">
                  <a16:creationId xmlns:a16="http://schemas.microsoft.com/office/drawing/2014/main" id="{2523D5D0-D674-45DE-84E3-40F2C061380D}"/>
                </a:ext>
              </a:extLst>
            </p:cNvPr>
            <p:cNvSpPr/>
            <p:nvPr/>
          </p:nvSpPr>
          <p:spPr>
            <a:xfrm>
              <a:off x="3647525" y="2694150"/>
              <a:ext cx="256925" cy="117950"/>
            </a:xfrm>
            <a:custGeom>
              <a:avLst/>
              <a:gdLst/>
              <a:ahLst/>
              <a:cxnLst/>
              <a:rect l="l" t="t" r="r" b="b"/>
              <a:pathLst>
                <a:path w="10277" h="4718" extrusionOk="0">
                  <a:moveTo>
                    <a:pt x="9617" y="1"/>
                  </a:moveTo>
                  <a:cubicBezTo>
                    <a:pt x="9237" y="207"/>
                    <a:pt x="8872" y="443"/>
                    <a:pt x="8610" y="567"/>
                  </a:cubicBezTo>
                  <a:cubicBezTo>
                    <a:pt x="6996" y="1326"/>
                    <a:pt x="5356" y="2030"/>
                    <a:pt x="3693" y="2682"/>
                  </a:cubicBezTo>
                  <a:cubicBezTo>
                    <a:pt x="2794" y="3034"/>
                    <a:pt x="1758" y="3285"/>
                    <a:pt x="860" y="3700"/>
                  </a:cubicBezTo>
                  <a:cubicBezTo>
                    <a:pt x="677" y="3783"/>
                    <a:pt x="498" y="3876"/>
                    <a:pt x="326" y="3978"/>
                  </a:cubicBezTo>
                  <a:cubicBezTo>
                    <a:pt x="168" y="4071"/>
                    <a:pt x="1" y="4214"/>
                    <a:pt x="22" y="4396"/>
                  </a:cubicBezTo>
                  <a:cubicBezTo>
                    <a:pt x="37" y="4527"/>
                    <a:pt x="153" y="4627"/>
                    <a:pt x="279" y="4666"/>
                  </a:cubicBezTo>
                  <a:cubicBezTo>
                    <a:pt x="402" y="4704"/>
                    <a:pt x="545" y="4718"/>
                    <a:pt x="693" y="4718"/>
                  </a:cubicBezTo>
                  <a:cubicBezTo>
                    <a:pt x="927" y="4718"/>
                    <a:pt x="1172" y="4683"/>
                    <a:pt x="1370" y="4654"/>
                  </a:cubicBezTo>
                  <a:cubicBezTo>
                    <a:pt x="3064" y="4406"/>
                    <a:pt x="4757" y="4091"/>
                    <a:pt x="6376" y="3528"/>
                  </a:cubicBezTo>
                  <a:cubicBezTo>
                    <a:pt x="7776" y="3041"/>
                    <a:pt x="9125" y="2361"/>
                    <a:pt x="10277" y="1430"/>
                  </a:cubicBezTo>
                  <a:cubicBezTo>
                    <a:pt x="10088" y="940"/>
                    <a:pt x="9867" y="462"/>
                    <a:pt x="96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93;p51">
              <a:extLst>
                <a:ext uri="{FF2B5EF4-FFF2-40B4-BE49-F238E27FC236}">
                  <a16:creationId xmlns:a16="http://schemas.microsoft.com/office/drawing/2014/main" id="{C1864B0B-A8C5-4737-87DB-0754FED35590}"/>
                </a:ext>
              </a:extLst>
            </p:cNvPr>
            <p:cNvSpPr/>
            <p:nvPr/>
          </p:nvSpPr>
          <p:spPr>
            <a:xfrm>
              <a:off x="3492775" y="2908175"/>
              <a:ext cx="425750" cy="245475"/>
            </a:xfrm>
            <a:custGeom>
              <a:avLst/>
              <a:gdLst/>
              <a:ahLst/>
              <a:cxnLst/>
              <a:rect l="l" t="t" r="r" b="b"/>
              <a:pathLst>
                <a:path w="17030" h="9819" extrusionOk="0">
                  <a:moveTo>
                    <a:pt x="17030" y="0"/>
                  </a:moveTo>
                  <a:lnTo>
                    <a:pt x="17030" y="0"/>
                  </a:lnTo>
                  <a:cubicBezTo>
                    <a:pt x="16719" y="158"/>
                    <a:pt x="16414" y="350"/>
                    <a:pt x="16152" y="461"/>
                  </a:cubicBezTo>
                  <a:cubicBezTo>
                    <a:pt x="13962" y="1397"/>
                    <a:pt x="11643" y="1968"/>
                    <a:pt x="9388" y="2716"/>
                  </a:cubicBezTo>
                  <a:cubicBezTo>
                    <a:pt x="8611" y="2975"/>
                    <a:pt x="7791" y="3291"/>
                    <a:pt x="7328" y="3966"/>
                  </a:cubicBezTo>
                  <a:cubicBezTo>
                    <a:pt x="6875" y="4623"/>
                    <a:pt x="6847" y="5514"/>
                    <a:pt x="6354" y="6143"/>
                  </a:cubicBezTo>
                  <a:cubicBezTo>
                    <a:pt x="5942" y="6667"/>
                    <a:pt x="5281" y="6918"/>
                    <a:pt x="4653" y="7146"/>
                  </a:cubicBezTo>
                  <a:lnTo>
                    <a:pt x="1" y="8828"/>
                  </a:lnTo>
                  <a:cubicBezTo>
                    <a:pt x="1542" y="9484"/>
                    <a:pt x="3194" y="9818"/>
                    <a:pt x="4854" y="9818"/>
                  </a:cubicBezTo>
                  <a:cubicBezTo>
                    <a:pt x="5608" y="9818"/>
                    <a:pt x="6365" y="9750"/>
                    <a:pt x="7113" y="9610"/>
                  </a:cubicBezTo>
                  <a:cubicBezTo>
                    <a:pt x="12205" y="8674"/>
                    <a:pt x="15997" y="4762"/>
                    <a:pt x="1703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94;p51">
              <a:extLst>
                <a:ext uri="{FF2B5EF4-FFF2-40B4-BE49-F238E27FC236}">
                  <a16:creationId xmlns:a16="http://schemas.microsoft.com/office/drawing/2014/main" id="{53AF4B3E-F1E2-48AD-922E-5582A970D174}"/>
                </a:ext>
              </a:extLst>
            </p:cNvPr>
            <p:cNvSpPr/>
            <p:nvPr/>
          </p:nvSpPr>
          <p:spPr>
            <a:xfrm>
              <a:off x="3014925" y="2621400"/>
              <a:ext cx="1205650" cy="442025"/>
            </a:xfrm>
            <a:custGeom>
              <a:avLst/>
              <a:gdLst/>
              <a:ahLst/>
              <a:cxnLst/>
              <a:rect l="l" t="t" r="r" b="b"/>
              <a:pathLst>
                <a:path w="48226" h="17681" extrusionOk="0">
                  <a:moveTo>
                    <a:pt x="40489" y="0"/>
                  </a:moveTo>
                  <a:cubicBezTo>
                    <a:pt x="38431" y="0"/>
                    <a:pt x="35999" y="203"/>
                    <a:pt x="33315" y="605"/>
                  </a:cubicBezTo>
                  <a:cubicBezTo>
                    <a:pt x="33607" y="919"/>
                    <a:pt x="34790" y="2255"/>
                    <a:pt x="35429" y="3944"/>
                  </a:cubicBezTo>
                  <a:cubicBezTo>
                    <a:pt x="36071" y="3885"/>
                    <a:pt x="36646" y="3855"/>
                    <a:pt x="37146" y="3855"/>
                  </a:cubicBezTo>
                  <a:cubicBezTo>
                    <a:pt x="38419" y="3855"/>
                    <a:pt x="39197" y="4049"/>
                    <a:pt x="39315" y="4458"/>
                  </a:cubicBezTo>
                  <a:cubicBezTo>
                    <a:pt x="39689" y="5770"/>
                    <a:pt x="33125" y="8794"/>
                    <a:pt x="24652" y="11213"/>
                  </a:cubicBezTo>
                  <a:cubicBezTo>
                    <a:pt x="18820" y="12880"/>
                    <a:pt x="13605" y="13825"/>
                    <a:pt x="10799" y="13825"/>
                  </a:cubicBezTo>
                  <a:cubicBezTo>
                    <a:pt x="9528" y="13825"/>
                    <a:pt x="8752" y="13631"/>
                    <a:pt x="8635" y="13223"/>
                  </a:cubicBezTo>
                  <a:cubicBezTo>
                    <a:pt x="8472" y="12651"/>
                    <a:pt x="9622" y="11758"/>
                    <a:pt x="11670" y="10729"/>
                  </a:cubicBezTo>
                  <a:cubicBezTo>
                    <a:pt x="11606" y="10238"/>
                    <a:pt x="11361" y="8141"/>
                    <a:pt x="11684" y="6786"/>
                  </a:cubicBezTo>
                  <a:lnTo>
                    <a:pt x="11684" y="6786"/>
                  </a:lnTo>
                  <a:cubicBezTo>
                    <a:pt x="4522" y="9881"/>
                    <a:pt x="0" y="13272"/>
                    <a:pt x="639" y="15506"/>
                  </a:cubicBezTo>
                  <a:cubicBezTo>
                    <a:pt x="1056" y="16965"/>
                    <a:pt x="3599" y="17680"/>
                    <a:pt x="7462" y="17680"/>
                  </a:cubicBezTo>
                  <a:cubicBezTo>
                    <a:pt x="12089" y="17680"/>
                    <a:pt x="18609" y="16653"/>
                    <a:pt x="25633" y="14646"/>
                  </a:cubicBezTo>
                  <a:cubicBezTo>
                    <a:pt x="38521" y="10966"/>
                    <a:pt x="48226" y="5381"/>
                    <a:pt x="47309" y="2175"/>
                  </a:cubicBezTo>
                  <a:cubicBezTo>
                    <a:pt x="46893" y="715"/>
                    <a:pt x="44350" y="0"/>
                    <a:pt x="40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95;p51">
              <a:extLst>
                <a:ext uri="{FF2B5EF4-FFF2-40B4-BE49-F238E27FC236}">
                  <a16:creationId xmlns:a16="http://schemas.microsoft.com/office/drawing/2014/main" id="{6316A3D6-8436-4232-98F5-54A28D8B6533}"/>
                </a:ext>
              </a:extLst>
            </p:cNvPr>
            <p:cNvSpPr/>
            <p:nvPr/>
          </p:nvSpPr>
          <p:spPr>
            <a:xfrm>
              <a:off x="3102750" y="2655100"/>
              <a:ext cx="1024325" cy="370725"/>
            </a:xfrm>
            <a:custGeom>
              <a:avLst/>
              <a:gdLst/>
              <a:ahLst/>
              <a:cxnLst/>
              <a:rect l="l" t="t" r="r" b="b"/>
              <a:pathLst>
                <a:path w="40973" h="14829" extrusionOk="0">
                  <a:moveTo>
                    <a:pt x="35640" y="0"/>
                  </a:moveTo>
                  <a:cubicBezTo>
                    <a:pt x="33462" y="0"/>
                    <a:pt x="31333" y="290"/>
                    <a:pt x="30895" y="353"/>
                  </a:cubicBezTo>
                  <a:cubicBezTo>
                    <a:pt x="30838" y="361"/>
                    <a:pt x="30782" y="383"/>
                    <a:pt x="30733" y="417"/>
                  </a:cubicBezTo>
                  <a:cubicBezTo>
                    <a:pt x="30879" y="623"/>
                    <a:pt x="31031" y="854"/>
                    <a:pt x="31180" y="1102"/>
                  </a:cubicBezTo>
                  <a:cubicBezTo>
                    <a:pt x="32500" y="920"/>
                    <a:pt x="34156" y="782"/>
                    <a:pt x="35682" y="782"/>
                  </a:cubicBezTo>
                  <a:cubicBezTo>
                    <a:pt x="37780" y="782"/>
                    <a:pt x="39632" y="1042"/>
                    <a:pt x="40024" y="1804"/>
                  </a:cubicBezTo>
                  <a:cubicBezTo>
                    <a:pt x="40117" y="1983"/>
                    <a:pt x="40108" y="2192"/>
                    <a:pt x="40000" y="2447"/>
                  </a:cubicBezTo>
                  <a:cubicBezTo>
                    <a:pt x="39152" y="4413"/>
                    <a:pt x="32943" y="7953"/>
                    <a:pt x="20978" y="11429"/>
                  </a:cubicBezTo>
                  <a:cubicBezTo>
                    <a:pt x="14228" y="13390"/>
                    <a:pt x="9372" y="14035"/>
                    <a:pt x="6121" y="14035"/>
                  </a:cubicBezTo>
                  <a:cubicBezTo>
                    <a:pt x="2837" y="14035"/>
                    <a:pt x="1189" y="13377"/>
                    <a:pt x="876" y="12751"/>
                  </a:cubicBezTo>
                  <a:cubicBezTo>
                    <a:pt x="843" y="12693"/>
                    <a:pt x="857" y="12582"/>
                    <a:pt x="912" y="12446"/>
                  </a:cubicBezTo>
                  <a:cubicBezTo>
                    <a:pt x="1532" y="10918"/>
                    <a:pt x="5218" y="8765"/>
                    <a:pt x="8028" y="7896"/>
                  </a:cubicBezTo>
                  <a:cubicBezTo>
                    <a:pt x="8015" y="7643"/>
                    <a:pt x="8008" y="7375"/>
                    <a:pt x="8010" y="7103"/>
                  </a:cubicBezTo>
                  <a:cubicBezTo>
                    <a:pt x="8006" y="7103"/>
                    <a:pt x="8002" y="7102"/>
                    <a:pt x="7998" y="7102"/>
                  </a:cubicBezTo>
                  <a:cubicBezTo>
                    <a:pt x="7965" y="7102"/>
                    <a:pt x="7933" y="7108"/>
                    <a:pt x="7901" y="7117"/>
                  </a:cubicBezTo>
                  <a:cubicBezTo>
                    <a:pt x="4521" y="8134"/>
                    <a:pt x="846" y="10534"/>
                    <a:pt x="188" y="12153"/>
                  </a:cubicBezTo>
                  <a:cubicBezTo>
                    <a:pt x="1" y="12615"/>
                    <a:pt x="87" y="12940"/>
                    <a:pt x="185" y="13115"/>
                  </a:cubicBezTo>
                  <a:cubicBezTo>
                    <a:pt x="651" y="14046"/>
                    <a:pt x="2547" y="14828"/>
                    <a:pt x="6143" y="14828"/>
                  </a:cubicBezTo>
                  <a:cubicBezTo>
                    <a:pt x="9555" y="14828"/>
                    <a:pt x="14498" y="14123"/>
                    <a:pt x="21197" y="12178"/>
                  </a:cubicBezTo>
                  <a:cubicBezTo>
                    <a:pt x="31933" y="9059"/>
                    <a:pt x="39596" y="5360"/>
                    <a:pt x="40717" y="2753"/>
                  </a:cubicBezTo>
                  <a:cubicBezTo>
                    <a:pt x="40972" y="2162"/>
                    <a:pt x="40859" y="1715"/>
                    <a:pt x="40720" y="1444"/>
                  </a:cubicBezTo>
                  <a:cubicBezTo>
                    <a:pt x="40130" y="300"/>
                    <a:pt x="37859" y="0"/>
                    <a:pt x="35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2169;p51">
            <a:extLst>
              <a:ext uri="{FF2B5EF4-FFF2-40B4-BE49-F238E27FC236}">
                <a16:creationId xmlns:a16="http://schemas.microsoft.com/office/drawing/2014/main" id="{95238A94-8100-4B9E-9C2C-8B6C3794988C}"/>
              </a:ext>
            </a:extLst>
          </p:cNvPr>
          <p:cNvGrpSpPr/>
          <p:nvPr/>
        </p:nvGrpSpPr>
        <p:grpSpPr>
          <a:xfrm>
            <a:off x="2575368" y="469216"/>
            <a:ext cx="795664" cy="793935"/>
            <a:chOff x="812212" y="2752475"/>
            <a:chExt cx="1006788" cy="1004600"/>
          </a:xfrm>
        </p:grpSpPr>
        <p:sp>
          <p:nvSpPr>
            <p:cNvPr id="125" name="Google Shape;2170;p51">
              <a:extLst>
                <a:ext uri="{FF2B5EF4-FFF2-40B4-BE49-F238E27FC236}">
                  <a16:creationId xmlns:a16="http://schemas.microsoft.com/office/drawing/2014/main" id="{3B253762-B099-4D6A-8481-DC0EE1030291}"/>
                </a:ext>
              </a:extLst>
            </p:cNvPr>
            <p:cNvSpPr/>
            <p:nvPr/>
          </p:nvSpPr>
          <p:spPr>
            <a:xfrm>
              <a:off x="814425" y="2752475"/>
              <a:ext cx="1004575" cy="1004600"/>
            </a:xfrm>
            <a:custGeom>
              <a:avLst/>
              <a:gdLst/>
              <a:ahLst/>
              <a:cxnLst/>
              <a:rect l="l" t="t" r="r" b="b"/>
              <a:pathLst>
                <a:path w="40183" h="40184" extrusionOk="0">
                  <a:moveTo>
                    <a:pt x="20092" y="1"/>
                  </a:moveTo>
                  <a:cubicBezTo>
                    <a:pt x="14763" y="1"/>
                    <a:pt x="9652" y="2118"/>
                    <a:pt x="5886" y="5886"/>
                  </a:cubicBezTo>
                  <a:cubicBezTo>
                    <a:pt x="2118" y="9654"/>
                    <a:pt x="1" y="14764"/>
                    <a:pt x="1" y="20092"/>
                  </a:cubicBezTo>
                  <a:cubicBezTo>
                    <a:pt x="1" y="25421"/>
                    <a:pt x="2118" y="30531"/>
                    <a:pt x="5886" y="34300"/>
                  </a:cubicBezTo>
                  <a:cubicBezTo>
                    <a:pt x="9652" y="38066"/>
                    <a:pt x="14763" y="40183"/>
                    <a:pt x="20092" y="40183"/>
                  </a:cubicBezTo>
                  <a:cubicBezTo>
                    <a:pt x="25420" y="40183"/>
                    <a:pt x="30530" y="38066"/>
                    <a:pt x="34298" y="34300"/>
                  </a:cubicBezTo>
                  <a:cubicBezTo>
                    <a:pt x="38066" y="30531"/>
                    <a:pt x="40183" y="25421"/>
                    <a:pt x="40183" y="20092"/>
                  </a:cubicBezTo>
                  <a:cubicBezTo>
                    <a:pt x="40183" y="14764"/>
                    <a:pt x="38066" y="9654"/>
                    <a:pt x="34298" y="5886"/>
                  </a:cubicBezTo>
                  <a:cubicBezTo>
                    <a:pt x="30530" y="2118"/>
                    <a:pt x="25420" y="1"/>
                    <a:pt x="20092" y="1"/>
                  </a:cubicBezTo>
                  <a:close/>
                </a:path>
              </a:pathLst>
            </a:custGeom>
            <a:solidFill>
              <a:srgbClr val="ACE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71;p51">
              <a:extLst>
                <a:ext uri="{FF2B5EF4-FFF2-40B4-BE49-F238E27FC236}">
                  <a16:creationId xmlns:a16="http://schemas.microsoft.com/office/drawing/2014/main" id="{2174339E-3D00-4DC1-9B8D-E21198FE48D0}"/>
                </a:ext>
              </a:extLst>
            </p:cNvPr>
            <p:cNvSpPr/>
            <p:nvPr/>
          </p:nvSpPr>
          <p:spPr>
            <a:xfrm>
              <a:off x="1265975" y="3522675"/>
              <a:ext cx="312025" cy="146700"/>
            </a:xfrm>
            <a:custGeom>
              <a:avLst/>
              <a:gdLst/>
              <a:ahLst/>
              <a:cxnLst/>
              <a:rect l="l" t="t" r="r" b="b"/>
              <a:pathLst>
                <a:path w="12481" h="5868" extrusionOk="0">
                  <a:moveTo>
                    <a:pt x="10667" y="0"/>
                  </a:moveTo>
                  <a:cubicBezTo>
                    <a:pt x="10500" y="0"/>
                    <a:pt x="10333" y="12"/>
                    <a:pt x="10173" y="33"/>
                  </a:cubicBezTo>
                  <a:cubicBezTo>
                    <a:pt x="8621" y="230"/>
                    <a:pt x="7150" y="829"/>
                    <a:pt x="5699" y="1421"/>
                  </a:cubicBezTo>
                  <a:cubicBezTo>
                    <a:pt x="4122" y="2065"/>
                    <a:pt x="1984" y="2820"/>
                    <a:pt x="926" y="4245"/>
                  </a:cubicBezTo>
                  <a:cubicBezTo>
                    <a:pt x="0" y="5489"/>
                    <a:pt x="570" y="5868"/>
                    <a:pt x="1478" y="5868"/>
                  </a:cubicBezTo>
                  <a:cubicBezTo>
                    <a:pt x="2098" y="5868"/>
                    <a:pt x="2875" y="5691"/>
                    <a:pt x="3441" y="5494"/>
                  </a:cubicBezTo>
                  <a:lnTo>
                    <a:pt x="10252" y="3122"/>
                  </a:lnTo>
                  <a:cubicBezTo>
                    <a:pt x="10811" y="2929"/>
                    <a:pt x="11387" y="2724"/>
                    <a:pt x="11813" y="2316"/>
                  </a:cubicBezTo>
                  <a:cubicBezTo>
                    <a:pt x="12242" y="1909"/>
                    <a:pt x="12481" y="1240"/>
                    <a:pt x="12214" y="713"/>
                  </a:cubicBezTo>
                  <a:cubicBezTo>
                    <a:pt x="11943" y="172"/>
                    <a:pt x="11300" y="0"/>
                    <a:pt x="10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72;p51">
              <a:extLst>
                <a:ext uri="{FF2B5EF4-FFF2-40B4-BE49-F238E27FC236}">
                  <a16:creationId xmlns:a16="http://schemas.microsoft.com/office/drawing/2014/main" id="{53DECE0D-9662-4E01-9725-1AA9868B35B4}"/>
                </a:ext>
              </a:extLst>
            </p:cNvPr>
            <p:cNvSpPr/>
            <p:nvPr/>
          </p:nvSpPr>
          <p:spPr>
            <a:xfrm>
              <a:off x="840200" y="2791450"/>
              <a:ext cx="978375" cy="793475"/>
            </a:xfrm>
            <a:custGeom>
              <a:avLst/>
              <a:gdLst/>
              <a:ahLst/>
              <a:cxnLst/>
              <a:rect l="l" t="t" r="r" b="b"/>
              <a:pathLst>
                <a:path w="39135" h="31739" extrusionOk="0">
                  <a:moveTo>
                    <a:pt x="26813" y="0"/>
                  </a:moveTo>
                  <a:cubicBezTo>
                    <a:pt x="25878" y="666"/>
                    <a:pt x="25023" y="1437"/>
                    <a:pt x="24264" y="2297"/>
                  </a:cubicBezTo>
                  <a:cubicBezTo>
                    <a:pt x="20662" y="6398"/>
                    <a:pt x="19379" y="12334"/>
                    <a:pt x="15164" y="15800"/>
                  </a:cubicBezTo>
                  <a:cubicBezTo>
                    <a:pt x="11951" y="18444"/>
                    <a:pt x="7579" y="19178"/>
                    <a:pt x="4024" y="21340"/>
                  </a:cubicBezTo>
                  <a:cubicBezTo>
                    <a:pt x="2492" y="22271"/>
                    <a:pt x="1134" y="23478"/>
                    <a:pt x="1" y="24869"/>
                  </a:cubicBezTo>
                  <a:cubicBezTo>
                    <a:pt x="837" y="27397"/>
                    <a:pt x="2169" y="29731"/>
                    <a:pt x="3919" y="31738"/>
                  </a:cubicBezTo>
                  <a:cubicBezTo>
                    <a:pt x="4396" y="31442"/>
                    <a:pt x="4860" y="31116"/>
                    <a:pt x="5312" y="30791"/>
                  </a:cubicBezTo>
                  <a:cubicBezTo>
                    <a:pt x="11397" y="26404"/>
                    <a:pt x="17564" y="21609"/>
                    <a:pt x="24919" y="20133"/>
                  </a:cubicBezTo>
                  <a:cubicBezTo>
                    <a:pt x="29623" y="19188"/>
                    <a:pt x="34943" y="19513"/>
                    <a:pt x="39135" y="17602"/>
                  </a:cubicBezTo>
                  <a:cubicBezTo>
                    <a:pt x="39055" y="15906"/>
                    <a:pt x="38760" y="14229"/>
                    <a:pt x="38258" y="12608"/>
                  </a:cubicBezTo>
                  <a:cubicBezTo>
                    <a:pt x="38066" y="11988"/>
                    <a:pt x="37846" y="11386"/>
                    <a:pt x="37601" y="10799"/>
                  </a:cubicBezTo>
                  <a:lnTo>
                    <a:pt x="32416" y="12800"/>
                  </a:lnTo>
                  <a:cubicBezTo>
                    <a:pt x="31291" y="13234"/>
                    <a:pt x="30119" y="13675"/>
                    <a:pt x="28927" y="13675"/>
                  </a:cubicBezTo>
                  <a:cubicBezTo>
                    <a:pt x="28759" y="13675"/>
                    <a:pt x="28590" y="13667"/>
                    <a:pt x="28422" y="13648"/>
                  </a:cubicBezTo>
                  <a:cubicBezTo>
                    <a:pt x="27055" y="13495"/>
                    <a:pt x="25681" y="12455"/>
                    <a:pt x="25652" y="11080"/>
                  </a:cubicBezTo>
                  <a:cubicBezTo>
                    <a:pt x="25638" y="10407"/>
                    <a:pt x="25937" y="9769"/>
                    <a:pt x="26258" y="9176"/>
                  </a:cubicBezTo>
                  <a:cubicBezTo>
                    <a:pt x="27578" y="6736"/>
                    <a:pt x="29386" y="4560"/>
                    <a:pt x="31534" y="2803"/>
                  </a:cubicBezTo>
                  <a:cubicBezTo>
                    <a:pt x="31537" y="2800"/>
                    <a:pt x="31541" y="2796"/>
                    <a:pt x="31545" y="2793"/>
                  </a:cubicBezTo>
                  <a:cubicBezTo>
                    <a:pt x="30103" y="1652"/>
                    <a:pt x="28511" y="712"/>
                    <a:pt x="26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73;p51">
              <a:extLst>
                <a:ext uri="{FF2B5EF4-FFF2-40B4-BE49-F238E27FC236}">
                  <a16:creationId xmlns:a16="http://schemas.microsoft.com/office/drawing/2014/main" id="{12D07B75-21C1-483F-86B5-650D0166B37B}"/>
                </a:ext>
              </a:extLst>
            </p:cNvPr>
            <p:cNvSpPr/>
            <p:nvPr/>
          </p:nvSpPr>
          <p:spPr>
            <a:xfrm>
              <a:off x="812212" y="2991109"/>
              <a:ext cx="486675" cy="394150"/>
            </a:xfrm>
            <a:custGeom>
              <a:avLst/>
              <a:gdLst/>
              <a:ahLst/>
              <a:cxnLst/>
              <a:rect l="l" t="t" r="r" b="b"/>
              <a:pathLst>
                <a:path w="19467" h="15766" extrusionOk="0">
                  <a:moveTo>
                    <a:pt x="16832" y="1"/>
                  </a:moveTo>
                  <a:cubicBezTo>
                    <a:pt x="15979" y="1"/>
                    <a:pt x="15126" y="309"/>
                    <a:pt x="14326" y="641"/>
                  </a:cubicBezTo>
                  <a:cubicBezTo>
                    <a:pt x="9696" y="2558"/>
                    <a:pt x="4603" y="5476"/>
                    <a:pt x="346" y="8856"/>
                  </a:cubicBezTo>
                  <a:cubicBezTo>
                    <a:pt x="1" y="11151"/>
                    <a:pt x="60" y="13490"/>
                    <a:pt x="518" y="15765"/>
                  </a:cubicBezTo>
                  <a:cubicBezTo>
                    <a:pt x="2569" y="14562"/>
                    <a:pt x="4703" y="12648"/>
                    <a:pt x="6324" y="11886"/>
                  </a:cubicBezTo>
                  <a:cubicBezTo>
                    <a:pt x="7415" y="11373"/>
                    <a:pt x="8554" y="10962"/>
                    <a:pt x="9654" y="10468"/>
                  </a:cubicBezTo>
                  <a:cubicBezTo>
                    <a:pt x="13151" y="8889"/>
                    <a:pt x="16221" y="6498"/>
                    <a:pt x="18602" y="3490"/>
                  </a:cubicBezTo>
                  <a:cubicBezTo>
                    <a:pt x="18883" y="3135"/>
                    <a:pt x="19162" y="2754"/>
                    <a:pt x="19253" y="2310"/>
                  </a:cubicBezTo>
                  <a:cubicBezTo>
                    <a:pt x="19466" y="1259"/>
                    <a:pt x="18495" y="260"/>
                    <a:pt x="17441" y="57"/>
                  </a:cubicBezTo>
                  <a:cubicBezTo>
                    <a:pt x="17239" y="18"/>
                    <a:pt x="17035" y="1"/>
                    <a:pt x="16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74;p51">
              <a:extLst>
                <a:ext uri="{FF2B5EF4-FFF2-40B4-BE49-F238E27FC236}">
                  <a16:creationId xmlns:a16="http://schemas.microsoft.com/office/drawing/2014/main" id="{6164DFF2-7755-4DAE-9CA6-934C453438E5}"/>
                </a:ext>
              </a:extLst>
            </p:cNvPr>
            <p:cNvSpPr/>
            <p:nvPr/>
          </p:nvSpPr>
          <p:spPr>
            <a:xfrm>
              <a:off x="1274200" y="2753550"/>
              <a:ext cx="163050" cy="129050"/>
            </a:xfrm>
            <a:custGeom>
              <a:avLst/>
              <a:gdLst/>
              <a:ahLst/>
              <a:cxnLst/>
              <a:rect l="l" t="t" r="r" b="b"/>
              <a:pathLst>
                <a:path w="6522" h="5162" extrusionOk="0">
                  <a:moveTo>
                    <a:pt x="3013" y="1"/>
                  </a:moveTo>
                  <a:cubicBezTo>
                    <a:pt x="1900" y="963"/>
                    <a:pt x="936" y="2208"/>
                    <a:pt x="383" y="3073"/>
                  </a:cubicBezTo>
                  <a:cubicBezTo>
                    <a:pt x="183" y="3385"/>
                    <a:pt x="1" y="3743"/>
                    <a:pt x="50" y="4111"/>
                  </a:cubicBezTo>
                  <a:cubicBezTo>
                    <a:pt x="101" y="4491"/>
                    <a:pt x="396" y="4802"/>
                    <a:pt x="738" y="4972"/>
                  </a:cubicBezTo>
                  <a:cubicBezTo>
                    <a:pt x="999" y="5103"/>
                    <a:pt x="1283" y="5162"/>
                    <a:pt x="1571" y="5162"/>
                  </a:cubicBezTo>
                  <a:cubicBezTo>
                    <a:pt x="2114" y="5162"/>
                    <a:pt x="2672" y="4952"/>
                    <a:pt x="3116" y="4626"/>
                  </a:cubicBezTo>
                  <a:cubicBezTo>
                    <a:pt x="3793" y="4126"/>
                    <a:pt x="4257" y="3392"/>
                    <a:pt x="4686" y="2666"/>
                  </a:cubicBezTo>
                  <a:cubicBezTo>
                    <a:pt x="4983" y="2158"/>
                    <a:pt x="5879" y="1326"/>
                    <a:pt x="6522" y="544"/>
                  </a:cubicBezTo>
                  <a:cubicBezTo>
                    <a:pt x="5370" y="259"/>
                    <a:pt x="4196" y="77"/>
                    <a:pt x="3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75;p51">
              <a:extLst>
                <a:ext uri="{FF2B5EF4-FFF2-40B4-BE49-F238E27FC236}">
                  <a16:creationId xmlns:a16="http://schemas.microsoft.com/office/drawing/2014/main" id="{E83DD713-3179-45EA-84FB-5CE5D42FA481}"/>
                </a:ext>
              </a:extLst>
            </p:cNvPr>
            <p:cNvSpPr/>
            <p:nvPr/>
          </p:nvSpPr>
          <p:spPr>
            <a:xfrm>
              <a:off x="1001700" y="3301175"/>
              <a:ext cx="815225" cy="416175"/>
            </a:xfrm>
            <a:custGeom>
              <a:avLst/>
              <a:gdLst/>
              <a:ahLst/>
              <a:cxnLst/>
              <a:rect l="l" t="t" r="r" b="b"/>
              <a:pathLst>
                <a:path w="32609" h="16647" extrusionOk="0">
                  <a:moveTo>
                    <a:pt x="32609" y="0"/>
                  </a:moveTo>
                  <a:lnTo>
                    <a:pt x="32609" y="0"/>
                  </a:lnTo>
                  <a:cubicBezTo>
                    <a:pt x="30398" y="496"/>
                    <a:pt x="28168" y="894"/>
                    <a:pt x="25920" y="1196"/>
                  </a:cubicBezTo>
                  <a:cubicBezTo>
                    <a:pt x="20893" y="1865"/>
                    <a:pt x="15639" y="2084"/>
                    <a:pt x="11154" y="4450"/>
                  </a:cubicBezTo>
                  <a:cubicBezTo>
                    <a:pt x="8460" y="5871"/>
                    <a:pt x="6212" y="7988"/>
                    <a:pt x="3998" y="10079"/>
                  </a:cubicBezTo>
                  <a:lnTo>
                    <a:pt x="532" y="13353"/>
                  </a:lnTo>
                  <a:cubicBezTo>
                    <a:pt x="424" y="13454"/>
                    <a:pt x="234" y="13609"/>
                    <a:pt x="0" y="13795"/>
                  </a:cubicBezTo>
                  <a:cubicBezTo>
                    <a:pt x="1454" y="14961"/>
                    <a:pt x="3062" y="15921"/>
                    <a:pt x="4778" y="16647"/>
                  </a:cubicBezTo>
                  <a:cubicBezTo>
                    <a:pt x="6997" y="15258"/>
                    <a:pt x="8445" y="12740"/>
                    <a:pt x="10471" y="10987"/>
                  </a:cubicBezTo>
                  <a:cubicBezTo>
                    <a:pt x="12237" y="9459"/>
                    <a:pt x="14433" y="8530"/>
                    <a:pt x="16611" y="7691"/>
                  </a:cubicBezTo>
                  <a:cubicBezTo>
                    <a:pt x="19725" y="6491"/>
                    <a:pt x="22886" y="5425"/>
                    <a:pt x="26094" y="4493"/>
                  </a:cubicBezTo>
                  <a:cubicBezTo>
                    <a:pt x="28132" y="3900"/>
                    <a:pt x="30259" y="3316"/>
                    <a:pt x="32218" y="2476"/>
                  </a:cubicBezTo>
                  <a:cubicBezTo>
                    <a:pt x="32400" y="1659"/>
                    <a:pt x="32530" y="832"/>
                    <a:pt x="32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76;p51">
              <a:extLst>
                <a:ext uri="{FF2B5EF4-FFF2-40B4-BE49-F238E27FC236}">
                  <a16:creationId xmlns:a16="http://schemas.microsoft.com/office/drawing/2014/main" id="{AA02964F-1802-4E22-859D-4E408FE82BB1}"/>
                </a:ext>
              </a:extLst>
            </p:cNvPr>
            <p:cNvSpPr/>
            <p:nvPr/>
          </p:nvSpPr>
          <p:spPr>
            <a:xfrm>
              <a:off x="855325" y="2756275"/>
              <a:ext cx="400425" cy="300325"/>
            </a:xfrm>
            <a:custGeom>
              <a:avLst/>
              <a:gdLst/>
              <a:ahLst/>
              <a:cxnLst/>
              <a:rect l="l" t="t" r="r" b="b"/>
              <a:pathLst>
                <a:path w="16017" h="12013" extrusionOk="0">
                  <a:moveTo>
                    <a:pt x="16017" y="1"/>
                  </a:moveTo>
                  <a:lnTo>
                    <a:pt x="16017" y="1"/>
                  </a:lnTo>
                  <a:cubicBezTo>
                    <a:pt x="14835" y="144"/>
                    <a:pt x="13668" y="393"/>
                    <a:pt x="12529" y="743"/>
                  </a:cubicBezTo>
                  <a:cubicBezTo>
                    <a:pt x="6674" y="2550"/>
                    <a:pt x="2245" y="6792"/>
                    <a:pt x="0" y="12013"/>
                  </a:cubicBezTo>
                  <a:cubicBezTo>
                    <a:pt x="1255" y="11954"/>
                    <a:pt x="2710" y="10807"/>
                    <a:pt x="3577" y="10338"/>
                  </a:cubicBezTo>
                  <a:cubicBezTo>
                    <a:pt x="7273" y="8342"/>
                    <a:pt x="10753" y="5884"/>
                    <a:pt x="13943" y="3013"/>
                  </a:cubicBezTo>
                  <a:cubicBezTo>
                    <a:pt x="14834" y="2212"/>
                    <a:pt x="15745" y="1271"/>
                    <a:pt x="16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962;p50">
            <a:extLst>
              <a:ext uri="{FF2B5EF4-FFF2-40B4-BE49-F238E27FC236}">
                <a16:creationId xmlns:a16="http://schemas.microsoft.com/office/drawing/2014/main" id="{D5ACBC70-5B5D-4490-9654-6C4F2E5932F5}"/>
              </a:ext>
            </a:extLst>
          </p:cNvPr>
          <p:cNvGrpSpPr/>
          <p:nvPr/>
        </p:nvGrpSpPr>
        <p:grpSpPr>
          <a:xfrm>
            <a:off x="1726030" y="3023120"/>
            <a:ext cx="1244450" cy="1042475"/>
            <a:chOff x="2039850" y="3984950"/>
            <a:chExt cx="637600" cy="536875"/>
          </a:xfrm>
        </p:grpSpPr>
        <p:sp>
          <p:nvSpPr>
            <p:cNvPr id="133" name="Google Shape;1963;p50">
              <a:extLst>
                <a:ext uri="{FF2B5EF4-FFF2-40B4-BE49-F238E27FC236}">
                  <a16:creationId xmlns:a16="http://schemas.microsoft.com/office/drawing/2014/main" id="{BA465B2E-3BA2-494F-86E5-F53E0A51F3FD}"/>
                </a:ext>
              </a:extLst>
            </p:cNvPr>
            <p:cNvSpPr/>
            <p:nvPr/>
          </p:nvSpPr>
          <p:spPr>
            <a:xfrm>
              <a:off x="2249075" y="4154300"/>
              <a:ext cx="219150" cy="219150"/>
            </a:xfrm>
            <a:custGeom>
              <a:avLst/>
              <a:gdLst/>
              <a:ahLst/>
              <a:cxnLst/>
              <a:rect l="l" t="t" r="r" b="b"/>
              <a:pathLst>
                <a:path w="8766" h="8766" extrusionOk="0">
                  <a:moveTo>
                    <a:pt x="4384" y="1"/>
                  </a:moveTo>
                  <a:cubicBezTo>
                    <a:pt x="4163" y="1"/>
                    <a:pt x="3985" y="179"/>
                    <a:pt x="3985" y="398"/>
                  </a:cubicBezTo>
                  <a:lnTo>
                    <a:pt x="3985" y="1865"/>
                  </a:lnTo>
                  <a:cubicBezTo>
                    <a:pt x="3985" y="2172"/>
                    <a:pt x="3808" y="2451"/>
                    <a:pt x="3532" y="2581"/>
                  </a:cubicBezTo>
                  <a:cubicBezTo>
                    <a:pt x="3115" y="2779"/>
                    <a:pt x="2779" y="3115"/>
                    <a:pt x="2581" y="3532"/>
                  </a:cubicBezTo>
                  <a:cubicBezTo>
                    <a:pt x="2451" y="3808"/>
                    <a:pt x="2171" y="3985"/>
                    <a:pt x="1865" y="3985"/>
                  </a:cubicBezTo>
                  <a:lnTo>
                    <a:pt x="398" y="3985"/>
                  </a:lnTo>
                  <a:cubicBezTo>
                    <a:pt x="179" y="3985"/>
                    <a:pt x="1" y="4163"/>
                    <a:pt x="1" y="4384"/>
                  </a:cubicBezTo>
                  <a:cubicBezTo>
                    <a:pt x="1" y="4603"/>
                    <a:pt x="179" y="4781"/>
                    <a:pt x="398" y="4781"/>
                  </a:cubicBezTo>
                  <a:lnTo>
                    <a:pt x="1865" y="4781"/>
                  </a:lnTo>
                  <a:cubicBezTo>
                    <a:pt x="2171" y="4781"/>
                    <a:pt x="2451" y="4958"/>
                    <a:pt x="2581" y="5234"/>
                  </a:cubicBezTo>
                  <a:cubicBezTo>
                    <a:pt x="2779" y="5651"/>
                    <a:pt x="3115" y="5987"/>
                    <a:pt x="3532" y="6185"/>
                  </a:cubicBezTo>
                  <a:cubicBezTo>
                    <a:pt x="3808" y="6315"/>
                    <a:pt x="3985" y="6595"/>
                    <a:pt x="3985" y="6901"/>
                  </a:cubicBezTo>
                  <a:lnTo>
                    <a:pt x="3985" y="8368"/>
                  </a:lnTo>
                  <a:cubicBezTo>
                    <a:pt x="3985" y="8587"/>
                    <a:pt x="4163" y="8765"/>
                    <a:pt x="4384" y="8765"/>
                  </a:cubicBezTo>
                  <a:cubicBezTo>
                    <a:pt x="4603" y="8765"/>
                    <a:pt x="4781" y="8587"/>
                    <a:pt x="4781" y="8368"/>
                  </a:cubicBezTo>
                  <a:lnTo>
                    <a:pt x="4781" y="6901"/>
                  </a:lnTo>
                  <a:cubicBezTo>
                    <a:pt x="4781" y="6595"/>
                    <a:pt x="4958" y="6315"/>
                    <a:pt x="5234" y="6185"/>
                  </a:cubicBezTo>
                  <a:cubicBezTo>
                    <a:pt x="5651" y="5987"/>
                    <a:pt x="5987" y="5651"/>
                    <a:pt x="6185" y="5234"/>
                  </a:cubicBezTo>
                  <a:cubicBezTo>
                    <a:pt x="6315" y="4958"/>
                    <a:pt x="6594" y="4781"/>
                    <a:pt x="6901" y="4781"/>
                  </a:cubicBezTo>
                  <a:lnTo>
                    <a:pt x="8368" y="4781"/>
                  </a:lnTo>
                  <a:cubicBezTo>
                    <a:pt x="8587" y="4781"/>
                    <a:pt x="8766" y="4603"/>
                    <a:pt x="8766" y="4384"/>
                  </a:cubicBezTo>
                  <a:cubicBezTo>
                    <a:pt x="8766" y="4163"/>
                    <a:pt x="8587" y="3985"/>
                    <a:pt x="8368" y="3985"/>
                  </a:cubicBezTo>
                  <a:lnTo>
                    <a:pt x="6901" y="3985"/>
                  </a:lnTo>
                  <a:cubicBezTo>
                    <a:pt x="6594" y="3985"/>
                    <a:pt x="6315" y="3808"/>
                    <a:pt x="6185" y="3532"/>
                  </a:cubicBezTo>
                  <a:cubicBezTo>
                    <a:pt x="5987" y="3115"/>
                    <a:pt x="5651" y="2779"/>
                    <a:pt x="5234" y="2581"/>
                  </a:cubicBezTo>
                  <a:cubicBezTo>
                    <a:pt x="4958" y="2451"/>
                    <a:pt x="4781" y="2172"/>
                    <a:pt x="4781" y="1865"/>
                  </a:cubicBezTo>
                  <a:lnTo>
                    <a:pt x="4781" y="398"/>
                  </a:lnTo>
                  <a:cubicBezTo>
                    <a:pt x="4781" y="179"/>
                    <a:pt x="4603" y="1"/>
                    <a:pt x="4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64;p50">
              <a:extLst>
                <a:ext uri="{FF2B5EF4-FFF2-40B4-BE49-F238E27FC236}">
                  <a16:creationId xmlns:a16="http://schemas.microsoft.com/office/drawing/2014/main" id="{18A779AC-6287-4C7B-B4E0-E88473C712B9}"/>
                </a:ext>
              </a:extLst>
            </p:cNvPr>
            <p:cNvSpPr/>
            <p:nvPr/>
          </p:nvSpPr>
          <p:spPr>
            <a:xfrm>
              <a:off x="2070025" y="4011025"/>
              <a:ext cx="577250" cy="505700"/>
            </a:xfrm>
            <a:custGeom>
              <a:avLst/>
              <a:gdLst/>
              <a:ahLst/>
              <a:cxnLst/>
              <a:rect l="l" t="t" r="r" b="b"/>
              <a:pathLst>
                <a:path w="23090" h="20228" extrusionOk="0">
                  <a:moveTo>
                    <a:pt x="5494" y="815"/>
                  </a:moveTo>
                  <a:cubicBezTo>
                    <a:pt x="8204" y="815"/>
                    <a:pt x="12140" y="2819"/>
                    <a:pt x="15490" y="6169"/>
                  </a:cubicBezTo>
                  <a:cubicBezTo>
                    <a:pt x="20072" y="10751"/>
                    <a:pt x="22136" y="16428"/>
                    <a:pt x="19998" y="18567"/>
                  </a:cubicBezTo>
                  <a:cubicBezTo>
                    <a:pt x="19423" y="19142"/>
                    <a:pt x="18592" y="19413"/>
                    <a:pt x="17596" y="19413"/>
                  </a:cubicBezTo>
                  <a:cubicBezTo>
                    <a:pt x="14886" y="19413"/>
                    <a:pt x="10950" y="17408"/>
                    <a:pt x="7600" y="14058"/>
                  </a:cubicBezTo>
                  <a:cubicBezTo>
                    <a:pt x="3018" y="9477"/>
                    <a:pt x="954" y="3799"/>
                    <a:pt x="3092" y="1661"/>
                  </a:cubicBezTo>
                  <a:cubicBezTo>
                    <a:pt x="3667" y="1086"/>
                    <a:pt x="4498" y="815"/>
                    <a:pt x="5494" y="815"/>
                  </a:cubicBezTo>
                  <a:close/>
                  <a:moveTo>
                    <a:pt x="5536" y="1"/>
                  </a:moveTo>
                  <a:cubicBezTo>
                    <a:pt x="4311" y="1"/>
                    <a:pt x="3273" y="354"/>
                    <a:pt x="2529" y="1098"/>
                  </a:cubicBezTo>
                  <a:cubicBezTo>
                    <a:pt x="1" y="3626"/>
                    <a:pt x="1981" y="9566"/>
                    <a:pt x="7037" y="14622"/>
                  </a:cubicBezTo>
                  <a:cubicBezTo>
                    <a:pt x="10606" y="18192"/>
                    <a:pt x="14615" y="20228"/>
                    <a:pt x="17554" y="20228"/>
                  </a:cubicBezTo>
                  <a:cubicBezTo>
                    <a:pt x="18779" y="20228"/>
                    <a:pt x="19818" y="19874"/>
                    <a:pt x="20561" y="19130"/>
                  </a:cubicBezTo>
                  <a:cubicBezTo>
                    <a:pt x="23089" y="16603"/>
                    <a:pt x="21109" y="10662"/>
                    <a:pt x="16053" y="5606"/>
                  </a:cubicBezTo>
                  <a:cubicBezTo>
                    <a:pt x="12484" y="2037"/>
                    <a:pt x="8475" y="1"/>
                    <a:pt x="5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65;p50">
              <a:extLst>
                <a:ext uri="{FF2B5EF4-FFF2-40B4-BE49-F238E27FC236}">
                  <a16:creationId xmlns:a16="http://schemas.microsoft.com/office/drawing/2014/main" id="{64EA1A9B-AF09-4FAA-BD91-C8B91B477119}"/>
                </a:ext>
              </a:extLst>
            </p:cNvPr>
            <p:cNvSpPr/>
            <p:nvPr/>
          </p:nvSpPr>
          <p:spPr>
            <a:xfrm>
              <a:off x="2070025" y="4011050"/>
              <a:ext cx="577250" cy="505700"/>
            </a:xfrm>
            <a:custGeom>
              <a:avLst/>
              <a:gdLst/>
              <a:ahLst/>
              <a:cxnLst/>
              <a:rect l="l" t="t" r="r" b="b"/>
              <a:pathLst>
                <a:path w="23090" h="20228" extrusionOk="0">
                  <a:moveTo>
                    <a:pt x="17596" y="814"/>
                  </a:moveTo>
                  <a:cubicBezTo>
                    <a:pt x="18592" y="814"/>
                    <a:pt x="19423" y="1085"/>
                    <a:pt x="19998" y="1660"/>
                  </a:cubicBezTo>
                  <a:cubicBezTo>
                    <a:pt x="22136" y="3798"/>
                    <a:pt x="20072" y="9476"/>
                    <a:pt x="15490" y="14057"/>
                  </a:cubicBezTo>
                  <a:cubicBezTo>
                    <a:pt x="12140" y="17407"/>
                    <a:pt x="8205" y="19412"/>
                    <a:pt x="5495" y="19412"/>
                  </a:cubicBezTo>
                  <a:cubicBezTo>
                    <a:pt x="4498" y="19412"/>
                    <a:pt x="3667" y="19141"/>
                    <a:pt x="3092" y="18566"/>
                  </a:cubicBezTo>
                  <a:cubicBezTo>
                    <a:pt x="954" y="16427"/>
                    <a:pt x="3018" y="10749"/>
                    <a:pt x="7601" y="6168"/>
                  </a:cubicBezTo>
                  <a:cubicBezTo>
                    <a:pt x="10951" y="2818"/>
                    <a:pt x="14886" y="814"/>
                    <a:pt x="17596" y="814"/>
                  </a:cubicBezTo>
                  <a:close/>
                  <a:moveTo>
                    <a:pt x="17555" y="0"/>
                  </a:moveTo>
                  <a:cubicBezTo>
                    <a:pt x="14616" y="0"/>
                    <a:pt x="10606" y="2036"/>
                    <a:pt x="7037" y="5606"/>
                  </a:cubicBezTo>
                  <a:cubicBezTo>
                    <a:pt x="1980" y="10661"/>
                    <a:pt x="1" y="16602"/>
                    <a:pt x="2529" y="19131"/>
                  </a:cubicBezTo>
                  <a:cubicBezTo>
                    <a:pt x="3273" y="19874"/>
                    <a:pt x="4311" y="20227"/>
                    <a:pt x="5535" y="20227"/>
                  </a:cubicBezTo>
                  <a:cubicBezTo>
                    <a:pt x="8474" y="20227"/>
                    <a:pt x="12484" y="18191"/>
                    <a:pt x="16053" y="14621"/>
                  </a:cubicBezTo>
                  <a:cubicBezTo>
                    <a:pt x="21110" y="9566"/>
                    <a:pt x="23089" y="3625"/>
                    <a:pt x="20561" y="1097"/>
                  </a:cubicBezTo>
                  <a:cubicBezTo>
                    <a:pt x="19818" y="354"/>
                    <a:pt x="18780" y="0"/>
                    <a:pt x="1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66;p50">
              <a:extLst>
                <a:ext uri="{FF2B5EF4-FFF2-40B4-BE49-F238E27FC236}">
                  <a16:creationId xmlns:a16="http://schemas.microsoft.com/office/drawing/2014/main" id="{8253FB57-B7A5-4499-8405-9E7FF14C1561}"/>
                </a:ext>
              </a:extLst>
            </p:cNvPr>
            <p:cNvSpPr/>
            <p:nvPr/>
          </p:nvSpPr>
          <p:spPr>
            <a:xfrm>
              <a:off x="2121425" y="3984950"/>
              <a:ext cx="77875" cy="76800"/>
            </a:xfrm>
            <a:custGeom>
              <a:avLst/>
              <a:gdLst/>
              <a:ahLst/>
              <a:cxnLst/>
              <a:rect l="l" t="t" r="r" b="b"/>
              <a:pathLst>
                <a:path w="3115" h="3072" extrusionOk="0">
                  <a:moveTo>
                    <a:pt x="1520" y="0"/>
                  </a:moveTo>
                  <a:cubicBezTo>
                    <a:pt x="1248" y="0"/>
                    <a:pt x="976" y="70"/>
                    <a:pt x="732" y="208"/>
                  </a:cubicBezTo>
                  <a:cubicBezTo>
                    <a:pt x="251" y="483"/>
                    <a:pt x="0" y="1001"/>
                    <a:pt x="0" y="1595"/>
                  </a:cubicBezTo>
                  <a:cubicBezTo>
                    <a:pt x="0" y="2475"/>
                    <a:pt x="640" y="3072"/>
                    <a:pt x="1520" y="3072"/>
                  </a:cubicBezTo>
                  <a:cubicBezTo>
                    <a:pt x="2113" y="3072"/>
                    <a:pt x="2632" y="2864"/>
                    <a:pt x="2905" y="2381"/>
                  </a:cubicBezTo>
                  <a:cubicBezTo>
                    <a:pt x="3042" y="2142"/>
                    <a:pt x="3114" y="1871"/>
                    <a:pt x="3113" y="1595"/>
                  </a:cubicBezTo>
                  <a:cubicBezTo>
                    <a:pt x="3113" y="1026"/>
                    <a:pt x="2812" y="501"/>
                    <a:pt x="2321" y="217"/>
                  </a:cubicBezTo>
                  <a:cubicBezTo>
                    <a:pt x="2074" y="72"/>
                    <a:pt x="179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67;p50">
              <a:extLst>
                <a:ext uri="{FF2B5EF4-FFF2-40B4-BE49-F238E27FC236}">
                  <a16:creationId xmlns:a16="http://schemas.microsoft.com/office/drawing/2014/main" id="{FD70A102-32F8-4319-93EB-379042CADE0B}"/>
                </a:ext>
              </a:extLst>
            </p:cNvPr>
            <p:cNvSpPr/>
            <p:nvPr/>
          </p:nvSpPr>
          <p:spPr>
            <a:xfrm>
              <a:off x="2296375" y="4331175"/>
              <a:ext cx="29125" cy="28950"/>
            </a:xfrm>
            <a:custGeom>
              <a:avLst/>
              <a:gdLst/>
              <a:ahLst/>
              <a:cxnLst/>
              <a:rect l="l" t="t" r="r" b="b"/>
              <a:pathLst>
                <a:path w="1165" h="1158" extrusionOk="0">
                  <a:moveTo>
                    <a:pt x="707" y="0"/>
                  </a:moveTo>
                  <a:cubicBezTo>
                    <a:pt x="563" y="0"/>
                    <a:pt x="424" y="78"/>
                    <a:pt x="353" y="215"/>
                  </a:cubicBezTo>
                  <a:lnTo>
                    <a:pt x="153" y="560"/>
                  </a:lnTo>
                  <a:cubicBezTo>
                    <a:pt x="0" y="824"/>
                    <a:pt x="191" y="1157"/>
                    <a:pt x="498" y="1157"/>
                  </a:cubicBezTo>
                  <a:lnTo>
                    <a:pt x="498" y="1157"/>
                  </a:lnTo>
                  <a:cubicBezTo>
                    <a:pt x="640" y="1157"/>
                    <a:pt x="771" y="1082"/>
                    <a:pt x="843" y="958"/>
                  </a:cubicBezTo>
                  <a:lnTo>
                    <a:pt x="1043" y="614"/>
                  </a:lnTo>
                  <a:cubicBezTo>
                    <a:pt x="1165" y="421"/>
                    <a:pt x="1102" y="168"/>
                    <a:pt x="906" y="53"/>
                  </a:cubicBezTo>
                  <a:cubicBezTo>
                    <a:pt x="843" y="17"/>
                    <a:pt x="775" y="0"/>
                    <a:pt x="707" y="0"/>
                  </a:cubicBezTo>
                  <a:close/>
                  <a:moveTo>
                    <a:pt x="498" y="1157"/>
                  </a:moveTo>
                  <a:cubicBezTo>
                    <a:pt x="497" y="1157"/>
                    <a:pt x="497" y="1157"/>
                    <a:pt x="497" y="1157"/>
                  </a:cubicBezTo>
                  <a:lnTo>
                    <a:pt x="498" y="1157"/>
                  </a:lnTo>
                  <a:cubicBezTo>
                    <a:pt x="498" y="1157"/>
                    <a:pt x="498" y="1157"/>
                    <a:pt x="498" y="11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68;p50">
              <a:extLst>
                <a:ext uri="{FF2B5EF4-FFF2-40B4-BE49-F238E27FC236}">
                  <a16:creationId xmlns:a16="http://schemas.microsoft.com/office/drawing/2014/main" id="{45F5D99E-AF28-4069-8616-C491A65175B9}"/>
                </a:ext>
              </a:extLst>
            </p:cNvPr>
            <p:cNvSpPr/>
            <p:nvPr/>
          </p:nvSpPr>
          <p:spPr>
            <a:xfrm>
              <a:off x="2391025" y="4167250"/>
              <a:ext cx="29100" cy="28950"/>
            </a:xfrm>
            <a:custGeom>
              <a:avLst/>
              <a:gdLst/>
              <a:ahLst/>
              <a:cxnLst/>
              <a:rect l="l" t="t" r="r" b="b"/>
              <a:pathLst>
                <a:path w="1164" h="1158" extrusionOk="0">
                  <a:moveTo>
                    <a:pt x="706" y="1"/>
                  </a:moveTo>
                  <a:cubicBezTo>
                    <a:pt x="563" y="1"/>
                    <a:pt x="424" y="79"/>
                    <a:pt x="353" y="215"/>
                  </a:cubicBezTo>
                  <a:lnTo>
                    <a:pt x="153" y="561"/>
                  </a:lnTo>
                  <a:cubicBezTo>
                    <a:pt x="0" y="825"/>
                    <a:pt x="191" y="1158"/>
                    <a:pt x="497" y="1158"/>
                  </a:cubicBezTo>
                  <a:lnTo>
                    <a:pt x="498" y="1158"/>
                  </a:lnTo>
                  <a:cubicBezTo>
                    <a:pt x="640" y="1158"/>
                    <a:pt x="773" y="1083"/>
                    <a:pt x="844" y="958"/>
                  </a:cubicBezTo>
                  <a:lnTo>
                    <a:pt x="1042" y="614"/>
                  </a:lnTo>
                  <a:cubicBezTo>
                    <a:pt x="1163" y="422"/>
                    <a:pt x="1101" y="169"/>
                    <a:pt x="904" y="54"/>
                  </a:cubicBezTo>
                  <a:cubicBezTo>
                    <a:pt x="842" y="18"/>
                    <a:pt x="773"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69;p50">
              <a:extLst>
                <a:ext uri="{FF2B5EF4-FFF2-40B4-BE49-F238E27FC236}">
                  <a16:creationId xmlns:a16="http://schemas.microsoft.com/office/drawing/2014/main" id="{91B9FF76-9D6F-4FBB-B475-0B1E26805D86}"/>
                </a:ext>
              </a:extLst>
            </p:cNvPr>
            <p:cNvSpPr/>
            <p:nvPr/>
          </p:nvSpPr>
          <p:spPr>
            <a:xfrm>
              <a:off x="2391900" y="4331275"/>
              <a:ext cx="29025" cy="28850"/>
            </a:xfrm>
            <a:custGeom>
              <a:avLst/>
              <a:gdLst/>
              <a:ahLst/>
              <a:cxnLst/>
              <a:rect l="l" t="t" r="r" b="b"/>
              <a:pathLst>
                <a:path w="1161" h="1154" extrusionOk="0">
                  <a:moveTo>
                    <a:pt x="457" y="1"/>
                  </a:moveTo>
                  <a:cubicBezTo>
                    <a:pt x="390" y="1"/>
                    <a:pt x="321" y="18"/>
                    <a:pt x="258" y="54"/>
                  </a:cubicBezTo>
                  <a:cubicBezTo>
                    <a:pt x="64" y="167"/>
                    <a:pt x="1" y="417"/>
                    <a:pt x="120" y="608"/>
                  </a:cubicBezTo>
                  <a:lnTo>
                    <a:pt x="318" y="954"/>
                  </a:lnTo>
                  <a:cubicBezTo>
                    <a:pt x="388" y="1078"/>
                    <a:pt x="520" y="1153"/>
                    <a:pt x="663" y="1153"/>
                  </a:cubicBezTo>
                  <a:cubicBezTo>
                    <a:pt x="970" y="1153"/>
                    <a:pt x="1161" y="821"/>
                    <a:pt x="1008" y="555"/>
                  </a:cubicBezTo>
                  <a:lnTo>
                    <a:pt x="809" y="209"/>
                  </a:lnTo>
                  <a:cubicBezTo>
                    <a:pt x="737" y="76"/>
                    <a:pt x="59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70;p50">
              <a:extLst>
                <a:ext uri="{FF2B5EF4-FFF2-40B4-BE49-F238E27FC236}">
                  <a16:creationId xmlns:a16="http://schemas.microsoft.com/office/drawing/2014/main" id="{28AB9CBC-6F61-4F23-A4B7-498DB7949659}"/>
                </a:ext>
              </a:extLst>
            </p:cNvPr>
            <p:cNvSpPr/>
            <p:nvPr/>
          </p:nvSpPr>
          <p:spPr>
            <a:xfrm>
              <a:off x="2297250" y="4167375"/>
              <a:ext cx="29025" cy="28825"/>
            </a:xfrm>
            <a:custGeom>
              <a:avLst/>
              <a:gdLst/>
              <a:ahLst/>
              <a:cxnLst/>
              <a:rect l="l" t="t" r="r" b="b"/>
              <a:pathLst>
                <a:path w="1161" h="1153" extrusionOk="0">
                  <a:moveTo>
                    <a:pt x="458" y="1"/>
                  </a:moveTo>
                  <a:cubicBezTo>
                    <a:pt x="390" y="1"/>
                    <a:pt x="321" y="18"/>
                    <a:pt x="258" y="55"/>
                  </a:cubicBezTo>
                  <a:cubicBezTo>
                    <a:pt x="64" y="167"/>
                    <a:pt x="1" y="417"/>
                    <a:pt x="118" y="609"/>
                  </a:cubicBezTo>
                  <a:lnTo>
                    <a:pt x="318" y="953"/>
                  </a:lnTo>
                  <a:cubicBezTo>
                    <a:pt x="390" y="1078"/>
                    <a:pt x="521" y="1153"/>
                    <a:pt x="663" y="1153"/>
                  </a:cubicBezTo>
                  <a:cubicBezTo>
                    <a:pt x="970" y="1153"/>
                    <a:pt x="1161" y="820"/>
                    <a:pt x="1008" y="556"/>
                  </a:cubicBezTo>
                  <a:lnTo>
                    <a:pt x="808" y="210"/>
                  </a:lnTo>
                  <a:cubicBezTo>
                    <a:pt x="737" y="76"/>
                    <a:pt x="600" y="1"/>
                    <a:pt x="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71;p50">
              <a:extLst>
                <a:ext uri="{FF2B5EF4-FFF2-40B4-BE49-F238E27FC236}">
                  <a16:creationId xmlns:a16="http://schemas.microsoft.com/office/drawing/2014/main" id="{F7D8F542-9983-4D38-B248-013E76ED8DB6}"/>
                </a:ext>
              </a:extLst>
            </p:cNvPr>
            <p:cNvSpPr/>
            <p:nvPr/>
          </p:nvSpPr>
          <p:spPr>
            <a:xfrm>
              <a:off x="2260575" y="4203900"/>
              <a:ext cx="31225" cy="25125"/>
            </a:xfrm>
            <a:custGeom>
              <a:avLst/>
              <a:gdLst/>
              <a:ahLst/>
              <a:cxnLst/>
              <a:rect l="l" t="t" r="r" b="b"/>
              <a:pathLst>
                <a:path w="1249" h="1005" extrusionOk="0">
                  <a:moveTo>
                    <a:pt x="458" y="0"/>
                  </a:moveTo>
                  <a:cubicBezTo>
                    <a:pt x="321" y="0"/>
                    <a:pt x="187" y="71"/>
                    <a:pt x="114" y="200"/>
                  </a:cubicBezTo>
                  <a:cubicBezTo>
                    <a:pt x="0" y="395"/>
                    <a:pt x="73" y="645"/>
                    <a:pt x="273" y="751"/>
                  </a:cubicBezTo>
                  <a:lnTo>
                    <a:pt x="619" y="951"/>
                  </a:lnTo>
                  <a:cubicBezTo>
                    <a:pt x="678" y="986"/>
                    <a:pt x="747" y="1005"/>
                    <a:pt x="817" y="1005"/>
                  </a:cubicBezTo>
                  <a:lnTo>
                    <a:pt x="817" y="1003"/>
                  </a:lnTo>
                  <a:cubicBezTo>
                    <a:pt x="996" y="1003"/>
                    <a:pt x="1155" y="883"/>
                    <a:pt x="1202" y="709"/>
                  </a:cubicBezTo>
                  <a:cubicBezTo>
                    <a:pt x="1248" y="535"/>
                    <a:pt x="1172" y="351"/>
                    <a:pt x="1016" y="260"/>
                  </a:cubicBezTo>
                  <a:lnTo>
                    <a:pt x="671" y="62"/>
                  </a:lnTo>
                  <a:cubicBezTo>
                    <a:pt x="605" y="20"/>
                    <a:pt x="531"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72;p50">
              <a:extLst>
                <a:ext uri="{FF2B5EF4-FFF2-40B4-BE49-F238E27FC236}">
                  <a16:creationId xmlns:a16="http://schemas.microsoft.com/office/drawing/2014/main" id="{7848E04C-8563-4E2A-B6FF-CA7A237A2DEB}"/>
                </a:ext>
              </a:extLst>
            </p:cNvPr>
            <p:cNvSpPr/>
            <p:nvPr/>
          </p:nvSpPr>
          <p:spPr>
            <a:xfrm>
              <a:off x="2424600" y="4298600"/>
              <a:ext cx="31150" cy="25075"/>
            </a:xfrm>
            <a:custGeom>
              <a:avLst/>
              <a:gdLst/>
              <a:ahLst/>
              <a:cxnLst/>
              <a:rect l="l" t="t" r="r" b="b"/>
              <a:pathLst>
                <a:path w="1246" h="1003" extrusionOk="0">
                  <a:moveTo>
                    <a:pt x="457" y="1"/>
                  </a:moveTo>
                  <a:cubicBezTo>
                    <a:pt x="320" y="1"/>
                    <a:pt x="186" y="72"/>
                    <a:pt x="112" y="199"/>
                  </a:cubicBezTo>
                  <a:cubicBezTo>
                    <a:pt x="0" y="394"/>
                    <a:pt x="71" y="643"/>
                    <a:pt x="269" y="750"/>
                  </a:cubicBezTo>
                  <a:lnTo>
                    <a:pt x="614" y="949"/>
                  </a:lnTo>
                  <a:cubicBezTo>
                    <a:pt x="673" y="984"/>
                    <a:pt x="743" y="1001"/>
                    <a:pt x="812" y="1001"/>
                  </a:cubicBezTo>
                  <a:lnTo>
                    <a:pt x="812" y="1003"/>
                  </a:lnTo>
                  <a:cubicBezTo>
                    <a:pt x="993" y="1003"/>
                    <a:pt x="1152" y="883"/>
                    <a:pt x="1198" y="707"/>
                  </a:cubicBezTo>
                  <a:cubicBezTo>
                    <a:pt x="1245" y="533"/>
                    <a:pt x="1169" y="349"/>
                    <a:pt x="1012" y="259"/>
                  </a:cubicBezTo>
                  <a:lnTo>
                    <a:pt x="666" y="60"/>
                  </a:lnTo>
                  <a:cubicBezTo>
                    <a:pt x="601" y="20"/>
                    <a:pt x="52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73;p50">
              <a:extLst>
                <a:ext uri="{FF2B5EF4-FFF2-40B4-BE49-F238E27FC236}">
                  <a16:creationId xmlns:a16="http://schemas.microsoft.com/office/drawing/2014/main" id="{985AE2AD-4EA6-4333-9036-BD8FF8B8748B}"/>
                </a:ext>
              </a:extLst>
            </p:cNvPr>
            <p:cNvSpPr/>
            <p:nvPr/>
          </p:nvSpPr>
          <p:spPr>
            <a:xfrm>
              <a:off x="2261575" y="4298575"/>
              <a:ext cx="31150" cy="25075"/>
            </a:xfrm>
            <a:custGeom>
              <a:avLst/>
              <a:gdLst/>
              <a:ahLst/>
              <a:cxnLst/>
              <a:rect l="l" t="t" r="r" b="b"/>
              <a:pathLst>
                <a:path w="1246" h="1003" extrusionOk="0">
                  <a:moveTo>
                    <a:pt x="788" y="0"/>
                  </a:moveTo>
                  <a:cubicBezTo>
                    <a:pt x="716" y="0"/>
                    <a:pt x="644" y="19"/>
                    <a:pt x="579" y="60"/>
                  </a:cubicBezTo>
                  <a:lnTo>
                    <a:pt x="233" y="260"/>
                  </a:lnTo>
                  <a:cubicBezTo>
                    <a:pt x="76" y="349"/>
                    <a:pt x="0" y="534"/>
                    <a:pt x="48" y="708"/>
                  </a:cubicBezTo>
                  <a:cubicBezTo>
                    <a:pt x="95" y="881"/>
                    <a:pt x="250" y="1002"/>
                    <a:pt x="430" y="1002"/>
                  </a:cubicBezTo>
                  <a:cubicBezTo>
                    <a:pt x="431" y="1002"/>
                    <a:pt x="432" y="1002"/>
                    <a:pt x="433" y="1002"/>
                  </a:cubicBezTo>
                  <a:cubicBezTo>
                    <a:pt x="502" y="1002"/>
                    <a:pt x="572" y="984"/>
                    <a:pt x="632" y="949"/>
                  </a:cubicBezTo>
                  <a:lnTo>
                    <a:pt x="978" y="751"/>
                  </a:lnTo>
                  <a:cubicBezTo>
                    <a:pt x="1174" y="643"/>
                    <a:pt x="1245" y="394"/>
                    <a:pt x="1133" y="200"/>
                  </a:cubicBezTo>
                  <a:cubicBezTo>
                    <a:pt x="1059" y="72"/>
                    <a:pt x="925" y="0"/>
                    <a:pt x="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74;p50">
              <a:extLst>
                <a:ext uri="{FF2B5EF4-FFF2-40B4-BE49-F238E27FC236}">
                  <a16:creationId xmlns:a16="http://schemas.microsoft.com/office/drawing/2014/main" id="{1F93C18C-DFEB-4C7F-8068-BE2628CDF96F}"/>
                </a:ext>
              </a:extLst>
            </p:cNvPr>
            <p:cNvSpPr/>
            <p:nvPr/>
          </p:nvSpPr>
          <p:spPr>
            <a:xfrm>
              <a:off x="2425500" y="4203975"/>
              <a:ext cx="31125" cy="25050"/>
            </a:xfrm>
            <a:custGeom>
              <a:avLst/>
              <a:gdLst/>
              <a:ahLst/>
              <a:cxnLst/>
              <a:rect l="l" t="t" r="r" b="b"/>
              <a:pathLst>
                <a:path w="1245" h="1002" extrusionOk="0">
                  <a:moveTo>
                    <a:pt x="787" y="0"/>
                  </a:moveTo>
                  <a:cubicBezTo>
                    <a:pt x="716" y="0"/>
                    <a:pt x="643" y="19"/>
                    <a:pt x="578" y="59"/>
                  </a:cubicBezTo>
                  <a:lnTo>
                    <a:pt x="233" y="259"/>
                  </a:lnTo>
                  <a:cubicBezTo>
                    <a:pt x="77" y="349"/>
                    <a:pt x="1" y="533"/>
                    <a:pt x="48" y="706"/>
                  </a:cubicBezTo>
                  <a:cubicBezTo>
                    <a:pt x="94" y="880"/>
                    <a:pt x="253" y="1002"/>
                    <a:pt x="432" y="1002"/>
                  </a:cubicBezTo>
                  <a:cubicBezTo>
                    <a:pt x="503" y="1002"/>
                    <a:pt x="571" y="983"/>
                    <a:pt x="632" y="948"/>
                  </a:cubicBezTo>
                  <a:lnTo>
                    <a:pt x="976" y="750"/>
                  </a:lnTo>
                  <a:cubicBezTo>
                    <a:pt x="1174" y="642"/>
                    <a:pt x="1244" y="393"/>
                    <a:pt x="1133" y="199"/>
                  </a:cubicBezTo>
                  <a:cubicBezTo>
                    <a:pt x="1058" y="71"/>
                    <a:pt x="924"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75;p50">
              <a:extLst>
                <a:ext uri="{FF2B5EF4-FFF2-40B4-BE49-F238E27FC236}">
                  <a16:creationId xmlns:a16="http://schemas.microsoft.com/office/drawing/2014/main" id="{B42911CB-860D-4B45-9C85-8F1D16E6DFA4}"/>
                </a:ext>
              </a:extLst>
            </p:cNvPr>
            <p:cNvSpPr/>
            <p:nvPr/>
          </p:nvSpPr>
          <p:spPr>
            <a:xfrm>
              <a:off x="2331450" y="4233975"/>
              <a:ext cx="57125" cy="56875"/>
            </a:xfrm>
            <a:custGeom>
              <a:avLst/>
              <a:gdLst/>
              <a:ahLst/>
              <a:cxnLst/>
              <a:rect l="l" t="t" r="r" b="b"/>
              <a:pathLst>
                <a:path w="2285" h="2275" extrusionOk="0">
                  <a:moveTo>
                    <a:pt x="1087" y="1"/>
                  </a:moveTo>
                  <a:cubicBezTo>
                    <a:pt x="872" y="1"/>
                    <a:pt x="657" y="59"/>
                    <a:pt x="466" y="175"/>
                  </a:cubicBezTo>
                  <a:cubicBezTo>
                    <a:pt x="122" y="386"/>
                    <a:pt x="1" y="764"/>
                    <a:pt x="1" y="1197"/>
                  </a:cubicBezTo>
                  <a:cubicBezTo>
                    <a:pt x="1" y="1856"/>
                    <a:pt x="428" y="2275"/>
                    <a:pt x="1089" y="2275"/>
                  </a:cubicBezTo>
                  <a:cubicBezTo>
                    <a:pt x="1520" y="2275"/>
                    <a:pt x="1899" y="2162"/>
                    <a:pt x="2109" y="1818"/>
                  </a:cubicBezTo>
                  <a:cubicBezTo>
                    <a:pt x="2223" y="1631"/>
                    <a:pt x="2284" y="1416"/>
                    <a:pt x="2283" y="1197"/>
                  </a:cubicBezTo>
                  <a:cubicBezTo>
                    <a:pt x="2283" y="764"/>
                    <a:pt x="2049" y="366"/>
                    <a:pt x="1673" y="154"/>
                  </a:cubicBezTo>
                  <a:cubicBezTo>
                    <a:pt x="1491" y="52"/>
                    <a:pt x="1289" y="1"/>
                    <a:pt x="1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76;p50">
              <a:extLst>
                <a:ext uri="{FF2B5EF4-FFF2-40B4-BE49-F238E27FC236}">
                  <a16:creationId xmlns:a16="http://schemas.microsoft.com/office/drawing/2014/main" id="{C47D9777-B0BB-4B74-9FE8-42836F3D5E91}"/>
                </a:ext>
              </a:extLst>
            </p:cNvPr>
            <p:cNvSpPr/>
            <p:nvPr/>
          </p:nvSpPr>
          <p:spPr>
            <a:xfrm>
              <a:off x="2112650" y="3990150"/>
              <a:ext cx="81425" cy="74525"/>
            </a:xfrm>
            <a:custGeom>
              <a:avLst/>
              <a:gdLst/>
              <a:ahLst/>
              <a:cxnLst/>
              <a:rect l="l" t="t" r="r" b="b"/>
              <a:pathLst>
                <a:path w="3257" h="2981" extrusionOk="0">
                  <a:moveTo>
                    <a:pt x="1083" y="0"/>
                  </a:moveTo>
                  <a:lnTo>
                    <a:pt x="1083" y="0"/>
                  </a:lnTo>
                  <a:cubicBezTo>
                    <a:pt x="167" y="521"/>
                    <a:pt x="1" y="1769"/>
                    <a:pt x="743" y="2513"/>
                  </a:cubicBezTo>
                  <a:cubicBezTo>
                    <a:pt x="1059" y="2829"/>
                    <a:pt x="1465" y="2980"/>
                    <a:pt x="1868" y="2980"/>
                  </a:cubicBezTo>
                  <a:cubicBezTo>
                    <a:pt x="2415" y="2980"/>
                    <a:pt x="2956" y="2701"/>
                    <a:pt x="3256" y="2175"/>
                  </a:cubicBezTo>
                  <a:lnTo>
                    <a:pt x="3256" y="2175"/>
                  </a:lnTo>
                  <a:cubicBezTo>
                    <a:pt x="3016" y="2311"/>
                    <a:pt x="2745" y="2383"/>
                    <a:pt x="2468" y="2383"/>
                  </a:cubicBezTo>
                  <a:cubicBezTo>
                    <a:pt x="1901" y="2381"/>
                    <a:pt x="1376" y="2080"/>
                    <a:pt x="1091" y="1589"/>
                  </a:cubicBezTo>
                  <a:cubicBezTo>
                    <a:pt x="806" y="1100"/>
                    <a:pt x="803" y="494"/>
                    <a:pt x="10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77;p50">
              <a:extLst>
                <a:ext uri="{FF2B5EF4-FFF2-40B4-BE49-F238E27FC236}">
                  <a16:creationId xmlns:a16="http://schemas.microsoft.com/office/drawing/2014/main" id="{B846824D-D3E0-4634-9C06-88129369A280}"/>
                </a:ext>
              </a:extLst>
            </p:cNvPr>
            <p:cNvSpPr/>
            <p:nvPr/>
          </p:nvSpPr>
          <p:spPr>
            <a:xfrm>
              <a:off x="2160825" y="4483000"/>
              <a:ext cx="38475" cy="38825"/>
            </a:xfrm>
            <a:custGeom>
              <a:avLst/>
              <a:gdLst/>
              <a:ahLst/>
              <a:cxnLst/>
              <a:rect l="l" t="t" r="r" b="b"/>
              <a:pathLst>
                <a:path w="1539" h="1553" extrusionOk="0">
                  <a:moveTo>
                    <a:pt x="739" y="0"/>
                  </a:moveTo>
                  <a:cubicBezTo>
                    <a:pt x="608" y="0"/>
                    <a:pt x="474" y="33"/>
                    <a:pt x="347" y="105"/>
                  </a:cubicBezTo>
                  <a:cubicBezTo>
                    <a:pt x="107" y="243"/>
                    <a:pt x="1" y="502"/>
                    <a:pt x="1" y="799"/>
                  </a:cubicBezTo>
                  <a:cubicBezTo>
                    <a:pt x="1" y="1239"/>
                    <a:pt x="300" y="1553"/>
                    <a:pt x="740" y="1553"/>
                  </a:cubicBezTo>
                  <a:cubicBezTo>
                    <a:pt x="1038" y="1553"/>
                    <a:pt x="1297" y="1432"/>
                    <a:pt x="1434" y="1192"/>
                  </a:cubicBezTo>
                  <a:cubicBezTo>
                    <a:pt x="1502" y="1072"/>
                    <a:pt x="1538" y="936"/>
                    <a:pt x="1537" y="799"/>
                  </a:cubicBezTo>
                  <a:cubicBezTo>
                    <a:pt x="1537" y="334"/>
                    <a:pt x="1155"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78;p50">
              <a:extLst>
                <a:ext uri="{FF2B5EF4-FFF2-40B4-BE49-F238E27FC236}">
                  <a16:creationId xmlns:a16="http://schemas.microsoft.com/office/drawing/2014/main" id="{7C82B96B-9A94-4CC9-9BBB-9EEA24705D1D}"/>
                </a:ext>
              </a:extLst>
            </p:cNvPr>
            <p:cNvSpPr/>
            <p:nvPr/>
          </p:nvSpPr>
          <p:spPr>
            <a:xfrm>
              <a:off x="2039850" y="4104500"/>
              <a:ext cx="637600" cy="318775"/>
            </a:xfrm>
            <a:custGeom>
              <a:avLst/>
              <a:gdLst/>
              <a:ahLst/>
              <a:cxnLst/>
              <a:rect l="l" t="t" r="r" b="b"/>
              <a:pathLst>
                <a:path w="25504" h="12751" extrusionOk="0">
                  <a:moveTo>
                    <a:pt x="12753" y="797"/>
                  </a:moveTo>
                  <a:cubicBezTo>
                    <a:pt x="19231" y="797"/>
                    <a:pt x="24707" y="3351"/>
                    <a:pt x="24707" y="6376"/>
                  </a:cubicBezTo>
                  <a:cubicBezTo>
                    <a:pt x="24707" y="9399"/>
                    <a:pt x="19231" y="11954"/>
                    <a:pt x="12753" y="11954"/>
                  </a:cubicBezTo>
                  <a:cubicBezTo>
                    <a:pt x="6273" y="11954"/>
                    <a:pt x="799" y="9399"/>
                    <a:pt x="799" y="6376"/>
                  </a:cubicBezTo>
                  <a:cubicBezTo>
                    <a:pt x="799" y="3351"/>
                    <a:pt x="6273" y="797"/>
                    <a:pt x="12753" y="797"/>
                  </a:cubicBezTo>
                  <a:close/>
                  <a:moveTo>
                    <a:pt x="12753" y="0"/>
                  </a:moveTo>
                  <a:cubicBezTo>
                    <a:pt x="5602" y="0"/>
                    <a:pt x="1" y="2800"/>
                    <a:pt x="1" y="6376"/>
                  </a:cubicBezTo>
                  <a:cubicBezTo>
                    <a:pt x="1" y="9950"/>
                    <a:pt x="5602" y="12751"/>
                    <a:pt x="12753" y="12751"/>
                  </a:cubicBezTo>
                  <a:cubicBezTo>
                    <a:pt x="19902" y="12751"/>
                    <a:pt x="25503" y="9950"/>
                    <a:pt x="25503" y="6376"/>
                  </a:cubicBezTo>
                  <a:cubicBezTo>
                    <a:pt x="25503" y="2800"/>
                    <a:pt x="19902"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79;p50">
              <a:extLst>
                <a:ext uri="{FF2B5EF4-FFF2-40B4-BE49-F238E27FC236}">
                  <a16:creationId xmlns:a16="http://schemas.microsoft.com/office/drawing/2014/main" id="{C981D0E2-995F-4C5C-ADDC-404261E99F80}"/>
                </a:ext>
              </a:extLst>
            </p:cNvPr>
            <p:cNvSpPr/>
            <p:nvPr/>
          </p:nvSpPr>
          <p:spPr>
            <a:xfrm>
              <a:off x="2561925" y="4333600"/>
              <a:ext cx="55750" cy="56050"/>
            </a:xfrm>
            <a:custGeom>
              <a:avLst/>
              <a:gdLst/>
              <a:ahLst/>
              <a:cxnLst/>
              <a:rect l="l" t="t" r="r" b="b"/>
              <a:pathLst>
                <a:path w="2230" h="2242" extrusionOk="0">
                  <a:moveTo>
                    <a:pt x="1033" y="0"/>
                  </a:moveTo>
                  <a:cubicBezTo>
                    <a:pt x="829" y="0"/>
                    <a:pt x="626" y="52"/>
                    <a:pt x="442" y="156"/>
                  </a:cubicBezTo>
                  <a:cubicBezTo>
                    <a:pt x="82" y="363"/>
                    <a:pt x="1" y="750"/>
                    <a:pt x="1" y="1196"/>
                  </a:cubicBezTo>
                  <a:cubicBezTo>
                    <a:pt x="1" y="1855"/>
                    <a:pt x="373" y="2241"/>
                    <a:pt x="1034" y="2241"/>
                  </a:cubicBezTo>
                  <a:cubicBezTo>
                    <a:pt x="1479" y="2241"/>
                    <a:pt x="1867" y="2148"/>
                    <a:pt x="2074" y="1786"/>
                  </a:cubicBezTo>
                  <a:cubicBezTo>
                    <a:pt x="2175" y="1606"/>
                    <a:pt x="2229" y="1402"/>
                    <a:pt x="2229" y="1196"/>
                  </a:cubicBezTo>
                  <a:cubicBezTo>
                    <a:pt x="2228" y="770"/>
                    <a:pt x="2001" y="377"/>
                    <a:pt x="1634" y="163"/>
                  </a:cubicBezTo>
                  <a:cubicBezTo>
                    <a:pt x="1448" y="54"/>
                    <a:pt x="1240"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80;p50">
              <a:extLst>
                <a:ext uri="{FF2B5EF4-FFF2-40B4-BE49-F238E27FC236}">
                  <a16:creationId xmlns:a16="http://schemas.microsoft.com/office/drawing/2014/main" id="{AA85C4B7-9F9C-418A-9396-7EBA327C3F0E}"/>
                </a:ext>
              </a:extLst>
            </p:cNvPr>
            <p:cNvSpPr/>
            <p:nvPr/>
          </p:nvSpPr>
          <p:spPr>
            <a:xfrm>
              <a:off x="2552675" y="4337475"/>
              <a:ext cx="61100" cy="55925"/>
            </a:xfrm>
            <a:custGeom>
              <a:avLst/>
              <a:gdLst/>
              <a:ahLst/>
              <a:cxnLst/>
              <a:rect l="l" t="t" r="r" b="b"/>
              <a:pathLst>
                <a:path w="2444" h="2237" extrusionOk="0">
                  <a:moveTo>
                    <a:pt x="812" y="1"/>
                  </a:moveTo>
                  <a:lnTo>
                    <a:pt x="812" y="1"/>
                  </a:lnTo>
                  <a:cubicBezTo>
                    <a:pt x="126" y="391"/>
                    <a:pt x="0" y="1328"/>
                    <a:pt x="559" y="1886"/>
                  </a:cubicBezTo>
                  <a:cubicBezTo>
                    <a:pt x="795" y="2122"/>
                    <a:pt x="1100" y="2236"/>
                    <a:pt x="1402" y="2236"/>
                  </a:cubicBezTo>
                  <a:cubicBezTo>
                    <a:pt x="1812" y="2236"/>
                    <a:pt x="2219" y="2026"/>
                    <a:pt x="2444" y="1631"/>
                  </a:cubicBezTo>
                  <a:lnTo>
                    <a:pt x="2444" y="1631"/>
                  </a:lnTo>
                  <a:cubicBezTo>
                    <a:pt x="2263" y="1734"/>
                    <a:pt x="2059" y="1788"/>
                    <a:pt x="1852" y="1788"/>
                  </a:cubicBezTo>
                  <a:cubicBezTo>
                    <a:pt x="1426" y="1788"/>
                    <a:pt x="1033" y="1562"/>
                    <a:pt x="818" y="1194"/>
                  </a:cubicBezTo>
                  <a:cubicBezTo>
                    <a:pt x="604" y="826"/>
                    <a:pt x="603" y="372"/>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5442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46"/>
          <p:cNvSpPr txBox="1">
            <a:spLocks noGrp="1"/>
          </p:cNvSpPr>
          <p:nvPr>
            <p:ph type="title"/>
          </p:nvPr>
        </p:nvSpPr>
        <p:spPr>
          <a:xfrm>
            <a:off x="283575" y="400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Diseño Experimental</a:t>
            </a:r>
            <a:endParaRPr dirty="0"/>
          </a:p>
        </p:txBody>
      </p:sp>
      <p:sp>
        <p:nvSpPr>
          <p:cNvPr id="1079" name="Google Shape;1079;p46"/>
          <p:cNvSpPr txBox="1"/>
          <p:nvPr/>
        </p:nvSpPr>
        <p:spPr>
          <a:xfrm>
            <a:off x="6036033" y="1141275"/>
            <a:ext cx="2665125" cy="53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lt1"/>
                </a:solidFill>
                <a:latin typeface="Rajdhani"/>
                <a:ea typeface="Rajdhani"/>
                <a:cs typeface="Rajdhani"/>
                <a:sym typeface="Rajdhani"/>
              </a:rPr>
              <a:t>Leyes de Newton aplicadas a todos los cuerpos respecto al Sol para obtener la aceleración</a:t>
            </a:r>
            <a:endParaRPr dirty="0">
              <a:solidFill>
                <a:schemeClr val="lt1"/>
              </a:solidFill>
              <a:latin typeface="Rajdhani"/>
              <a:ea typeface="Rajdhani"/>
              <a:cs typeface="Rajdhani"/>
              <a:sym typeface="Rajdhani"/>
            </a:endParaRPr>
          </a:p>
        </p:txBody>
      </p:sp>
      <mc:AlternateContent xmlns:mc="http://schemas.openxmlformats.org/markup-compatibility/2006" xmlns:a14="http://schemas.microsoft.com/office/drawing/2010/main">
        <mc:Choice Requires="a14">
          <p:sp>
            <p:nvSpPr>
              <p:cNvPr id="1081" name="Google Shape;1081;p46"/>
              <p:cNvSpPr txBox="1"/>
              <p:nvPr/>
            </p:nvSpPr>
            <p:spPr>
              <a:xfrm>
                <a:off x="6065898" y="1950700"/>
                <a:ext cx="2605394" cy="53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CO" dirty="0">
                    <a:solidFill>
                      <a:schemeClr val="lt1"/>
                    </a:solidFill>
                    <a:latin typeface="Rajdhani"/>
                    <a:ea typeface="Rajdhani"/>
                    <a:cs typeface="Rajdhani"/>
                    <a:sym typeface="Rajdhani"/>
                  </a:rPr>
                  <a:t>Costo computacional de orden O(</a:t>
                </a:r>
                <a14:m>
                  <m:oMath xmlns:m="http://schemas.openxmlformats.org/officeDocument/2006/math">
                    <m:r>
                      <a:rPr lang="es-CO" b="0" i="1" smtClean="0">
                        <a:solidFill>
                          <a:schemeClr val="lt1"/>
                        </a:solidFill>
                        <a:latin typeface="Cambria Math" panose="02040503050406030204" pitchFamily="18" charset="0"/>
                        <a:ea typeface="Rajdhani"/>
                        <a:cs typeface="Rajdhani"/>
                        <a:sym typeface="Rajdhani"/>
                      </a:rPr>
                      <m:t>𝑛</m:t>
                    </m:r>
                  </m:oMath>
                </a14:m>
                <a:r>
                  <a:rPr lang="es-CO" dirty="0">
                    <a:solidFill>
                      <a:schemeClr val="lt1"/>
                    </a:solidFill>
                    <a:latin typeface="Rajdhani"/>
                    <a:ea typeface="Rajdhani"/>
                    <a:cs typeface="Rajdhani"/>
                    <a:sym typeface="Rajdhani"/>
                  </a:rPr>
                  <a:t>) para el cálculo de las aceleraciones en cada instante de tiempo</a:t>
                </a:r>
                <a:endParaRPr dirty="0">
                  <a:solidFill>
                    <a:schemeClr val="lt1"/>
                  </a:solidFill>
                  <a:latin typeface="Rajdhani"/>
                  <a:ea typeface="Rajdhani"/>
                  <a:cs typeface="Rajdhani"/>
                  <a:sym typeface="Rajdhani"/>
                </a:endParaRPr>
              </a:p>
            </p:txBody>
          </p:sp>
        </mc:Choice>
        <mc:Fallback xmlns="">
          <p:sp>
            <p:nvSpPr>
              <p:cNvPr id="1081" name="Google Shape;1081;p46"/>
              <p:cNvSpPr txBox="1">
                <a:spLocks noRot="1" noChangeAspect="1" noMove="1" noResize="1" noEditPoints="1" noAdjustHandles="1" noChangeArrowheads="1" noChangeShapeType="1" noTextEdit="1"/>
              </p:cNvSpPr>
              <p:nvPr/>
            </p:nvSpPr>
            <p:spPr>
              <a:xfrm>
                <a:off x="6065898" y="1950700"/>
                <a:ext cx="2605394" cy="534900"/>
              </a:xfrm>
              <a:prstGeom prst="rect">
                <a:avLst/>
              </a:prstGeom>
              <a:blipFill>
                <a:blip r:embed="rId3"/>
                <a:stretch>
                  <a:fillRect b="-96591"/>
                </a:stretch>
              </a:blipFill>
              <a:ln>
                <a:noFill/>
              </a:ln>
            </p:spPr>
            <p:txBody>
              <a:bodyPr/>
              <a:lstStyle/>
              <a:p>
                <a:r>
                  <a:rPr lang="es-CO">
                    <a:noFill/>
                  </a:rPr>
                  <a:t> </a:t>
                </a:r>
              </a:p>
            </p:txBody>
          </p:sp>
        </mc:Fallback>
      </mc:AlternateContent>
      <p:sp>
        <p:nvSpPr>
          <p:cNvPr id="1083" name="Google Shape;1083;p46"/>
          <p:cNvSpPr txBox="1"/>
          <p:nvPr/>
        </p:nvSpPr>
        <p:spPr>
          <a:xfrm>
            <a:off x="6036033" y="2958371"/>
            <a:ext cx="2768142" cy="53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lt1"/>
                </a:solidFill>
                <a:latin typeface="Rajdhani"/>
                <a:ea typeface="Rajdhani"/>
                <a:cs typeface="Rajdhani"/>
                <a:sym typeface="Rajdhani"/>
              </a:rPr>
              <a:t>Leyes de Newton aplicadas a cada cuerpo a partir de la interacción de este con el resto de los cuerpos del sistema solar</a:t>
            </a:r>
            <a:endParaRPr dirty="0">
              <a:solidFill>
                <a:schemeClr val="lt1"/>
              </a:solidFill>
              <a:latin typeface="Rajdhani"/>
              <a:ea typeface="Rajdhani"/>
              <a:cs typeface="Rajdhani"/>
              <a:sym typeface="Rajdhani"/>
            </a:endParaRPr>
          </a:p>
        </p:txBody>
      </p:sp>
      <mc:AlternateContent xmlns:mc="http://schemas.openxmlformats.org/markup-compatibility/2006" xmlns:a14="http://schemas.microsoft.com/office/drawing/2010/main">
        <mc:Choice Requires="a14">
          <p:sp>
            <p:nvSpPr>
              <p:cNvPr id="1085" name="Google Shape;1085;p46"/>
              <p:cNvSpPr txBox="1"/>
              <p:nvPr/>
            </p:nvSpPr>
            <p:spPr>
              <a:xfrm>
                <a:off x="6065898" y="3935671"/>
                <a:ext cx="2768141" cy="53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lt1"/>
                    </a:solidFill>
                    <a:latin typeface="Rajdhani"/>
                    <a:ea typeface="Rajdhani"/>
                    <a:cs typeface="Rajdhani"/>
                    <a:sym typeface="Rajdhani"/>
                  </a:rPr>
                  <a:t>Costo computacional de orden O(</a:t>
                </a:r>
                <a14:m>
                  <m:oMath xmlns:m="http://schemas.openxmlformats.org/officeDocument/2006/math">
                    <m:sSup>
                      <m:sSupPr>
                        <m:ctrlPr>
                          <a:rPr lang="en" i="1" smtClean="0">
                            <a:solidFill>
                              <a:schemeClr val="lt1"/>
                            </a:solidFill>
                            <a:latin typeface="Cambria Math" panose="02040503050406030204" pitchFamily="18" charset="0"/>
                            <a:sym typeface="Rajdhani"/>
                          </a:rPr>
                        </m:ctrlPr>
                      </m:sSupPr>
                      <m:e>
                        <m:r>
                          <a:rPr lang="es-CO" b="0" i="1" smtClean="0">
                            <a:solidFill>
                              <a:schemeClr val="lt1"/>
                            </a:solidFill>
                            <a:latin typeface="Cambria Math" panose="02040503050406030204" pitchFamily="18" charset="0"/>
                            <a:sym typeface="Rajdhani"/>
                          </a:rPr>
                          <m:t>𝑛</m:t>
                        </m:r>
                      </m:e>
                      <m:sup>
                        <m:r>
                          <a:rPr lang="es-CO" b="0" i="1" smtClean="0">
                            <a:solidFill>
                              <a:schemeClr val="lt1"/>
                            </a:solidFill>
                            <a:latin typeface="Cambria Math" panose="02040503050406030204" pitchFamily="18" charset="0"/>
                            <a:sym typeface="Rajdhani"/>
                          </a:rPr>
                          <m:t>2</m:t>
                        </m:r>
                      </m:sup>
                    </m:sSup>
                  </m:oMath>
                </a14:m>
                <a:r>
                  <a:rPr lang="en" dirty="0">
                    <a:solidFill>
                      <a:schemeClr val="lt1"/>
                    </a:solidFill>
                    <a:latin typeface="Rajdhani"/>
                    <a:ea typeface="Rajdhani"/>
                    <a:cs typeface="Rajdhani"/>
                    <a:sym typeface="Rajdhani"/>
                  </a:rPr>
                  <a:t>) para el cálculo de las aceletaciones en cada instante de tiempo</a:t>
                </a:r>
                <a:endParaRPr dirty="0">
                  <a:solidFill>
                    <a:schemeClr val="lt1"/>
                  </a:solidFill>
                  <a:latin typeface="Rajdhani"/>
                  <a:ea typeface="Rajdhani"/>
                  <a:cs typeface="Rajdhani"/>
                  <a:sym typeface="Rajdhani"/>
                </a:endParaRPr>
              </a:p>
            </p:txBody>
          </p:sp>
        </mc:Choice>
        <mc:Fallback xmlns="">
          <p:sp>
            <p:nvSpPr>
              <p:cNvPr id="1085" name="Google Shape;1085;p46"/>
              <p:cNvSpPr txBox="1">
                <a:spLocks noRot="1" noChangeAspect="1" noMove="1" noResize="1" noEditPoints="1" noAdjustHandles="1" noChangeArrowheads="1" noChangeShapeType="1" noTextEdit="1"/>
              </p:cNvSpPr>
              <p:nvPr/>
            </p:nvSpPr>
            <p:spPr>
              <a:xfrm>
                <a:off x="6065898" y="3935671"/>
                <a:ext cx="2768141" cy="534900"/>
              </a:xfrm>
              <a:prstGeom prst="rect">
                <a:avLst/>
              </a:prstGeom>
              <a:blipFill>
                <a:blip r:embed="rId4"/>
                <a:stretch>
                  <a:fillRect b="-98851"/>
                </a:stretch>
              </a:blipFill>
              <a:ln>
                <a:noFill/>
              </a:ln>
            </p:spPr>
            <p:txBody>
              <a:bodyPr/>
              <a:lstStyle/>
              <a:p>
                <a:r>
                  <a:rPr lang="es-CO">
                    <a:noFill/>
                  </a:rPr>
                  <a:t> </a:t>
                </a:r>
              </a:p>
            </p:txBody>
          </p:sp>
        </mc:Fallback>
      </mc:AlternateContent>
      <p:sp>
        <p:nvSpPr>
          <p:cNvPr id="1086" name="Google Shape;1086;p46"/>
          <p:cNvSpPr/>
          <p:nvPr/>
        </p:nvSpPr>
        <p:spPr>
          <a:xfrm>
            <a:off x="4035033" y="1768675"/>
            <a:ext cx="1298400"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100" dirty="0">
                <a:solidFill>
                  <a:schemeClr val="accent5"/>
                </a:solidFill>
                <a:latin typeface="Staatliches"/>
                <a:ea typeface="Staatliches"/>
                <a:cs typeface="Staatliches"/>
                <a:sym typeface="Staatliches"/>
              </a:rPr>
              <a:t>Primer Modelo</a:t>
            </a:r>
            <a:endParaRPr sz="1100" dirty="0">
              <a:solidFill>
                <a:schemeClr val="accent5"/>
              </a:solidFill>
              <a:latin typeface="Staatliches"/>
              <a:ea typeface="Staatliches"/>
              <a:cs typeface="Staatliches"/>
              <a:sym typeface="Staatliches"/>
            </a:endParaRPr>
          </a:p>
        </p:txBody>
      </p:sp>
      <p:sp>
        <p:nvSpPr>
          <p:cNvPr id="1087" name="Google Shape;1087;p46"/>
          <p:cNvSpPr/>
          <p:nvPr/>
        </p:nvSpPr>
        <p:spPr>
          <a:xfrm>
            <a:off x="951910" y="2218150"/>
            <a:ext cx="1391400" cy="1391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4035033" y="3676600"/>
            <a:ext cx="1298400"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100" dirty="0">
                <a:solidFill>
                  <a:schemeClr val="accent5"/>
                </a:solidFill>
                <a:latin typeface="Staatliches"/>
                <a:ea typeface="Staatliches"/>
                <a:cs typeface="Staatliches"/>
                <a:sym typeface="Staatliches"/>
              </a:rPr>
              <a:t>Segundo Modelo</a:t>
            </a:r>
            <a:endParaRPr sz="1100" dirty="0">
              <a:solidFill>
                <a:schemeClr val="accent5"/>
              </a:solidFill>
              <a:latin typeface="Staatliches"/>
              <a:ea typeface="Staatliches"/>
              <a:cs typeface="Staatliches"/>
              <a:sym typeface="Staatliches"/>
            </a:endParaRPr>
          </a:p>
        </p:txBody>
      </p:sp>
      <p:cxnSp>
        <p:nvCxnSpPr>
          <p:cNvPr id="1089" name="Google Shape;1089;p46"/>
          <p:cNvCxnSpPr>
            <a:stCxn id="1090" idx="3"/>
            <a:endCxn id="1086" idx="1"/>
          </p:cNvCxnSpPr>
          <p:nvPr/>
        </p:nvCxnSpPr>
        <p:spPr>
          <a:xfrm rot="-5400000">
            <a:off x="3108183" y="2185075"/>
            <a:ext cx="1145400" cy="708300"/>
          </a:xfrm>
          <a:prstGeom prst="bentConnector2">
            <a:avLst/>
          </a:prstGeom>
          <a:noFill/>
          <a:ln w="9525" cap="flat" cmpd="sng">
            <a:solidFill>
              <a:schemeClr val="lt1"/>
            </a:solidFill>
            <a:prstDash val="solid"/>
            <a:round/>
            <a:headEnd type="none" w="med" len="med"/>
            <a:tailEnd type="none" w="med" len="med"/>
          </a:ln>
        </p:spPr>
      </p:cxnSp>
      <p:cxnSp>
        <p:nvCxnSpPr>
          <p:cNvPr id="1091" name="Google Shape;1091;p46"/>
          <p:cNvCxnSpPr>
            <a:stCxn id="1090" idx="3"/>
            <a:endCxn id="1088" idx="1"/>
          </p:cNvCxnSpPr>
          <p:nvPr/>
        </p:nvCxnSpPr>
        <p:spPr>
          <a:xfrm rot="-5400000" flipH="1">
            <a:off x="3299733" y="3139150"/>
            <a:ext cx="762300" cy="708300"/>
          </a:xfrm>
          <a:prstGeom prst="bentConnector2">
            <a:avLst/>
          </a:prstGeom>
          <a:noFill/>
          <a:ln w="9525" cap="flat" cmpd="sng">
            <a:solidFill>
              <a:schemeClr val="lt1"/>
            </a:solidFill>
            <a:prstDash val="solid"/>
            <a:round/>
            <a:headEnd type="none" w="med" len="med"/>
            <a:tailEnd type="none" w="med" len="med"/>
          </a:ln>
        </p:spPr>
      </p:cxnSp>
      <p:cxnSp>
        <p:nvCxnSpPr>
          <p:cNvPr id="1092" name="Google Shape;1092;p46"/>
          <p:cNvCxnSpPr>
            <a:cxnSpLocks/>
            <a:stCxn id="1086" idx="3"/>
          </p:cNvCxnSpPr>
          <p:nvPr/>
        </p:nvCxnSpPr>
        <p:spPr>
          <a:xfrm rot="10800000" flipH="1">
            <a:off x="5333433" y="1550425"/>
            <a:ext cx="702600" cy="416100"/>
          </a:xfrm>
          <a:prstGeom prst="bentConnector3">
            <a:avLst>
              <a:gd name="adj1" fmla="val 49990"/>
            </a:avLst>
          </a:prstGeom>
          <a:noFill/>
          <a:ln w="9525" cap="flat" cmpd="sng">
            <a:solidFill>
              <a:schemeClr val="lt1"/>
            </a:solidFill>
            <a:prstDash val="solid"/>
            <a:round/>
            <a:headEnd type="none" w="med" len="med"/>
            <a:tailEnd type="none" w="med" len="med"/>
          </a:ln>
        </p:spPr>
      </p:cxnSp>
      <p:cxnSp>
        <p:nvCxnSpPr>
          <p:cNvPr id="1093" name="Google Shape;1093;p46"/>
          <p:cNvCxnSpPr>
            <a:cxnSpLocks/>
            <a:stCxn id="1086" idx="3"/>
          </p:cNvCxnSpPr>
          <p:nvPr/>
        </p:nvCxnSpPr>
        <p:spPr>
          <a:xfrm>
            <a:off x="5333433" y="1966525"/>
            <a:ext cx="702600" cy="422100"/>
          </a:xfrm>
          <a:prstGeom prst="bentConnector3">
            <a:avLst>
              <a:gd name="adj1" fmla="val 49990"/>
            </a:avLst>
          </a:prstGeom>
          <a:noFill/>
          <a:ln w="9525" cap="flat" cmpd="sng">
            <a:solidFill>
              <a:schemeClr val="lt1"/>
            </a:solidFill>
            <a:prstDash val="solid"/>
            <a:round/>
            <a:headEnd type="none" w="med" len="med"/>
            <a:tailEnd type="none" w="med" len="med"/>
          </a:ln>
        </p:spPr>
      </p:cxnSp>
      <p:cxnSp>
        <p:nvCxnSpPr>
          <p:cNvPr id="1094" name="Google Shape;1094;p46"/>
          <p:cNvCxnSpPr>
            <a:cxnSpLocks/>
            <a:stCxn id="1088" idx="3"/>
          </p:cNvCxnSpPr>
          <p:nvPr/>
        </p:nvCxnSpPr>
        <p:spPr>
          <a:xfrm rot="10800000" flipH="1">
            <a:off x="5333433" y="3452350"/>
            <a:ext cx="702600" cy="422100"/>
          </a:xfrm>
          <a:prstGeom prst="bentConnector3">
            <a:avLst>
              <a:gd name="adj1" fmla="val 49990"/>
            </a:avLst>
          </a:prstGeom>
          <a:noFill/>
          <a:ln w="9525" cap="flat" cmpd="sng">
            <a:solidFill>
              <a:schemeClr val="lt1"/>
            </a:solidFill>
            <a:prstDash val="solid"/>
            <a:round/>
            <a:headEnd type="none" w="med" len="med"/>
            <a:tailEnd type="none" w="med" len="med"/>
          </a:ln>
        </p:spPr>
      </p:cxnSp>
      <p:cxnSp>
        <p:nvCxnSpPr>
          <p:cNvPr id="1095" name="Google Shape;1095;p46"/>
          <p:cNvCxnSpPr>
            <a:cxnSpLocks/>
            <a:stCxn id="1088" idx="3"/>
          </p:cNvCxnSpPr>
          <p:nvPr/>
        </p:nvCxnSpPr>
        <p:spPr>
          <a:xfrm>
            <a:off x="5333433" y="3874450"/>
            <a:ext cx="702600" cy="416100"/>
          </a:xfrm>
          <a:prstGeom prst="bentConnector3">
            <a:avLst>
              <a:gd name="adj1" fmla="val 49990"/>
            </a:avLst>
          </a:prstGeom>
          <a:noFill/>
          <a:ln w="9525" cap="flat" cmpd="sng">
            <a:solidFill>
              <a:schemeClr val="lt1"/>
            </a:solidFill>
            <a:prstDash val="solid"/>
            <a:round/>
            <a:headEnd type="none" w="med" len="med"/>
            <a:tailEnd type="none" w="med" len="med"/>
          </a:ln>
        </p:spPr>
      </p:cxnSp>
      <p:sp>
        <p:nvSpPr>
          <p:cNvPr id="1096" name="Google Shape;1096;p46"/>
          <p:cNvSpPr txBox="1"/>
          <p:nvPr/>
        </p:nvSpPr>
        <p:spPr>
          <a:xfrm>
            <a:off x="1032950" y="2421850"/>
            <a:ext cx="1217700" cy="98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Staatliches"/>
                <a:sym typeface="Staatliches"/>
              </a:rPr>
              <a:t>Modelos</a:t>
            </a:r>
            <a:endParaRPr dirty="0">
              <a:solidFill>
                <a:schemeClr val="dk1"/>
              </a:solidFill>
            </a:endParaRPr>
          </a:p>
        </p:txBody>
      </p:sp>
      <p:cxnSp>
        <p:nvCxnSpPr>
          <p:cNvPr id="1097" name="Google Shape;1097;p46"/>
          <p:cNvCxnSpPr>
            <a:stCxn id="1087" idx="6"/>
          </p:cNvCxnSpPr>
          <p:nvPr/>
        </p:nvCxnSpPr>
        <p:spPr>
          <a:xfrm>
            <a:off x="2343310" y="2913850"/>
            <a:ext cx="993600" cy="0"/>
          </a:xfrm>
          <a:prstGeom prst="straightConnector1">
            <a:avLst/>
          </a:prstGeom>
          <a:noFill/>
          <a:ln w="9525" cap="flat" cmpd="sng">
            <a:solidFill>
              <a:schemeClr val="lt1"/>
            </a:solidFill>
            <a:prstDash val="solid"/>
            <a:round/>
            <a:headEnd type="none" w="med" len="med"/>
            <a:tailEnd type="none" w="med" len="med"/>
          </a:ln>
        </p:spPr>
      </p:cxnSp>
      <p:grpSp>
        <p:nvGrpSpPr>
          <p:cNvPr id="105" name="Google Shape;2124;p51">
            <a:extLst>
              <a:ext uri="{FF2B5EF4-FFF2-40B4-BE49-F238E27FC236}">
                <a16:creationId xmlns:a16="http://schemas.microsoft.com/office/drawing/2014/main" id="{87C8CEBC-CAAB-4989-BA31-BA7B289F60FB}"/>
              </a:ext>
            </a:extLst>
          </p:cNvPr>
          <p:cNvGrpSpPr/>
          <p:nvPr/>
        </p:nvGrpSpPr>
        <p:grpSpPr>
          <a:xfrm>
            <a:off x="-210117" y="3949065"/>
            <a:ext cx="4398300" cy="2417850"/>
            <a:chOff x="4966250" y="2933275"/>
            <a:chExt cx="4398300" cy="2417850"/>
          </a:xfrm>
        </p:grpSpPr>
        <p:sp>
          <p:nvSpPr>
            <p:cNvPr id="106" name="Google Shape;2125;p51">
              <a:extLst>
                <a:ext uri="{FF2B5EF4-FFF2-40B4-BE49-F238E27FC236}">
                  <a16:creationId xmlns:a16="http://schemas.microsoft.com/office/drawing/2014/main" id="{0A8CF7D5-2EE6-4B43-9166-11D58614F630}"/>
                </a:ext>
              </a:extLst>
            </p:cNvPr>
            <p:cNvSpPr/>
            <p:nvPr/>
          </p:nvSpPr>
          <p:spPr>
            <a:xfrm>
              <a:off x="4966250" y="3869200"/>
              <a:ext cx="683600" cy="837525"/>
            </a:xfrm>
            <a:custGeom>
              <a:avLst/>
              <a:gdLst/>
              <a:ahLst/>
              <a:cxnLst/>
              <a:rect l="l" t="t" r="r" b="b"/>
              <a:pathLst>
                <a:path w="27344" h="33501" extrusionOk="0">
                  <a:moveTo>
                    <a:pt x="14991" y="0"/>
                  </a:moveTo>
                  <a:cubicBezTo>
                    <a:pt x="13452" y="0"/>
                    <a:pt x="9553" y="4935"/>
                    <a:pt x="5935" y="11549"/>
                  </a:cubicBezTo>
                  <a:cubicBezTo>
                    <a:pt x="2078" y="18598"/>
                    <a:pt x="1" y="24889"/>
                    <a:pt x="1296" y="25598"/>
                  </a:cubicBezTo>
                  <a:lnTo>
                    <a:pt x="11434" y="33501"/>
                  </a:lnTo>
                  <a:lnTo>
                    <a:pt x="21872" y="20771"/>
                  </a:lnTo>
                  <a:lnTo>
                    <a:pt x="27343" y="3459"/>
                  </a:lnTo>
                  <a:lnTo>
                    <a:pt x="15264" y="66"/>
                  </a:lnTo>
                  <a:cubicBezTo>
                    <a:pt x="15184" y="22"/>
                    <a:pt x="15093" y="0"/>
                    <a:pt x="14991"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26;p51">
              <a:extLst>
                <a:ext uri="{FF2B5EF4-FFF2-40B4-BE49-F238E27FC236}">
                  <a16:creationId xmlns:a16="http://schemas.microsoft.com/office/drawing/2014/main" id="{40AD3322-2A5F-422D-B854-FAC5C9966CB3}"/>
                </a:ext>
              </a:extLst>
            </p:cNvPr>
            <p:cNvSpPr/>
            <p:nvPr/>
          </p:nvSpPr>
          <p:spPr>
            <a:xfrm>
              <a:off x="4968875" y="3153300"/>
              <a:ext cx="4395675" cy="2197825"/>
            </a:xfrm>
            <a:custGeom>
              <a:avLst/>
              <a:gdLst/>
              <a:ahLst/>
              <a:cxnLst/>
              <a:rect l="l" t="t" r="r" b="b"/>
              <a:pathLst>
                <a:path w="175827" h="87913" extrusionOk="0">
                  <a:moveTo>
                    <a:pt x="87913" y="0"/>
                  </a:moveTo>
                  <a:cubicBezTo>
                    <a:pt x="39361" y="0"/>
                    <a:pt x="0" y="39360"/>
                    <a:pt x="0" y="87912"/>
                  </a:cubicBezTo>
                  <a:lnTo>
                    <a:pt x="175826" y="87912"/>
                  </a:lnTo>
                  <a:cubicBezTo>
                    <a:pt x="175826" y="39359"/>
                    <a:pt x="136466" y="0"/>
                    <a:pt x="87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27;p51">
              <a:extLst>
                <a:ext uri="{FF2B5EF4-FFF2-40B4-BE49-F238E27FC236}">
                  <a16:creationId xmlns:a16="http://schemas.microsoft.com/office/drawing/2014/main" id="{2311C444-65DD-4C13-AF80-DEEBC6348E84}"/>
                </a:ext>
              </a:extLst>
            </p:cNvPr>
            <p:cNvSpPr/>
            <p:nvPr/>
          </p:nvSpPr>
          <p:spPr>
            <a:xfrm>
              <a:off x="6606075" y="4375225"/>
              <a:ext cx="1355550" cy="583900"/>
            </a:xfrm>
            <a:custGeom>
              <a:avLst/>
              <a:gdLst/>
              <a:ahLst/>
              <a:cxnLst/>
              <a:rect l="l" t="t" r="r" b="b"/>
              <a:pathLst>
                <a:path w="54222" h="23356" extrusionOk="0">
                  <a:moveTo>
                    <a:pt x="21645" y="1"/>
                  </a:moveTo>
                  <a:cubicBezTo>
                    <a:pt x="16980" y="1"/>
                    <a:pt x="12616" y="554"/>
                    <a:pt x="9036" y="1629"/>
                  </a:cubicBezTo>
                  <a:cubicBezTo>
                    <a:pt x="3784" y="3206"/>
                    <a:pt x="651" y="5778"/>
                    <a:pt x="326" y="8778"/>
                  </a:cubicBezTo>
                  <a:cubicBezTo>
                    <a:pt x="1" y="11777"/>
                    <a:pt x="2511" y="14961"/>
                    <a:pt x="7305" y="17626"/>
                  </a:cubicBezTo>
                  <a:cubicBezTo>
                    <a:pt x="12098" y="20290"/>
                    <a:pt x="18783" y="22221"/>
                    <a:pt x="25886" y="22990"/>
                  </a:cubicBezTo>
                  <a:cubicBezTo>
                    <a:pt x="28149" y="23235"/>
                    <a:pt x="30395" y="23356"/>
                    <a:pt x="32575" y="23356"/>
                  </a:cubicBezTo>
                  <a:cubicBezTo>
                    <a:pt x="37241" y="23356"/>
                    <a:pt x="41605" y="22802"/>
                    <a:pt x="45185" y="21727"/>
                  </a:cubicBezTo>
                  <a:cubicBezTo>
                    <a:pt x="50439" y="20150"/>
                    <a:pt x="53573" y="17579"/>
                    <a:pt x="53898" y="14579"/>
                  </a:cubicBezTo>
                  <a:cubicBezTo>
                    <a:pt x="54221" y="11578"/>
                    <a:pt x="51712" y="8396"/>
                    <a:pt x="46918" y="5731"/>
                  </a:cubicBezTo>
                  <a:cubicBezTo>
                    <a:pt x="42125" y="3065"/>
                    <a:pt x="35441" y="1136"/>
                    <a:pt x="28335" y="367"/>
                  </a:cubicBezTo>
                  <a:cubicBezTo>
                    <a:pt x="26072" y="122"/>
                    <a:pt x="23826" y="1"/>
                    <a:pt x="21645"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28;p51">
              <a:extLst>
                <a:ext uri="{FF2B5EF4-FFF2-40B4-BE49-F238E27FC236}">
                  <a16:creationId xmlns:a16="http://schemas.microsoft.com/office/drawing/2014/main" id="{9A886A79-9EBD-4BA9-8F74-A296BB3141FB}"/>
                </a:ext>
              </a:extLst>
            </p:cNvPr>
            <p:cNvSpPr/>
            <p:nvPr/>
          </p:nvSpPr>
          <p:spPr>
            <a:xfrm>
              <a:off x="6617925" y="4500075"/>
              <a:ext cx="1318125" cy="461000"/>
            </a:xfrm>
            <a:custGeom>
              <a:avLst/>
              <a:gdLst/>
              <a:ahLst/>
              <a:cxnLst/>
              <a:rect l="l" t="t" r="r" b="b"/>
              <a:pathLst>
                <a:path w="52725" h="18440" extrusionOk="0">
                  <a:moveTo>
                    <a:pt x="19261" y="1"/>
                  </a:moveTo>
                  <a:cubicBezTo>
                    <a:pt x="15308" y="1"/>
                    <a:pt x="11636" y="342"/>
                    <a:pt x="8572" y="1016"/>
                  </a:cubicBezTo>
                  <a:cubicBezTo>
                    <a:pt x="3498" y="2131"/>
                    <a:pt x="505" y="4065"/>
                    <a:pt x="253" y="6392"/>
                  </a:cubicBezTo>
                  <a:cubicBezTo>
                    <a:pt x="1" y="8720"/>
                    <a:pt x="2510" y="11250"/>
                    <a:pt x="7229" y="13426"/>
                  </a:cubicBezTo>
                  <a:cubicBezTo>
                    <a:pt x="11947" y="15603"/>
                    <a:pt x="18488" y="17246"/>
                    <a:pt x="25412" y="17996"/>
                  </a:cubicBezTo>
                  <a:cubicBezTo>
                    <a:pt x="28156" y="18293"/>
                    <a:pt x="30870" y="18440"/>
                    <a:pt x="33464" y="18440"/>
                  </a:cubicBezTo>
                  <a:cubicBezTo>
                    <a:pt x="37417" y="18440"/>
                    <a:pt x="41089" y="18098"/>
                    <a:pt x="44153" y="17425"/>
                  </a:cubicBezTo>
                  <a:cubicBezTo>
                    <a:pt x="49227" y="16309"/>
                    <a:pt x="52221" y="14374"/>
                    <a:pt x="52473" y="12047"/>
                  </a:cubicBezTo>
                  <a:cubicBezTo>
                    <a:pt x="52725" y="9719"/>
                    <a:pt x="50215" y="7190"/>
                    <a:pt x="45496" y="5015"/>
                  </a:cubicBezTo>
                  <a:cubicBezTo>
                    <a:pt x="40779" y="2838"/>
                    <a:pt x="34238" y="1195"/>
                    <a:pt x="27313" y="444"/>
                  </a:cubicBezTo>
                  <a:cubicBezTo>
                    <a:pt x="24569" y="148"/>
                    <a:pt x="21855" y="1"/>
                    <a:pt x="1926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29;p51">
              <a:extLst>
                <a:ext uri="{FF2B5EF4-FFF2-40B4-BE49-F238E27FC236}">
                  <a16:creationId xmlns:a16="http://schemas.microsoft.com/office/drawing/2014/main" id="{AE27B6B7-4165-428A-9E21-6BF77C90515B}"/>
                </a:ext>
              </a:extLst>
            </p:cNvPr>
            <p:cNvSpPr/>
            <p:nvPr/>
          </p:nvSpPr>
          <p:spPr>
            <a:xfrm>
              <a:off x="6501275" y="3314900"/>
              <a:ext cx="760000" cy="323825"/>
            </a:xfrm>
            <a:custGeom>
              <a:avLst/>
              <a:gdLst/>
              <a:ahLst/>
              <a:cxnLst/>
              <a:rect l="l" t="t" r="r" b="b"/>
              <a:pathLst>
                <a:path w="30400" h="12953" extrusionOk="0">
                  <a:moveTo>
                    <a:pt x="17512" y="0"/>
                  </a:moveTo>
                  <a:cubicBezTo>
                    <a:pt x="16585" y="0"/>
                    <a:pt x="15639" y="38"/>
                    <a:pt x="14688" y="114"/>
                  </a:cubicBezTo>
                  <a:cubicBezTo>
                    <a:pt x="10693" y="437"/>
                    <a:pt x="6915" y="1415"/>
                    <a:pt x="4187" y="2835"/>
                  </a:cubicBezTo>
                  <a:cubicBezTo>
                    <a:pt x="1457" y="4255"/>
                    <a:pt x="0" y="6001"/>
                    <a:pt x="136" y="7688"/>
                  </a:cubicBezTo>
                  <a:cubicBezTo>
                    <a:pt x="273" y="9375"/>
                    <a:pt x="1990" y="10866"/>
                    <a:pt x="4910" y="11831"/>
                  </a:cubicBezTo>
                  <a:cubicBezTo>
                    <a:pt x="7136" y="12567"/>
                    <a:pt x="9921" y="12952"/>
                    <a:pt x="12888" y="12952"/>
                  </a:cubicBezTo>
                  <a:cubicBezTo>
                    <a:pt x="13816" y="12952"/>
                    <a:pt x="14761" y="12914"/>
                    <a:pt x="15712" y="12838"/>
                  </a:cubicBezTo>
                  <a:cubicBezTo>
                    <a:pt x="19706" y="12516"/>
                    <a:pt x="23484" y="11538"/>
                    <a:pt x="26214" y="10117"/>
                  </a:cubicBezTo>
                  <a:cubicBezTo>
                    <a:pt x="28943" y="8698"/>
                    <a:pt x="30399" y="6952"/>
                    <a:pt x="30263" y="5265"/>
                  </a:cubicBezTo>
                  <a:cubicBezTo>
                    <a:pt x="30129" y="3577"/>
                    <a:pt x="28411" y="2086"/>
                    <a:pt x="25490" y="1121"/>
                  </a:cubicBezTo>
                  <a:cubicBezTo>
                    <a:pt x="23265" y="386"/>
                    <a:pt x="20479" y="0"/>
                    <a:pt x="1751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30;p51">
              <a:extLst>
                <a:ext uri="{FF2B5EF4-FFF2-40B4-BE49-F238E27FC236}">
                  <a16:creationId xmlns:a16="http://schemas.microsoft.com/office/drawing/2014/main" id="{8158770F-5185-4047-9FED-516FFEFFE513}"/>
                </a:ext>
              </a:extLst>
            </p:cNvPr>
            <p:cNvSpPr/>
            <p:nvPr/>
          </p:nvSpPr>
          <p:spPr>
            <a:xfrm>
              <a:off x="6514425" y="3385575"/>
              <a:ext cx="739425" cy="253775"/>
            </a:xfrm>
            <a:custGeom>
              <a:avLst/>
              <a:gdLst/>
              <a:ahLst/>
              <a:cxnLst/>
              <a:rect l="l" t="t" r="r" b="b"/>
              <a:pathLst>
                <a:path w="29577" h="10151" extrusionOk="0">
                  <a:moveTo>
                    <a:pt x="17817" y="1"/>
                  </a:moveTo>
                  <a:cubicBezTo>
                    <a:pt x="16700" y="1"/>
                    <a:pt x="15551" y="47"/>
                    <a:pt x="14391" y="140"/>
                  </a:cubicBezTo>
                  <a:cubicBezTo>
                    <a:pt x="10497" y="454"/>
                    <a:pt x="6804" y="1275"/>
                    <a:pt x="4125" y="2422"/>
                  </a:cubicBezTo>
                  <a:cubicBezTo>
                    <a:pt x="1445" y="3569"/>
                    <a:pt x="0" y="4948"/>
                    <a:pt x="105" y="6257"/>
                  </a:cubicBezTo>
                  <a:cubicBezTo>
                    <a:pt x="211" y="7566"/>
                    <a:pt x="1859" y="8696"/>
                    <a:pt x="4686" y="9401"/>
                  </a:cubicBezTo>
                  <a:cubicBezTo>
                    <a:pt x="6672" y="9895"/>
                    <a:pt x="9126" y="10151"/>
                    <a:pt x="11759" y="10151"/>
                  </a:cubicBezTo>
                  <a:cubicBezTo>
                    <a:pt x="12876" y="10151"/>
                    <a:pt x="14026" y="10104"/>
                    <a:pt x="15186" y="10011"/>
                  </a:cubicBezTo>
                  <a:cubicBezTo>
                    <a:pt x="19080" y="9697"/>
                    <a:pt x="22772" y="8877"/>
                    <a:pt x="25452" y="7730"/>
                  </a:cubicBezTo>
                  <a:cubicBezTo>
                    <a:pt x="28132" y="6582"/>
                    <a:pt x="29577" y="5203"/>
                    <a:pt x="29472" y="3894"/>
                  </a:cubicBezTo>
                  <a:cubicBezTo>
                    <a:pt x="29366" y="2585"/>
                    <a:pt x="27719" y="1455"/>
                    <a:pt x="24891" y="750"/>
                  </a:cubicBezTo>
                  <a:cubicBezTo>
                    <a:pt x="22904" y="257"/>
                    <a:pt x="20451" y="1"/>
                    <a:pt x="178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31;p51">
              <a:extLst>
                <a:ext uri="{FF2B5EF4-FFF2-40B4-BE49-F238E27FC236}">
                  <a16:creationId xmlns:a16="http://schemas.microsoft.com/office/drawing/2014/main" id="{62C1FBF8-F0A5-49B0-AB27-92C8B0DE266D}"/>
                </a:ext>
              </a:extLst>
            </p:cNvPr>
            <p:cNvSpPr/>
            <p:nvPr/>
          </p:nvSpPr>
          <p:spPr>
            <a:xfrm>
              <a:off x="7954550" y="4124300"/>
              <a:ext cx="904500" cy="528450"/>
            </a:xfrm>
            <a:custGeom>
              <a:avLst/>
              <a:gdLst/>
              <a:ahLst/>
              <a:cxnLst/>
              <a:rect l="l" t="t" r="r" b="b"/>
              <a:pathLst>
                <a:path w="36180" h="21138" extrusionOk="0">
                  <a:moveTo>
                    <a:pt x="7821" y="1"/>
                  </a:moveTo>
                  <a:cubicBezTo>
                    <a:pt x="4184" y="1"/>
                    <a:pt x="1689" y="1039"/>
                    <a:pt x="860" y="2905"/>
                  </a:cubicBezTo>
                  <a:cubicBezTo>
                    <a:pt x="0" y="4835"/>
                    <a:pt x="993" y="7494"/>
                    <a:pt x="3618" y="10295"/>
                  </a:cubicBezTo>
                  <a:cubicBezTo>
                    <a:pt x="6242" y="13098"/>
                    <a:pt x="10284" y="15813"/>
                    <a:pt x="14854" y="17846"/>
                  </a:cubicBezTo>
                  <a:cubicBezTo>
                    <a:pt x="19424" y="19879"/>
                    <a:pt x="24147" y="21062"/>
                    <a:pt x="27986" y="21134"/>
                  </a:cubicBezTo>
                  <a:cubicBezTo>
                    <a:pt x="28112" y="21136"/>
                    <a:pt x="28237" y="21138"/>
                    <a:pt x="28360" y="21138"/>
                  </a:cubicBezTo>
                  <a:cubicBezTo>
                    <a:pt x="31995" y="21138"/>
                    <a:pt x="34490" y="20101"/>
                    <a:pt x="35322" y="18234"/>
                  </a:cubicBezTo>
                  <a:cubicBezTo>
                    <a:pt x="36179" y="16305"/>
                    <a:pt x="35187" y="13646"/>
                    <a:pt x="32563" y="10844"/>
                  </a:cubicBezTo>
                  <a:cubicBezTo>
                    <a:pt x="29938" y="8042"/>
                    <a:pt x="25896" y="5325"/>
                    <a:pt x="21327" y="3293"/>
                  </a:cubicBezTo>
                  <a:cubicBezTo>
                    <a:pt x="16757" y="1261"/>
                    <a:pt x="12034" y="78"/>
                    <a:pt x="8195" y="5"/>
                  </a:cubicBezTo>
                  <a:cubicBezTo>
                    <a:pt x="8069" y="2"/>
                    <a:pt x="7945" y="1"/>
                    <a:pt x="782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32;p51">
              <a:extLst>
                <a:ext uri="{FF2B5EF4-FFF2-40B4-BE49-F238E27FC236}">
                  <a16:creationId xmlns:a16="http://schemas.microsoft.com/office/drawing/2014/main" id="{5D2082E5-2E74-4DC3-B408-DF6BD5C484D6}"/>
                </a:ext>
              </a:extLst>
            </p:cNvPr>
            <p:cNvSpPr/>
            <p:nvPr/>
          </p:nvSpPr>
          <p:spPr>
            <a:xfrm>
              <a:off x="7952100" y="4195200"/>
              <a:ext cx="873100" cy="468225"/>
            </a:xfrm>
            <a:custGeom>
              <a:avLst/>
              <a:gdLst/>
              <a:ahLst/>
              <a:cxnLst/>
              <a:rect l="l" t="t" r="r" b="b"/>
              <a:pathLst>
                <a:path w="34924" h="18729" extrusionOk="0">
                  <a:moveTo>
                    <a:pt x="5575" y="1"/>
                  </a:moveTo>
                  <a:cubicBezTo>
                    <a:pt x="2951" y="1"/>
                    <a:pt x="1216" y="659"/>
                    <a:pt x="667" y="1893"/>
                  </a:cubicBezTo>
                  <a:cubicBezTo>
                    <a:pt x="1" y="3390"/>
                    <a:pt x="1131" y="5613"/>
                    <a:pt x="3810" y="8073"/>
                  </a:cubicBezTo>
                  <a:cubicBezTo>
                    <a:pt x="6489" y="10533"/>
                    <a:pt x="10496" y="13029"/>
                    <a:pt x="14952" y="15010"/>
                  </a:cubicBezTo>
                  <a:cubicBezTo>
                    <a:pt x="19406" y="16990"/>
                    <a:pt x="23943" y="18297"/>
                    <a:pt x="27564" y="18639"/>
                  </a:cubicBezTo>
                  <a:cubicBezTo>
                    <a:pt x="28197" y="18699"/>
                    <a:pt x="28793" y="18728"/>
                    <a:pt x="29349" y="18728"/>
                  </a:cubicBezTo>
                  <a:cubicBezTo>
                    <a:pt x="31973" y="18728"/>
                    <a:pt x="33708" y="18071"/>
                    <a:pt x="34258" y="16836"/>
                  </a:cubicBezTo>
                  <a:cubicBezTo>
                    <a:pt x="34924" y="15338"/>
                    <a:pt x="33794" y="13115"/>
                    <a:pt x="31114" y="10656"/>
                  </a:cubicBezTo>
                  <a:cubicBezTo>
                    <a:pt x="28436" y="8195"/>
                    <a:pt x="24427" y="5700"/>
                    <a:pt x="19973" y="3720"/>
                  </a:cubicBezTo>
                  <a:cubicBezTo>
                    <a:pt x="15519" y="1737"/>
                    <a:pt x="10982" y="433"/>
                    <a:pt x="7361" y="90"/>
                  </a:cubicBezTo>
                  <a:cubicBezTo>
                    <a:pt x="6728" y="30"/>
                    <a:pt x="6132" y="1"/>
                    <a:pt x="5575"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33;p51">
              <a:extLst>
                <a:ext uri="{FF2B5EF4-FFF2-40B4-BE49-F238E27FC236}">
                  <a16:creationId xmlns:a16="http://schemas.microsoft.com/office/drawing/2014/main" id="{3E7309E8-C966-4F4B-B4F5-6255FE5162D1}"/>
                </a:ext>
              </a:extLst>
            </p:cNvPr>
            <p:cNvSpPr/>
            <p:nvPr/>
          </p:nvSpPr>
          <p:spPr>
            <a:xfrm>
              <a:off x="5332250" y="3915725"/>
              <a:ext cx="656825" cy="747200"/>
            </a:xfrm>
            <a:custGeom>
              <a:avLst/>
              <a:gdLst/>
              <a:ahLst/>
              <a:cxnLst/>
              <a:rect l="l" t="t" r="r" b="b"/>
              <a:pathLst>
                <a:path w="26273" h="29888" extrusionOk="0">
                  <a:moveTo>
                    <a:pt x="21871" y="1"/>
                  </a:moveTo>
                  <a:cubicBezTo>
                    <a:pt x="20453" y="1"/>
                    <a:pt x="18731" y="530"/>
                    <a:pt x="16828" y="1575"/>
                  </a:cubicBezTo>
                  <a:cubicBezTo>
                    <a:pt x="13604" y="3346"/>
                    <a:pt x="10122" y="6453"/>
                    <a:pt x="7151" y="10212"/>
                  </a:cubicBezTo>
                  <a:cubicBezTo>
                    <a:pt x="4179" y="13972"/>
                    <a:pt x="1959" y="18075"/>
                    <a:pt x="981" y="21621"/>
                  </a:cubicBezTo>
                  <a:cubicBezTo>
                    <a:pt x="1" y="25166"/>
                    <a:pt x="343" y="27863"/>
                    <a:pt x="1930" y="29119"/>
                  </a:cubicBezTo>
                  <a:cubicBezTo>
                    <a:pt x="2580" y="29633"/>
                    <a:pt x="3418" y="29888"/>
                    <a:pt x="4402" y="29888"/>
                  </a:cubicBezTo>
                  <a:cubicBezTo>
                    <a:pt x="5820" y="29888"/>
                    <a:pt x="7542" y="29359"/>
                    <a:pt x="9445" y="28314"/>
                  </a:cubicBezTo>
                  <a:cubicBezTo>
                    <a:pt x="12669" y="26542"/>
                    <a:pt x="16151" y="23436"/>
                    <a:pt x="19123" y="19676"/>
                  </a:cubicBezTo>
                  <a:cubicBezTo>
                    <a:pt x="22094" y="15917"/>
                    <a:pt x="24314" y="11814"/>
                    <a:pt x="25294" y="8267"/>
                  </a:cubicBezTo>
                  <a:cubicBezTo>
                    <a:pt x="26272" y="4723"/>
                    <a:pt x="25930" y="2024"/>
                    <a:pt x="24343" y="770"/>
                  </a:cubicBezTo>
                  <a:cubicBezTo>
                    <a:pt x="23693" y="256"/>
                    <a:pt x="22855" y="1"/>
                    <a:pt x="2187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34;p51">
              <a:extLst>
                <a:ext uri="{FF2B5EF4-FFF2-40B4-BE49-F238E27FC236}">
                  <a16:creationId xmlns:a16="http://schemas.microsoft.com/office/drawing/2014/main" id="{23CE6DC9-6D8E-4D38-8BF2-A8AD4AAB0A9C}"/>
                </a:ext>
              </a:extLst>
            </p:cNvPr>
            <p:cNvSpPr/>
            <p:nvPr/>
          </p:nvSpPr>
          <p:spPr>
            <a:xfrm>
              <a:off x="5389550" y="3958450"/>
              <a:ext cx="609325" cy="714825"/>
            </a:xfrm>
            <a:custGeom>
              <a:avLst/>
              <a:gdLst/>
              <a:ahLst/>
              <a:cxnLst/>
              <a:rect l="l" t="t" r="r" b="b"/>
              <a:pathLst>
                <a:path w="24373" h="28593" extrusionOk="0">
                  <a:moveTo>
                    <a:pt x="21550" y="0"/>
                  </a:moveTo>
                  <a:cubicBezTo>
                    <a:pt x="20276" y="0"/>
                    <a:pt x="18583" y="655"/>
                    <a:pt x="16627" y="1931"/>
                  </a:cubicBezTo>
                  <a:cubicBezTo>
                    <a:pt x="13707" y="3833"/>
                    <a:pt x="10440" y="6961"/>
                    <a:pt x="7543" y="10624"/>
                  </a:cubicBezTo>
                  <a:cubicBezTo>
                    <a:pt x="4645" y="14289"/>
                    <a:pt x="2357" y="18191"/>
                    <a:pt x="1179" y="21471"/>
                  </a:cubicBezTo>
                  <a:cubicBezTo>
                    <a:pt x="1" y="24750"/>
                    <a:pt x="32" y="27139"/>
                    <a:pt x="1264" y="28113"/>
                  </a:cubicBezTo>
                  <a:cubicBezTo>
                    <a:pt x="1669" y="28434"/>
                    <a:pt x="2195" y="28593"/>
                    <a:pt x="2821" y="28593"/>
                  </a:cubicBezTo>
                  <a:cubicBezTo>
                    <a:pt x="4096" y="28593"/>
                    <a:pt x="5789" y="27937"/>
                    <a:pt x="7746" y="26662"/>
                  </a:cubicBezTo>
                  <a:cubicBezTo>
                    <a:pt x="10666" y="24760"/>
                    <a:pt x="13933" y="21632"/>
                    <a:pt x="16831" y="17967"/>
                  </a:cubicBezTo>
                  <a:cubicBezTo>
                    <a:pt x="19728" y="14304"/>
                    <a:pt x="22017" y="10402"/>
                    <a:pt x="23194" y="7123"/>
                  </a:cubicBezTo>
                  <a:cubicBezTo>
                    <a:pt x="24373" y="3843"/>
                    <a:pt x="24341" y="1454"/>
                    <a:pt x="23109" y="480"/>
                  </a:cubicBezTo>
                  <a:cubicBezTo>
                    <a:pt x="22703" y="159"/>
                    <a:pt x="22177" y="0"/>
                    <a:pt x="215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35;p51">
              <a:extLst>
                <a:ext uri="{FF2B5EF4-FFF2-40B4-BE49-F238E27FC236}">
                  <a16:creationId xmlns:a16="http://schemas.microsoft.com/office/drawing/2014/main" id="{C86C0AC3-6458-48B8-9AB4-FDF342BB2C6C}"/>
                </a:ext>
              </a:extLst>
            </p:cNvPr>
            <p:cNvSpPr/>
            <p:nvPr/>
          </p:nvSpPr>
          <p:spPr>
            <a:xfrm>
              <a:off x="7152675" y="3867050"/>
              <a:ext cx="457550" cy="279775"/>
            </a:xfrm>
            <a:custGeom>
              <a:avLst/>
              <a:gdLst/>
              <a:ahLst/>
              <a:cxnLst/>
              <a:rect l="l" t="t" r="r" b="b"/>
              <a:pathLst>
                <a:path w="18302" h="11191" extrusionOk="0">
                  <a:moveTo>
                    <a:pt x="7632" y="1"/>
                  </a:moveTo>
                  <a:cubicBezTo>
                    <a:pt x="6126" y="1"/>
                    <a:pt x="4698" y="245"/>
                    <a:pt x="3494" y="722"/>
                  </a:cubicBezTo>
                  <a:cubicBezTo>
                    <a:pt x="1652" y="1451"/>
                    <a:pt x="482" y="2664"/>
                    <a:pt x="241" y="4093"/>
                  </a:cubicBezTo>
                  <a:cubicBezTo>
                    <a:pt x="1" y="5522"/>
                    <a:pt x="708" y="7052"/>
                    <a:pt x="2208" y="8344"/>
                  </a:cubicBezTo>
                  <a:cubicBezTo>
                    <a:pt x="3709" y="9636"/>
                    <a:pt x="5880" y="10587"/>
                    <a:pt x="8242" y="10985"/>
                  </a:cubicBezTo>
                  <a:cubicBezTo>
                    <a:pt x="9057" y="11122"/>
                    <a:pt x="9872" y="11190"/>
                    <a:pt x="10665" y="11190"/>
                  </a:cubicBezTo>
                  <a:cubicBezTo>
                    <a:pt x="12173" y="11190"/>
                    <a:pt x="13603" y="10945"/>
                    <a:pt x="14808" y="10468"/>
                  </a:cubicBezTo>
                  <a:cubicBezTo>
                    <a:pt x="16650" y="9739"/>
                    <a:pt x="17820" y="8527"/>
                    <a:pt x="18061" y="7098"/>
                  </a:cubicBezTo>
                  <a:cubicBezTo>
                    <a:pt x="18302" y="5669"/>
                    <a:pt x="17594" y="4139"/>
                    <a:pt x="16093" y="2847"/>
                  </a:cubicBezTo>
                  <a:cubicBezTo>
                    <a:pt x="14594" y="1554"/>
                    <a:pt x="12422" y="604"/>
                    <a:pt x="10059" y="206"/>
                  </a:cubicBezTo>
                  <a:cubicBezTo>
                    <a:pt x="9243" y="69"/>
                    <a:pt x="8426" y="1"/>
                    <a:pt x="7632"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36;p51">
              <a:extLst>
                <a:ext uri="{FF2B5EF4-FFF2-40B4-BE49-F238E27FC236}">
                  <a16:creationId xmlns:a16="http://schemas.microsoft.com/office/drawing/2014/main" id="{3EE8157F-2D12-4D79-9E8F-D7BE90266485}"/>
                </a:ext>
              </a:extLst>
            </p:cNvPr>
            <p:cNvSpPr/>
            <p:nvPr/>
          </p:nvSpPr>
          <p:spPr>
            <a:xfrm>
              <a:off x="7154575" y="3926375"/>
              <a:ext cx="443625" cy="221525"/>
            </a:xfrm>
            <a:custGeom>
              <a:avLst/>
              <a:gdLst/>
              <a:ahLst/>
              <a:cxnLst/>
              <a:rect l="l" t="t" r="r" b="b"/>
              <a:pathLst>
                <a:path w="17745" h="8861" extrusionOk="0">
                  <a:moveTo>
                    <a:pt x="6665" y="0"/>
                  </a:moveTo>
                  <a:cubicBezTo>
                    <a:pt x="5412" y="0"/>
                    <a:pt x="4235" y="147"/>
                    <a:pt x="3229" y="438"/>
                  </a:cubicBezTo>
                  <a:cubicBezTo>
                    <a:pt x="1469" y="948"/>
                    <a:pt x="374" y="1858"/>
                    <a:pt x="187" y="2966"/>
                  </a:cubicBezTo>
                  <a:cubicBezTo>
                    <a:pt x="1" y="4075"/>
                    <a:pt x="735" y="5293"/>
                    <a:pt x="2232" y="6352"/>
                  </a:cubicBezTo>
                  <a:cubicBezTo>
                    <a:pt x="3729" y="7410"/>
                    <a:pt x="5864" y="8224"/>
                    <a:pt x="8167" y="8612"/>
                  </a:cubicBezTo>
                  <a:cubicBezTo>
                    <a:pt x="9154" y="8778"/>
                    <a:pt x="10138" y="8861"/>
                    <a:pt x="11079" y="8861"/>
                  </a:cubicBezTo>
                  <a:cubicBezTo>
                    <a:pt x="12332" y="8861"/>
                    <a:pt x="13509" y="8714"/>
                    <a:pt x="14515" y="8423"/>
                  </a:cubicBezTo>
                  <a:cubicBezTo>
                    <a:pt x="16276" y="7913"/>
                    <a:pt x="17371" y="7004"/>
                    <a:pt x="17557" y="5895"/>
                  </a:cubicBezTo>
                  <a:cubicBezTo>
                    <a:pt x="17744" y="4786"/>
                    <a:pt x="17008" y="3568"/>
                    <a:pt x="15512" y="2509"/>
                  </a:cubicBezTo>
                  <a:cubicBezTo>
                    <a:pt x="14015" y="1451"/>
                    <a:pt x="11881" y="637"/>
                    <a:pt x="9576" y="249"/>
                  </a:cubicBezTo>
                  <a:cubicBezTo>
                    <a:pt x="8589" y="83"/>
                    <a:pt x="7606" y="0"/>
                    <a:pt x="666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37;p51">
              <a:extLst>
                <a:ext uri="{FF2B5EF4-FFF2-40B4-BE49-F238E27FC236}">
                  <a16:creationId xmlns:a16="http://schemas.microsoft.com/office/drawing/2014/main" id="{6856F6C4-E2CF-4C20-B564-879B7B59915B}"/>
                </a:ext>
              </a:extLst>
            </p:cNvPr>
            <p:cNvSpPr/>
            <p:nvPr/>
          </p:nvSpPr>
          <p:spPr>
            <a:xfrm>
              <a:off x="7376575" y="3612575"/>
              <a:ext cx="175925" cy="104600"/>
            </a:xfrm>
            <a:custGeom>
              <a:avLst/>
              <a:gdLst/>
              <a:ahLst/>
              <a:cxnLst/>
              <a:rect l="l" t="t" r="r" b="b"/>
              <a:pathLst>
                <a:path w="7037" h="4184" extrusionOk="0">
                  <a:moveTo>
                    <a:pt x="2951" y="0"/>
                  </a:moveTo>
                  <a:cubicBezTo>
                    <a:pt x="1506" y="0"/>
                    <a:pt x="344" y="606"/>
                    <a:pt x="188" y="1531"/>
                  </a:cubicBezTo>
                  <a:cubicBezTo>
                    <a:pt x="0" y="2643"/>
                    <a:pt x="1339" y="3795"/>
                    <a:pt x="3178" y="4106"/>
                  </a:cubicBezTo>
                  <a:cubicBezTo>
                    <a:pt x="3489" y="4159"/>
                    <a:pt x="3795" y="4184"/>
                    <a:pt x="4088" y="4184"/>
                  </a:cubicBezTo>
                  <a:cubicBezTo>
                    <a:pt x="5532" y="4184"/>
                    <a:pt x="6693" y="3578"/>
                    <a:pt x="6849" y="2654"/>
                  </a:cubicBezTo>
                  <a:cubicBezTo>
                    <a:pt x="7037" y="1541"/>
                    <a:pt x="5698" y="387"/>
                    <a:pt x="3859" y="77"/>
                  </a:cubicBezTo>
                  <a:cubicBezTo>
                    <a:pt x="3549" y="25"/>
                    <a:pt x="3244" y="0"/>
                    <a:pt x="295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38;p51">
              <a:extLst>
                <a:ext uri="{FF2B5EF4-FFF2-40B4-BE49-F238E27FC236}">
                  <a16:creationId xmlns:a16="http://schemas.microsoft.com/office/drawing/2014/main" id="{7F8A0352-8F6D-4498-88AC-66DEEEB7AC21}"/>
                </a:ext>
              </a:extLst>
            </p:cNvPr>
            <p:cNvSpPr/>
            <p:nvPr/>
          </p:nvSpPr>
          <p:spPr>
            <a:xfrm>
              <a:off x="7381475" y="3635150"/>
              <a:ext cx="162325" cy="82025"/>
            </a:xfrm>
            <a:custGeom>
              <a:avLst/>
              <a:gdLst/>
              <a:ahLst/>
              <a:cxnLst/>
              <a:rect l="l" t="t" r="r" b="b"/>
              <a:pathLst>
                <a:path w="6493" h="3281" extrusionOk="0">
                  <a:moveTo>
                    <a:pt x="2600" y="0"/>
                  </a:moveTo>
                  <a:cubicBezTo>
                    <a:pt x="1399" y="0"/>
                    <a:pt x="394" y="420"/>
                    <a:pt x="1" y="1094"/>
                  </a:cubicBezTo>
                  <a:cubicBezTo>
                    <a:pt x="190" y="2046"/>
                    <a:pt x="1401" y="2937"/>
                    <a:pt x="2984" y="3203"/>
                  </a:cubicBezTo>
                  <a:cubicBezTo>
                    <a:pt x="3294" y="3256"/>
                    <a:pt x="3599" y="3280"/>
                    <a:pt x="3892" y="3280"/>
                  </a:cubicBezTo>
                  <a:cubicBezTo>
                    <a:pt x="5093" y="3280"/>
                    <a:pt x="6099" y="2861"/>
                    <a:pt x="6493" y="2188"/>
                  </a:cubicBezTo>
                  <a:cubicBezTo>
                    <a:pt x="6305" y="1235"/>
                    <a:pt x="5092" y="345"/>
                    <a:pt x="3510" y="78"/>
                  </a:cubicBezTo>
                  <a:cubicBezTo>
                    <a:pt x="3199" y="26"/>
                    <a:pt x="2893" y="0"/>
                    <a:pt x="260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39;p51">
              <a:extLst>
                <a:ext uri="{FF2B5EF4-FFF2-40B4-BE49-F238E27FC236}">
                  <a16:creationId xmlns:a16="http://schemas.microsoft.com/office/drawing/2014/main" id="{CBC6BD95-07EB-47AF-97C2-78D0F6F1B09F}"/>
                </a:ext>
              </a:extLst>
            </p:cNvPr>
            <p:cNvSpPr/>
            <p:nvPr/>
          </p:nvSpPr>
          <p:spPr>
            <a:xfrm>
              <a:off x="7797575" y="3852225"/>
              <a:ext cx="175925" cy="104625"/>
            </a:xfrm>
            <a:custGeom>
              <a:avLst/>
              <a:gdLst/>
              <a:ahLst/>
              <a:cxnLst/>
              <a:rect l="l" t="t" r="r" b="b"/>
              <a:pathLst>
                <a:path w="7037" h="4185" extrusionOk="0">
                  <a:moveTo>
                    <a:pt x="2952" y="0"/>
                  </a:moveTo>
                  <a:cubicBezTo>
                    <a:pt x="1507" y="0"/>
                    <a:pt x="344" y="606"/>
                    <a:pt x="188" y="1531"/>
                  </a:cubicBezTo>
                  <a:cubicBezTo>
                    <a:pt x="0" y="2644"/>
                    <a:pt x="1339" y="3797"/>
                    <a:pt x="3180" y="4107"/>
                  </a:cubicBezTo>
                  <a:cubicBezTo>
                    <a:pt x="3490" y="4160"/>
                    <a:pt x="3794" y="4185"/>
                    <a:pt x="4087" y="4185"/>
                  </a:cubicBezTo>
                  <a:cubicBezTo>
                    <a:pt x="5531" y="4185"/>
                    <a:pt x="6693" y="3579"/>
                    <a:pt x="6849" y="2654"/>
                  </a:cubicBezTo>
                  <a:cubicBezTo>
                    <a:pt x="7037" y="1541"/>
                    <a:pt x="5698" y="388"/>
                    <a:pt x="3859" y="77"/>
                  </a:cubicBezTo>
                  <a:cubicBezTo>
                    <a:pt x="3549" y="25"/>
                    <a:pt x="3244" y="0"/>
                    <a:pt x="295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40;p51">
              <a:extLst>
                <a:ext uri="{FF2B5EF4-FFF2-40B4-BE49-F238E27FC236}">
                  <a16:creationId xmlns:a16="http://schemas.microsoft.com/office/drawing/2014/main" id="{657BB146-078B-44FC-8F34-CD62FD80A9D5}"/>
                </a:ext>
              </a:extLst>
            </p:cNvPr>
            <p:cNvSpPr/>
            <p:nvPr/>
          </p:nvSpPr>
          <p:spPr>
            <a:xfrm>
              <a:off x="7802525" y="3874800"/>
              <a:ext cx="162275" cy="82050"/>
            </a:xfrm>
            <a:custGeom>
              <a:avLst/>
              <a:gdLst/>
              <a:ahLst/>
              <a:cxnLst/>
              <a:rect l="l" t="t" r="r" b="b"/>
              <a:pathLst>
                <a:path w="6491" h="3282" extrusionOk="0">
                  <a:moveTo>
                    <a:pt x="2601" y="1"/>
                  </a:moveTo>
                  <a:cubicBezTo>
                    <a:pt x="1399" y="1"/>
                    <a:pt x="393" y="420"/>
                    <a:pt x="0" y="1093"/>
                  </a:cubicBezTo>
                  <a:cubicBezTo>
                    <a:pt x="188" y="2046"/>
                    <a:pt x="1399" y="2938"/>
                    <a:pt x="2982" y="3204"/>
                  </a:cubicBezTo>
                  <a:cubicBezTo>
                    <a:pt x="3292" y="3257"/>
                    <a:pt x="3597" y="3282"/>
                    <a:pt x="3890" y="3282"/>
                  </a:cubicBezTo>
                  <a:cubicBezTo>
                    <a:pt x="5092" y="3282"/>
                    <a:pt x="6098" y="2863"/>
                    <a:pt x="6491" y="2189"/>
                  </a:cubicBezTo>
                  <a:cubicBezTo>
                    <a:pt x="6303" y="1237"/>
                    <a:pt x="5092" y="346"/>
                    <a:pt x="3509" y="78"/>
                  </a:cubicBezTo>
                  <a:cubicBezTo>
                    <a:pt x="3199" y="26"/>
                    <a:pt x="2894" y="1"/>
                    <a:pt x="260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41;p51">
              <a:extLst>
                <a:ext uri="{FF2B5EF4-FFF2-40B4-BE49-F238E27FC236}">
                  <a16:creationId xmlns:a16="http://schemas.microsoft.com/office/drawing/2014/main" id="{B15EAB64-0BE0-4494-93E5-19E6D8C03BE9}"/>
                </a:ext>
              </a:extLst>
            </p:cNvPr>
            <p:cNvSpPr/>
            <p:nvPr/>
          </p:nvSpPr>
          <p:spPr>
            <a:xfrm>
              <a:off x="6532025" y="4269425"/>
              <a:ext cx="174475" cy="122325"/>
            </a:xfrm>
            <a:custGeom>
              <a:avLst/>
              <a:gdLst/>
              <a:ahLst/>
              <a:cxnLst/>
              <a:rect l="l" t="t" r="r" b="b"/>
              <a:pathLst>
                <a:path w="6979" h="4893" extrusionOk="0">
                  <a:moveTo>
                    <a:pt x="4769" y="0"/>
                  </a:moveTo>
                  <a:cubicBezTo>
                    <a:pt x="4069" y="0"/>
                    <a:pt x="3251" y="225"/>
                    <a:pt x="2467" y="677"/>
                  </a:cubicBezTo>
                  <a:cubicBezTo>
                    <a:pt x="851" y="1611"/>
                    <a:pt x="1" y="3159"/>
                    <a:pt x="565" y="4136"/>
                  </a:cubicBezTo>
                  <a:cubicBezTo>
                    <a:pt x="856" y="4639"/>
                    <a:pt x="1465" y="4893"/>
                    <a:pt x="2208" y="4893"/>
                  </a:cubicBezTo>
                  <a:cubicBezTo>
                    <a:pt x="2908" y="4893"/>
                    <a:pt x="3727" y="4668"/>
                    <a:pt x="4511" y="4215"/>
                  </a:cubicBezTo>
                  <a:cubicBezTo>
                    <a:pt x="6126" y="3283"/>
                    <a:pt x="6978" y="1734"/>
                    <a:pt x="6413" y="758"/>
                  </a:cubicBezTo>
                  <a:cubicBezTo>
                    <a:pt x="6122" y="254"/>
                    <a:pt x="5513" y="0"/>
                    <a:pt x="4769"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42;p51">
              <a:extLst>
                <a:ext uri="{FF2B5EF4-FFF2-40B4-BE49-F238E27FC236}">
                  <a16:creationId xmlns:a16="http://schemas.microsoft.com/office/drawing/2014/main" id="{416E07C5-C7FA-41C9-B370-AAB5D7D74FB4}"/>
                </a:ext>
              </a:extLst>
            </p:cNvPr>
            <p:cNvSpPr/>
            <p:nvPr/>
          </p:nvSpPr>
          <p:spPr>
            <a:xfrm>
              <a:off x="6549800" y="4289250"/>
              <a:ext cx="150350" cy="102500"/>
            </a:xfrm>
            <a:custGeom>
              <a:avLst/>
              <a:gdLst/>
              <a:ahLst/>
              <a:cxnLst/>
              <a:rect l="l" t="t" r="r" b="b"/>
              <a:pathLst>
                <a:path w="6014" h="4100" extrusionOk="0">
                  <a:moveTo>
                    <a:pt x="4517" y="0"/>
                  </a:moveTo>
                  <a:cubicBezTo>
                    <a:pt x="3816" y="0"/>
                    <a:pt x="2997" y="225"/>
                    <a:pt x="2214" y="678"/>
                  </a:cubicBezTo>
                  <a:cubicBezTo>
                    <a:pt x="825" y="1481"/>
                    <a:pt x="0" y="2739"/>
                    <a:pt x="156" y="3697"/>
                  </a:cubicBezTo>
                  <a:cubicBezTo>
                    <a:pt x="484" y="3965"/>
                    <a:pt x="955" y="4100"/>
                    <a:pt x="1497" y="4100"/>
                  </a:cubicBezTo>
                  <a:cubicBezTo>
                    <a:pt x="2198" y="4100"/>
                    <a:pt x="3017" y="3875"/>
                    <a:pt x="3800" y="3422"/>
                  </a:cubicBezTo>
                  <a:cubicBezTo>
                    <a:pt x="5189" y="2620"/>
                    <a:pt x="6014" y="1361"/>
                    <a:pt x="5858" y="403"/>
                  </a:cubicBezTo>
                  <a:cubicBezTo>
                    <a:pt x="5530" y="135"/>
                    <a:pt x="5059" y="0"/>
                    <a:pt x="451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43;p51">
              <a:extLst>
                <a:ext uri="{FF2B5EF4-FFF2-40B4-BE49-F238E27FC236}">
                  <a16:creationId xmlns:a16="http://schemas.microsoft.com/office/drawing/2014/main" id="{BE19299A-B36F-4965-8FEA-AD9B5935A976}"/>
                </a:ext>
              </a:extLst>
            </p:cNvPr>
            <p:cNvSpPr/>
            <p:nvPr/>
          </p:nvSpPr>
          <p:spPr>
            <a:xfrm>
              <a:off x="7448500" y="3263800"/>
              <a:ext cx="255000" cy="107650"/>
            </a:xfrm>
            <a:custGeom>
              <a:avLst/>
              <a:gdLst/>
              <a:ahLst/>
              <a:cxnLst/>
              <a:rect l="l" t="t" r="r" b="b"/>
              <a:pathLst>
                <a:path w="10200" h="4306" extrusionOk="0">
                  <a:moveTo>
                    <a:pt x="3517" y="1"/>
                  </a:moveTo>
                  <a:cubicBezTo>
                    <a:pt x="1691" y="1"/>
                    <a:pt x="325" y="499"/>
                    <a:pt x="185" y="1325"/>
                  </a:cubicBezTo>
                  <a:cubicBezTo>
                    <a:pt x="1" y="2422"/>
                    <a:pt x="2050" y="3681"/>
                    <a:pt x="4766" y="4139"/>
                  </a:cubicBezTo>
                  <a:cubicBezTo>
                    <a:pt x="5436" y="4252"/>
                    <a:pt x="6084" y="4305"/>
                    <a:pt x="6682" y="4305"/>
                  </a:cubicBezTo>
                  <a:cubicBezTo>
                    <a:pt x="8508" y="4305"/>
                    <a:pt x="9876" y="3808"/>
                    <a:pt x="10015" y="2982"/>
                  </a:cubicBezTo>
                  <a:cubicBezTo>
                    <a:pt x="10199" y="1885"/>
                    <a:pt x="8149" y="624"/>
                    <a:pt x="5435" y="168"/>
                  </a:cubicBezTo>
                  <a:cubicBezTo>
                    <a:pt x="4764" y="54"/>
                    <a:pt x="4116" y="1"/>
                    <a:pt x="351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44;p51">
              <a:extLst>
                <a:ext uri="{FF2B5EF4-FFF2-40B4-BE49-F238E27FC236}">
                  <a16:creationId xmlns:a16="http://schemas.microsoft.com/office/drawing/2014/main" id="{9438D3DA-B59B-44D6-AB87-7F712DD74B82}"/>
                </a:ext>
              </a:extLst>
            </p:cNvPr>
            <p:cNvSpPr/>
            <p:nvPr/>
          </p:nvSpPr>
          <p:spPr>
            <a:xfrm>
              <a:off x="7450725" y="3285250"/>
              <a:ext cx="246750" cy="87000"/>
            </a:xfrm>
            <a:custGeom>
              <a:avLst/>
              <a:gdLst/>
              <a:ahLst/>
              <a:cxnLst/>
              <a:rect l="l" t="t" r="r" b="b"/>
              <a:pathLst>
                <a:path w="9870" h="3480" extrusionOk="0">
                  <a:moveTo>
                    <a:pt x="2945" y="0"/>
                  </a:moveTo>
                  <a:cubicBezTo>
                    <a:pt x="1374" y="0"/>
                    <a:pt x="245" y="339"/>
                    <a:pt x="144" y="932"/>
                  </a:cubicBezTo>
                  <a:cubicBezTo>
                    <a:pt x="0" y="1783"/>
                    <a:pt x="2030" y="2834"/>
                    <a:pt x="4675" y="3281"/>
                  </a:cubicBezTo>
                  <a:cubicBezTo>
                    <a:pt x="5477" y="3416"/>
                    <a:pt x="6243" y="3480"/>
                    <a:pt x="6926" y="3480"/>
                  </a:cubicBezTo>
                  <a:cubicBezTo>
                    <a:pt x="8497" y="3480"/>
                    <a:pt x="9627" y="3141"/>
                    <a:pt x="9727" y="2548"/>
                  </a:cubicBezTo>
                  <a:cubicBezTo>
                    <a:pt x="9870" y="1697"/>
                    <a:pt x="7840" y="646"/>
                    <a:pt x="5195" y="199"/>
                  </a:cubicBezTo>
                  <a:cubicBezTo>
                    <a:pt x="4394" y="64"/>
                    <a:pt x="3628" y="0"/>
                    <a:pt x="294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45;p51">
              <a:extLst>
                <a:ext uri="{FF2B5EF4-FFF2-40B4-BE49-F238E27FC236}">
                  <a16:creationId xmlns:a16="http://schemas.microsoft.com/office/drawing/2014/main" id="{9DFC677D-3C3C-4EE8-BD6E-FA065299BF3D}"/>
                </a:ext>
              </a:extLst>
            </p:cNvPr>
            <p:cNvSpPr/>
            <p:nvPr/>
          </p:nvSpPr>
          <p:spPr>
            <a:xfrm>
              <a:off x="6318625" y="3900275"/>
              <a:ext cx="367775" cy="225775"/>
            </a:xfrm>
            <a:custGeom>
              <a:avLst/>
              <a:gdLst/>
              <a:ahLst/>
              <a:cxnLst/>
              <a:rect l="l" t="t" r="r" b="b"/>
              <a:pathLst>
                <a:path w="14711" h="9031" extrusionOk="0">
                  <a:moveTo>
                    <a:pt x="8661" y="0"/>
                  </a:moveTo>
                  <a:cubicBezTo>
                    <a:pt x="7988" y="0"/>
                    <a:pt x="7286" y="62"/>
                    <a:pt x="6570" y="192"/>
                  </a:cubicBezTo>
                  <a:cubicBezTo>
                    <a:pt x="4675" y="537"/>
                    <a:pt x="2941" y="1323"/>
                    <a:pt x="1748" y="2377"/>
                  </a:cubicBezTo>
                  <a:cubicBezTo>
                    <a:pt x="555" y="3432"/>
                    <a:pt x="1" y="4668"/>
                    <a:pt x="210" y="5815"/>
                  </a:cubicBezTo>
                  <a:cubicBezTo>
                    <a:pt x="565" y="7769"/>
                    <a:pt x="3009" y="9030"/>
                    <a:pt x="6049" y="9030"/>
                  </a:cubicBezTo>
                  <a:cubicBezTo>
                    <a:pt x="6723" y="9030"/>
                    <a:pt x="7426" y="8968"/>
                    <a:pt x="8143" y="8838"/>
                  </a:cubicBezTo>
                  <a:cubicBezTo>
                    <a:pt x="10038" y="8494"/>
                    <a:pt x="11772" y="7708"/>
                    <a:pt x="12965" y="6654"/>
                  </a:cubicBezTo>
                  <a:cubicBezTo>
                    <a:pt x="14158" y="5600"/>
                    <a:pt x="14711" y="4362"/>
                    <a:pt x="14503" y="3217"/>
                  </a:cubicBezTo>
                  <a:cubicBezTo>
                    <a:pt x="14148" y="1262"/>
                    <a:pt x="11702" y="0"/>
                    <a:pt x="866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46;p51">
              <a:extLst>
                <a:ext uri="{FF2B5EF4-FFF2-40B4-BE49-F238E27FC236}">
                  <a16:creationId xmlns:a16="http://schemas.microsoft.com/office/drawing/2014/main" id="{CF7D3A21-0C18-4B1F-BEB3-53DAE86B97E3}"/>
                </a:ext>
              </a:extLst>
            </p:cNvPr>
            <p:cNvSpPr/>
            <p:nvPr/>
          </p:nvSpPr>
          <p:spPr>
            <a:xfrm>
              <a:off x="6332625" y="3949025"/>
              <a:ext cx="348350" cy="177300"/>
            </a:xfrm>
            <a:custGeom>
              <a:avLst/>
              <a:gdLst/>
              <a:ahLst/>
              <a:cxnLst/>
              <a:rect l="l" t="t" r="r" b="b"/>
              <a:pathLst>
                <a:path w="13934" h="7092" extrusionOk="0">
                  <a:moveTo>
                    <a:pt x="8450" y="0"/>
                  </a:moveTo>
                  <a:cubicBezTo>
                    <a:pt x="7777" y="0"/>
                    <a:pt x="7074" y="62"/>
                    <a:pt x="6358" y="193"/>
                  </a:cubicBezTo>
                  <a:cubicBezTo>
                    <a:pt x="2961" y="810"/>
                    <a:pt x="379" y="2759"/>
                    <a:pt x="1" y="4811"/>
                  </a:cubicBezTo>
                  <a:cubicBezTo>
                    <a:pt x="850" y="6223"/>
                    <a:pt x="2962" y="7092"/>
                    <a:pt x="5483" y="7092"/>
                  </a:cubicBezTo>
                  <a:cubicBezTo>
                    <a:pt x="6157" y="7092"/>
                    <a:pt x="6860" y="7030"/>
                    <a:pt x="7576" y="6900"/>
                  </a:cubicBezTo>
                  <a:cubicBezTo>
                    <a:pt x="10973" y="6282"/>
                    <a:pt x="13555" y="4333"/>
                    <a:pt x="13933" y="2281"/>
                  </a:cubicBezTo>
                  <a:cubicBezTo>
                    <a:pt x="13083" y="869"/>
                    <a:pt x="10972" y="0"/>
                    <a:pt x="84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47;p51">
              <a:extLst>
                <a:ext uri="{FF2B5EF4-FFF2-40B4-BE49-F238E27FC236}">
                  <a16:creationId xmlns:a16="http://schemas.microsoft.com/office/drawing/2014/main" id="{FCF247C0-73AC-4C9F-B86A-E744E4FC0886}"/>
                </a:ext>
              </a:extLst>
            </p:cNvPr>
            <p:cNvSpPr/>
            <p:nvPr/>
          </p:nvSpPr>
          <p:spPr>
            <a:xfrm>
              <a:off x="5983750" y="4364900"/>
              <a:ext cx="414400" cy="340050"/>
            </a:xfrm>
            <a:custGeom>
              <a:avLst/>
              <a:gdLst/>
              <a:ahLst/>
              <a:cxnLst/>
              <a:rect l="l" t="t" r="r" b="b"/>
              <a:pathLst>
                <a:path w="16576" h="13602" extrusionOk="0">
                  <a:moveTo>
                    <a:pt x="11827" y="1"/>
                  </a:moveTo>
                  <a:cubicBezTo>
                    <a:pt x="11686" y="1"/>
                    <a:pt x="11544" y="5"/>
                    <a:pt x="11399" y="12"/>
                  </a:cubicBezTo>
                  <a:cubicBezTo>
                    <a:pt x="9421" y="118"/>
                    <a:pt x="7197" y="933"/>
                    <a:pt x="5215" y="2281"/>
                  </a:cubicBezTo>
                  <a:cubicBezTo>
                    <a:pt x="3233" y="3629"/>
                    <a:pt x="1656" y="5397"/>
                    <a:pt x="831" y="7198"/>
                  </a:cubicBezTo>
                  <a:cubicBezTo>
                    <a:pt x="6" y="8998"/>
                    <a:pt x="0" y="10682"/>
                    <a:pt x="815" y="11881"/>
                  </a:cubicBezTo>
                  <a:cubicBezTo>
                    <a:pt x="1570" y="12992"/>
                    <a:pt x="2974" y="13601"/>
                    <a:pt x="4749" y="13601"/>
                  </a:cubicBezTo>
                  <a:cubicBezTo>
                    <a:pt x="4889" y="13601"/>
                    <a:pt x="5031" y="13597"/>
                    <a:pt x="5176" y="13590"/>
                  </a:cubicBezTo>
                  <a:cubicBezTo>
                    <a:pt x="7154" y="13484"/>
                    <a:pt x="9378" y="12669"/>
                    <a:pt x="11360" y="11321"/>
                  </a:cubicBezTo>
                  <a:cubicBezTo>
                    <a:pt x="13343" y="9973"/>
                    <a:pt x="14920" y="8204"/>
                    <a:pt x="15745" y="6404"/>
                  </a:cubicBezTo>
                  <a:cubicBezTo>
                    <a:pt x="16569" y="4604"/>
                    <a:pt x="16575" y="2920"/>
                    <a:pt x="15760" y="1721"/>
                  </a:cubicBezTo>
                  <a:cubicBezTo>
                    <a:pt x="15005" y="610"/>
                    <a:pt x="13601" y="1"/>
                    <a:pt x="1182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48;p51">
              <a:extLst>
                <a:ext uri="{FF2B5EF4-FFF2-40B4-BE49-F238E27FC236}">
                  <a16:creationId xmlns:a16="http://schemas.microsoft.com/office/drawing/2014/main" id="{BA6574E1-F354-4B86-8816-8F02704D2186}"/>
                </a:ext>
              </a:extLst>
            </p:cNvPr>
            <p:cNvSpPr/>
            <p:nvPr/>
          </p:nvSpPr>
          <p:spPr>
            <a:xfrm>
              <a:off x="6013500" y="4428750"/>
              <a:ext cx="397025" cy="302975"/>
            </a:xfrm>
            <a:custGeom>
              <a:avLst/>
              <a:gdLst/>
              <a:ahLst/>
              <a:cxnLst/>
              <a:rect l="l" t="t" r="r" b="b"/>
              <a:pathLst>
                <a:path w="15881" h="12119" extrusionOk="0">
                  <a:moveTo>
                    <a:pt x="12513" y="0"/>
                  </a:moveTo>
                  <a:cubicBezTo>
                    <a:pt x="12173" y="0"/>
                    <a:pt x="11812" y="28"/>
                    <a:pt x="11431" y="83"/>
                  </a:cubicBezTo>
                  <a:cubicBezTo>
                    <a:pt x="9613" y="348"/>
                    <a:pt x="7504" y="1232"/>
                    <a:pt x="5566" y="2540"/>
                  </a:cubicBezTo>
                  <a:cubicBezTo>
                    <a:pt x="3627" y="3847"/>
                    <a:pt x="2017" y="5473"/>
                    <a:pt x="1092" y="7058"/>
                  </a:cubicBezTo>
                  <a:cubicBezTo>
                    <a:pt x="166" y="8642"/>
                    <a:pt x="0" y="10057"/>
                    <a:pt x="631" y="10991"/>
                  </a:cubicBezTo>
                  <a:cubicBezTo>
                    <a:pt x="1127" y="11729"/>
                    <a:pt x="2090" y="12118"/>
                    <a:pt x="3369" y="12118"/>
                  </a:cubicBezTo>
                  <a:cubicBezTo>
                    <a:pt x="3708" y="12118"/>
                    <a:pt x="4069" y="12091"/>
                    <a:pt x="4450" y="12035"/>
                  </a:cubicBezTo>
                  <a:cubicBezTo>
                    <a:pt x="6266" y="11770"/>
                    <a:pt x="8376" y="10887"/>
                    <a:pt x="10315" y="9579"/>
                  </a:cubicBezTo>
                  <a:cubicBezTo>
                    <a:pt x="12253" y="8270"/>
                    <a:pt x="13863" y="6644"/>
                    <a:pt x="14788" y="5060"/>
                  </a:cubicBezTo>
                  <a:cubicBezTo>
                    <a:pt x="15715" y="3475"/>
                    <a:pt x="15881" y="2060"/>
                    <a:pt x="15251" y="1126"/>
                  </a:cubicBezTo>
                  <a:cubicBezTo>
                    <a:pt x="14753" y="389"/>
                    <a:pt x="13790" y="0"/>
                    <a:pt x="1251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49;p51">
              <a:extLst>
                <a:ext uri="{FF2B5EF4-FFF2-40B4-BE49-F238E27FC236}">
                  <a16:creationId xmlns:a16="http://schemas.microsoft.com/office/drawing/2014/main" id="{D9583CA7-514C-4719-82C9-7FBF9406099C}"/>
                </a:ext>
              </a:extLst>
            </p:cNvPr>
            <p:cNvSpPr/>
            <p:nvPr/>
          </p:nvSpPr>
          <p:spPr>
            <a:xfrm>
              <a:off x="7885550" y="3123500"/>
              <a:ext cx="660875" cy="499750"/>
            </a:xfrm>
            <a:custGeom>
              <a:avLst/>
              <a:gdLst/>
              <a:ahLst/>
              <a:cxnLst/>
              <a:rect l="l" t="t" r="r" b="b"/>
              <a:pathLst>
                <a:path w="26435" h="19990" extrusionOk="0">
                  <a:moveTo>
                    <a:pt x="5983" y="1"/>
                  </a:moveTo>
                  <a:lnTo>
                    <a:pt x="0" y="8180"/>
                  </a:lnTo>
                  <a:lnTo>
                    <a:pt x="10281" y="16097"/>
                  </a:lnTo>
                  <a:lnTo>
                    <a:pt x="24053" y="19990"/>
                  </a:lnTo>
                  <a:lnTo>
                    <a:pt x="26435" y="10390"/>
                  </a:lnTo>
                  <a:lnTo>
                    <a:pt x="5983" y="1"/>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50;p51">
              <a:extLst>
                <a:ext uri="{FF2B5EF4-FFF2-40B4-BE49-F238E27FC236}">
                  <a16:creationId xmlns:a16="http://schemas.microsoft.com/office/drawing/2014/main" id="{44F3531B-40C8-47B7-887A-640FD3BD06E9}"/>
                </a:ext>
              </a:extLst>
            </p:cNvPr>
            <p:cNvSpPr/>
            <p:nvPr/>
          </p:nvSpPr>
          <p:spPr>
            <a:xfrm>
              <a:off x="8021925" y="3115250"/>
              <a:ext cx="537675" cy="276275"/>
            </a:xfrm>
            <a:custGeom>
              <a:avLst/>
              <a:gdLst/>
              <a:ahLst/>
              <a:cxnLst/>
              <a:rect l="l" t="t" r="r" b="b"/>
              <a:pathLst>
                <a:path w="21507" h="11051" extrusionOk="0">
                  <a:moveTo>
                    <a:pt x="1459" y="1"/>
                  </a:moveTo>
                  <a:cubicBezTo>
                    <a:pt x="965" y="1"/>
                    <a:pt x="642" y="107"/>
                    <a:pt x="528" y="332"/>
                  </a:cubicBezTo>
                  <a:cubicBezTo>
                    <a:pt x="1" y="1369"/>
                    <a:pt x="4151" y="4536"/>
                    <a:pt x="9800" y="7404"/>
                  </a:cubicBezTo>
                  <a:cubicBezTo>
                    <a:pt x="14227" y="9652"/>
                    <a:pt x="18258" y="11051"/>
                    <a:pt x="20048" y="11051"/>
                  </a:cubicBezTo>
                  <a:cubicBezTo>
                    <a:pt x="20542" y="11051"/>
                    <a:pt x="20866" y="10944"/>
                    <a:pt x="20980" y="10720"/>
                  </a:cubicBezTo>
                  <a:cubicBezTo>
                    <a:pt x="21507" y="9683"/>
                    <a:pt x="17356" y="6516"/>
                    <a:pt x="11708" y="3648"/>
                  </a:cubicBezTo>
                  <a:cubicBezTo>
                    <a:pt x="7281" y="1399"/>
                    <a:pt x="3250" y="1"/>
                    <a:pt x="1459"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51;p51">
              <a:extLst>
                <a:ext uri="{FF2B5EF4-FFF2-40B4-BE49-F238E27FC236}">
                  <a16:creationId xmlns:a16="http://schemas.microsoft.com/office/drawing/2014/main" id="{093C2461-D885-43A5-B0B7-0B4AD3BBCEF4}"/>
                </a:ext>
              </a:extLst>
            </p:cNvPr>
            <p:cNvSpPr/>
            <p:nvPr/>
          </p:nvSpPr>
          <p:spPr>
            <a:xfrm>
              <a:off x="8036225" y="3136300"/>
              <a:ext cx="498425" cy="255250"/>
            </a:xfrm>
            <a:custGeom>
              <a:avLst/>
              <a:gdLst/>
              <a:ahLst/>
              <a:cxnLst/>
              <a:rect l="l" t="t" r="r" b="b"/>
              <a:pathLst>
                <a:path w="19937" h="10210" extrusionOk="0">
                  <a:moveTo>
                    <a:pt x="458" y="1"/>
                  </a:moveTo>
                  <a:cubicBezTo>
                    <a:pt x="284" y="1"/>
                    <a:pt x="130" y="14"/>
                    <a:pt x="0" y="41"/>
                  </a:cubicBezTo>
                  <a:cubicBezTo>
                    <a:pt x="617" y="1405"/>
                    <a:pt x="4368" y="4093"/>
                    <a:pt x="9228" y="6562"/>
                  </a:cubicBezTo>
                  <a:cubicBezTo>
                    <a:pt x="13654" y="8811"/>
                    <a:pt x="17685" y="10209"/>
                    <a:pt x="19476" y="10209"/>
                  </a:cubicBezTo>
                  <a:cubicBezTo>
                    <a:pt x="19652" y="10209"/>
                    <a:pt x="19806" y="10196"/>
                    <a:pt x="19937" y="10169"/>
                  </a:cubicBezTo>
                  <a:cubicBezTo>
                    <a:pt x="19319" y="8805"/>
                    <a:pt x="15568" y="6117"/>
                    <a:pt x="10709" y="3648"/>
                  </a:cubicBezTo>
                  <a:cubicBezTo>
                    <a:pt x="6281" y="1399"/>
                    <a:pt x="2248"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52;p51">
              <a:extLst>
                <a:ext uri="{FF2B5EF4-FFF2-40B4-BE49-F238E27FC236}">
                  <a16:creationId xmlns:a16="http://schemas.microsoft.com/office/drawing/2014/main" id="{81F15821-AB17-40FD-8149-716B0495EDEB}"/>
                </a:ext>
              </a:extLst>
            </p:cNvPr>
            <p:cNvSpPr/>
            <p:nvPr/>
          </p:nvSpPr>
          <p:spPr>
            <a:xfrm>
              <a:off x="6961725" y="2978350"/>
              <a:ext cx="486050" cy="311600"/>
            </a:xfrm>
            <a:custGeom>
              <a:avLst/>
              <a:gdLst/>
              <a:ahLst/>
              <a:cxnLst/>
              <a:rect l="l" t="t" r="r" b="b"/>
              <a:pathLst>
                <a:path w="19442" h="12464" extrusionOk="0">
                  <a:moveTo>
                    <a:pt x="1358" y="0"/>
                  </a:moveTo>
                  <a:lnTo>
                    <a:pt x="1" y="9785"/>
                  </a:lnTo>
                  <a:lnTo>
                    <a:pt x="9208" y="12463"/>
                  </a:lnTo>
                  <a:lnTo>
                    <a:pt x="19442" y="10097"/>
                  </a:lnTo>
                  <a:lnTo>
                    <a:pt x="17996" y="572"/>
                  </a:lnTo>
                  <a:lnTo>
                    <a:pt x="1358" y="0"/>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53;p51">
              <a:extLst>
                <a:ext uri="{FF2B5EF4-FFF2-40B4-BE49-F238E27FC236}">
                  <a16:creationId xmlns:a16="http://schemas.microsoft.com/office/drawing/2014/main" id="{17518865-56AB-4CE4-A414-BE30DD766714}"/>
                </a:ext>
              </a:extLst>
            </p:cNvPr>
            <p:cNvSpPr/>
            <p:nvPr/>
          </p:nvSpPr>
          <p:spPr>
            <a:xfrm>
              <a:off x="6995175" y="2933275"/>
              <a:ext cx="416975" cy="104500"/>
            </a:xfrm>
            <a:custGeom>
              <a:avLst/>
              <a:gdLst/>
              <a:ahLst/>
              <a:cxnLst/>
              <a:rect l="l" t="t" r="r" b="b"/>
              <a:pathLst>
                <a:path w="16679" h="4180" extrusionOk="0">
                  <a:moveTo>
                    <a:pt x="7221" y="0"/>
                  </a:moveTo>
                  <a:cubicBezTo>
                    <a:pt x="3170" y="0"/>
                    <a:pt x="39" y="758"/>
                    <a:pt x="20" y="1803"/>
                  </a:cubicBezTo>
                  <a:cubicBezTo>
                    <a:pt x="0" y="2946"/>
                    <a:pt x="3708" y="4000"/>
                    <a:pt x="8303" y="4159"/>
                  </a:cubicBezTo>
                  <a:cubicBezTo>
                    <a:pt x="8692" y="4173"/>
                    <a:pt x="9075" y="4179"/>
                    <a:pt x="9449" y="4179"/>
                  </a:cubicBezTo>
                  <a:cubicBezTo>
                    <a:pt x="13504" y="4179"/>
                    <a:pt x="16640" y="3421"/>
                    <a:pt x="16658" y="2375"/>
                  </a:cubicBezTo>
                  <a:cubicBezTo>
                    <a:pt x="16679" y="1232"/>
                    <a:pt x="12971" y="178"/>
                    <a:pt x="8376" y="20"/>
                  </a:cubicBezTo>
                  <a:cubicBezTo>
                    <a:pt x="7984" y="7"/>
                    <a:pt x="7598" y="0"/>
                    <a:pt x="722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54;p51">
              <a:extLst>
                <a:ext uri="{FF2B5EF4-FFF2-40B4-BE49-F238E27FC236}">
                  <a16:creationId xmlns:a16="http://schemas.microsoft.com/office/drawing/2014/main" id="{8F3A1C85-5962-4383-B9B7-ABC8D1A62099}"/>
                </a:ext>
              </a:extLst>
            </p:cNvPr>
            <p:cNvSpPr/>
            <p:nvPr/>
          </p:nvSpPr>
          <p:spPr>
            <a:xfrm>
              <a:off x="7000325" y="2956350"/>
              <a:ext cx="406250" cy="81525"/>
            </a:xfrm>
            <a:custGeom>
              <a:avLst/>
              <a:gdLst/>
              <a:ahLst/>
              <a:cxnLst/>
              <a:rect l="l" t="t" r="r" b="b"/>
              <a:pathLst>
                <a:path w="16250" h="3261" extrusionOk="0">
                  <a:moveTo>
                    <a:pt x="6765" y="0"/>
                  </a:moveTo>
                  <a:cubicBezTo>
                    <a:pt x="5138" y="0"/>
                    <a:pt x="3622" y="102"/>
                    <a:pt x="2431" y="295"/>
                  </a:cubicBezTo>
                  <a:cubicBezTo>
                    <a:pt x="900" y="541"/>
                    <a:pt x="31" y="920"/>
                    <a:pt x="16" y="1346"/>
                  </a:cubicBezTo>
                  <a:cubicBezTo>
                    <a:pt x="1" y="1771"/>
                    <a:pt x="841" y="2209"/>
                    <a:pt x="2351" y="2563"/>
                  </a:cubicBezTo>
                  <a:cubicBezTo>
                    <a:pt x="3862" y="2918"/>
                    <a:pt x="5919" y="3159"/>
                    <a:pt x="8068" y="3235"/>
                  </a:cubicBezTo>
                  <a:cubicBezTo>
                    <a:pt x="8546" y="3252"/>
                    <a:pt x="9021" y="3260"/>
                    <a:pt x="9485" y="3260"/>
                  </a:cubicBezTo>
                  <a:cubicBezTo>
                    <a:pt x="11112" y="3260"/>
                    <a:pt x="12628" y="3158"/>
                    <a:pt x="13820" y="2966"/>
                  </a:cubicBezTo>
                  <a:cubicBezTo>
                    <a:pt x="15351" y="2718"/>
                    <a:pt x="16219" y="2340"/>
                    <a:pt x="16235" y="1914"/>
                  </a:cubicBezTo>
                  <a:cubicBezTo>
                    <a:pt x="16249" y="1489"/>
                    <a:pt x="15410" y="1051"/>
                    <a:pt x="13899" y="697"/>
                  </a:cubicBezTo>
                  <a:cubicBezTo>
                    <a:pt x="12389" y="342"/>
                    <a:pt x="10333" y="101"/>
                    <a:pt x="8181" y="25"/>
                  </a:cubicBezTo>
                  <a:cubicBezTo>
                    <a:pt x="7704" y="8"/>
                    <a:pt x="7230" y="0"/>
                    <a:pt x="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55;p51">
              <a:extLst>
                <a:ext uri="{FF2B5EF4-FFF2-40B4-BE49-F238E27FC236}">
                  <a16:creationId xmlns:a16="http://schemas.microsoft.com/office/drawing/2014/main" id="{C509DA1D-104D-42CC-814B-6F332F5177DC}"/>
                </a:ext>
              </a:extLst>
            </p:cNvPr>
            <p:cNvSpPr/>
            <p:nvPr/>
          </p:nvSpPr>
          <p:spPr>
            <a:xfrm>
              <a:off x="7662200" y="3473350"/>
              <a:ext cx="708975" cy="344000"/>
            </a:xfrm>
            <a:custGeom>
              <a:avLst/>
              <a:gdLst/>
              <a:ahLst/>
              <a:cxnLst/>
              <a:rect l="l" t="t" r="r" b="b"/>
              <a:pathLst>
                <a:path w="28359" h="13760" extrusionOk="0">
                  <a:moveTo>
                    <a:pt x="5387" y="1"/>
                  </a:moveTo>
                  <a:cubicBezTo>
                    <a:pt x="2663" y="1"/>
                    <a:pt x="896" y="670"/>
                    <a:pt x="456" y="1878"/>
                  </a:cubicBezTo>
                  <a:cubicBezTo>
                    <a:pt x="0" y="3132"/>
                    <a:pt x="1007" y="4859"/>
                    <a:pt x="3258" y="6683"/>
                  </a:cubicBezTo>
                  <a:cubicBezTo>
                    <a:pt x="5508" y="8507"/>
                    <a:pt x="8817" y="10277"/>
                    <a:pt x="12456" y="11603"/>
                  </a:cubicBezTo>
                  <a:cubicBezTo>
                    <a:pt x="16097" y="12931"/>
                    <a:pt x="19768" y="13706"/>
                    <a:pt x="22664" y="13757"/>
                  </a:cubicBezTo>
                  <a:cubicBezTo>
                    <a:pt x="22769" y="13759"/>
                    <a:pt x="22874" y="13760"/>
                    <a:pt x="22977" y="13760"/>
                  </a:cubicBezTo>
                  <a:cubicBezTo>
                    <a:pt x="25697" y="13760"/>
                    <a:pt x="27461" y="13090"/>
                    <a:pt x="27901" y="11884"/>
                  </a:cubicBezTo>
                  <a:cubicBezTo>
                    <a:pt x="28358" y="10631"/>
                    <a:pt x="27350" y="8903"/>
                    <a:pt x="25100" y="7079"/>
                  </a:cubicBezTo>
                  <a:cubicBezTo>
                    <a:pt x="22848" y="5255"/>
                    <a:pt x="19540" y="3485"/>
                    <a:pt x="15901" y="2158"/>
                  </a:cubicBezTo>
                  <a:cubicBezTo>
                    <a:pt x="12261" y="831"/>
                    <a:pt x="8589" y="57"/>
                    <a:pt x="5693" y="4"/>
                  </a:cubicBezTo>
                  <a:cubicBezTo>
                    <a:pt x="5590" y="2"/>
                    <a:pt x="5488" y="1"/>
                    <a:pt x="538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56;p51">
              <a:extLst>
                <a:ext uri="{FF2B5EF4-FFF2-40B4-BE49-F238E27FC236}">
                  <a16:creationId xmlns:a16="http://schemas.microsoft.com/office/drawing/2014/main" id="{8E609424-E51F-4DF7-9EAA-C1D2DCA85E91}"/>
                </a:ext>
              </a:extLst>
            </p:cNvPr>
            <p:cNvSpPr/>
            <p:nvPr/>
          </p:nvSpPr>
          <p:spPr>
            <a:xfrm>
              <a:off x="7663775" y="3519350"/>
              <a:ext cx="686525" cy="305000"/>
            </a:xfrm>
            <a:custGeom>
              <a:avLst/>
              <a:gdLst/>
              <a:ahLst/>
              <a:cxnLst/>
              <a:rect l="l" t="t" r="r" b="b"/>
              <a:pathLst>
                <a:path w="27461" h="12200" extrusionOk="0">
                  <a:moveTo>
                    <a:pt x="3837" y="0"/>
                  </a:moveTo>
                  <a:cubicBezTo>
                    <a:pt x="1876" y="0"/>
                    <a:pt x="645" y="425"/>
                    <a:pt x="354" y="1223"/>
                  </a:cubicBezTo>
                  <a:cubicBezTo>
                    <a:pt x="0" y="2195"/>
                    <a:pt x="1069" y="3640"/>
                    <a:pt x="3327" y="5243"/>
                  </a:cubicBezTo>
                  <a:cubicBezTo>
                    <a:pt x="5584" y="6844"/>
                    <a:pt x="8847" y="8470"/>
                    <a:pt x="12393" y="9763"/>
                  </a:cubicBezTo>
                  <a:cubicBezTo>
                    <a:pt x="15941" y="11056"/>
                    <a:pt x="19484" y="11911"/>
                    <a:pt x="22242" y="12139"/>
                  </a:cubicBezTo>
                  <a:cubicBezTo>
                    <a:pt x="22733" y="12179"/>
                    <a:pt x="23192" y="12199"/>
                    <a:pt x="23617" y="12199"/>
                  </a:cubicBezTo>
                  <a:cubicBezTo>
                    <a:pt x="25580" y="12199"/>
                    <a:pt x="26814" y="11774"/>
                    <a:pt x="27105" y="10976"/>
                  </a:cubicBezTo>
                  <a:cubicBezTo>
                    <a:pt x="27460" y="10004"/>
                    <a:pt x="26390" y="8559"/>
                    <a:pt x="24132" y="6957"/>
                  </a:cubicBezTo>
                  <a:cubicBezTo>
                    <a:pt x="21874" y="5355"/>
                    <a:pt x="18613" y="3729"/>
                    <a:pt x="15066" y="2436"/>
                  </a:cubicBezTo>
                  <a:cubicBezTo>
                    <a:pt x="11518" y="1143"/>
                    <a:pt x="7975" y="288"/>
                    <a:pt x="5216" y="61"/>
                  </a:cubicBezTo>
                  <a:cubicBezTo>
                    <a:pt x="4723" y="21"/>
                    <a:pt x="4263" y="0"/>
                    <a:pt x="383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46"/>
          <p:cNvSpPr txBox="1">
            <a:spLocks noGrp="1"/>
          </p:cNvSpPr>
          <p:nvPr>
            <p:ph type="title"/>
          </p:nvPr>
        </p:nvSpPr>
        <p:spPr>
          <a:xfrm>
            <a:off x="283575" y="400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Diseño Experimental</a:t>
            </a:r>
            <a:endParaRPr dirty="0"/>
          </a:p>
        </p:txBody>
      </p:sp>
      <p:grpSp>
        <p:nvGrpSpPr>
          <p:cNvPr id="105" name="Google Shape;2124;p51">
            <a:extLst>
              <a:ext uri="{FF2B5EF4-FFF2-40B4-BE49-F238E27FC236}">
                <a16:creationId xmlns:a16="http://schemas.microsoft.com/office/drawing/2014/main" id="{87C8CEBC-CAAB-4989-BA31-BA7B289F60FB}"/>
              </a:ext>
            </a:extLst>
          </p:cNvPr>
          <p:cNvGrpSpPr/>
          <p:nvPr/>
        </p:nvGrpSpPr>
        <p:grpSpPr>
          <a:xfrm>
            <a:off x="-210117" y="3807625"/>
            <a:ext cx="4398300" cy="2417850"/>
            <a:chOff x="4966250" y="2933275"/>
            <a:chExt cx="4398300" cy="2417850"/>
          </a:xfrm>
        </p:grpSpPr>
        <p:sp>
          <p:nvSpPr>
            <p:cNvPr id="106" name="Google Shape;2125;p51">
              <a:extLst>
                <a:ext uri="{FF2B5EF4-FFF2-40B4-BE49-F238E27FC236}">
                  <a16:creationId xmlns:a16="http://schemas.microsoft.com/office/drawing/2014/main" id="{0A8CF7D5-2EE6-4B43-9166-11D58614F630}"/>
                </a:ext>
              </a:extLst>
            </p:cNvPr>
            <p:cNvSpPr/>
            <p:nvPr/>
          </p:nvSpPr>
          <p:spPr>
            <a:xfrm>
              <a:off x="4966250" y="3869200"/>
              <a:ext cx="683600" cy="837525"/>
            </a:xfrm>
            <a:custGeom>
              <a:avLst/>
              <a:gdLst/>
              <a:ahLst/>
              <a:cxnLst/>
              <a:rect l="l" t="t" r="r" b="b"/>
              <a:pathLst>
                <a:path w="27344" h="33501" extrusionOk="0">
                  <a:moveTo>
                    <a:pt x="14991" y="0"/>
                  </a:moveTo>
                  <a:cubicBezTo>
                    <a:pt x="13452" y="0"/>
                    <a:pt x="9553" y="4935"/>
                    <a:pt x="5935" y="11549"/>
                  </a:cubicBezTo>
                  <a:cubicBezTo>
                    <a:pt x="2078" y="18598"/>
                    <a:pt x="1" y="24889"/>
                    <a:pt x="1296" y="25598"/>
                  </a:cubicBezTo>
                  <a:lnTo>
                    <a:pt x="11434" y="33501"/>
                  </a:lnTo>
                  <a:lnTo>
                    <a:pt x="21872" y="20771"/>
                  </a:lnTo>
                  <a:lnTo>
                    <a:pt x="27343" y="3459"/>
                  </a:lnTo>
                  <a:lnTo>
                    <a:pt x="15264" y="66"/>
                  </a:lnTo>
                  <a:cubicBezTo>
                    <a:pt x="15184" y="22"/>
                    <a:pt x="15093" y="0"/>
                    <a:pt x="14991"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26;p51">
              <a:extLst>
                <a:ext uri="{FF2B5EF4-FFF2-40B4-BE49-F238E27FC236}">
                  <a16:creationId xmlns:a16="http://schemas.microsoft.com/office/drawing/2014/main" id="{40AD3322-2A5F-422D-B854-FAC5C9966CB3}"/>
                </a:ext>
              </a:extLst>
            </p:cNvPr>
            <p:cNvSpPr/>
            <p:nvPr/>
          </p:nvSpPr>
          <p:spPr>
            <a:xfrm>
              <a:off x="4968875" y="3153300"/>
              <a:ext cx="4395675" cy="2197825"/>
            </a:xfrm>
            <a:custGeom>
              <a:avLst/>
              <a:gdLst/>
              <a:ahLst/>
              <a:cxnLst/>
              <a:rect l="l" t="t" r="r" b="b"/>
              <a:pathLst>
                <a:path w="175827" h="87913" extrusionOk="0">
                  <a:moveTo>
                    <a:pt x="87913" y="0"/>
                  </a:moveTo>
                  <a:cubicBezTo>
                    <a:pt x="39361" y="0"/>
                    <a:pt x="0" y="39360"/>
                    <a:pt x="0" y="87912"/>
                  </a:cubicBezTo>
                  <a:lnTo>
                    <a:pt x="175826" y="87912"/>
                  </a:lnTo>
                  <a:cubicBezTo>
                    <a:pt x="175826" y="39359"/>
                    <a:pt x="136466" y="0"/>
                    <a:pt x="87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27;p51">
              <a:extLst>
                <a:ext uri="{FF2B5EF4-FFF2-40B4-BE49-F238E27FC236}">
                  <a16:creationId xmlns:a16="http://schemas.microsoft.com/office/drawing/2014/main" id="{2311C444-65DD-4C13-AF80-DEEBC6348E84}"/>
                </a:ext>
              </a:extLst>
            </p:cNvPr>
            <p:cNvSpPr/>
            <p:nvPr/>
          </p:nvSpPr>
          <p:spPr>
            <a:xfrm>
              <a:off x="6606075" y="4375225"/>
              <a:ext cx="1355550" cy="583900"/>
            </a:xfrm>
            <a:custGeom>
              <a:avLst/>
              <a:gdLst/>
              <a:ahLst/>
              <a:cxnLst/>
              <a:rect l="l" t="t" r="r" b="b"/>
              <a:pathLst>
                <a:path w="54222" h="23356" extrusionOk="0">
                  <a:moveTo>
                    <a:pt x="21645" y="1"/>
                  </a:moveTo>
                  <a:cubicBezTo>
                    <a:pt x="16980" y="1"/>
                    <a:pt x="12616" y="554"/>
                    <a:pt x="9036" y="1629"/>
                  </a:cubicBezTo>
                  <a:cubicBezTo>
                    <a:pt x="3784" y="3206"/>
                    <a:pt x="651" y="5778"/>
                    <a:pt x="326" y="8778"/>
                  </a:cubicBezTo>
                  <a:cubicBezTo>
                    <a:pt x="1" y="11777"/>
                    <a:pt x="2511" y="14961"/>
                    <a:pt x="7305" y="17626"/>
                  </a:cubicBezTo>
                  <a:cubicBezTo>
                    <a:pt x="12098" y="20290"/>
                    <a:pt x="18783" y="22221"/>
                    <a:pt x="25886" y="22990"/>
                  </a:cubicBezTo>
                  <a:cubicBezTo>
                    <a:pt x="28149" y="23235"/>
                    <a:pt x="30395" y="23356"/>
                    <a:pt x="32575" y="23356"/>
                  </a:cubicBezTo>
                  <a:cubicBezTo>
                    <a:pt x="37241" y="23356"/>
                    <a:pt x="41605" y="22802"/>
                    <a:pt x="45185" y="21727"/>
                  </a:cubicBezTo>
                  <a:cubicBezTo>
                    <a:pt x="50439" y="20150"/>
                    <a:pt x="53573" y="17579"/>
                    <a:pt x="53898" y="14579"/>
                  </a:cubicBezTo>
                  <a:cubicBezTo>
                    <a:pt x="54221" y="11578"/>
                    <a:pt x="51712" y="8396"/>
                    <a:pt x="46918" y="5731"/>
                  </a:cubicBezTo>
                  <a:cubicBezTo>
                    <a:pt x="42125" y="3065"/>
                    <a:pt x="35441" y="1136"/>
                    <a:pt x="28335" y="367"/>
                  </a:cubicBezTo>
                  <a:cubicBezTo>
                    <a:pt x="26072" y="122"/>
                    <a:pt x="23826" y="1"/>
                    <a:pt x="21645"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28;p51">
              <a:extLst>
                <a:ext uri="{FF2B5EF4-FFF2-40B4-BE49-F238E27FC236}">
                  <a16:creationId xmlns:a16="http://schemas.microsoft.com/office/drawing/2014/main" id="{9A886A79-9EBD-4BA9-8F74-A296BB3141FB}"/>
                </a:ext>
              </a:extLst>
            </p:cNvPr>
            <p:cNvSpPr/>
            <p:nvPr/>
          </p:nvSpPr>
          <p:spPr>
            <a:xfrm>
              <a:off x="6617925" y="4500075"/>
              <a:ext cx="1318125" cy="461000"/>
            </a:xfrm>
            <a:custGeom>
              <a:avLst/>
              <a:gdLst/>
              <a:ahLst/>
              <a:cxnLst/>
              <a:rect l="l" t="t" r="r" b="b"/>
              <a:pathLst>
                <a:path w="52725" h="18440" extrusionOk="0">
                  <a:moveTo>
                    <a:pt x="19261" y="1"/>
                  </a:moveTo>
                  <a:cubicBezTo>
                    <a:pt x="15308" y="1"/>
                    <a:pt x="11636" y="342"/>
                    <a:pt x="8572" y="1016"/>
                  </a:cubicBezTo>
                  <a:cubicBezTo>
                    <a:pt x="3498" y="2131"/>
                    <a:pt x="505" y="4065"/>
                    <a:pt x="253" y="6392"/>
                  </a:cubicBezTo>
                  <a:cubicBezTo>
                    <a:pt x="1" y="8720"/>
                    <a:pt x="2510" y="11250"/>
                    <a:pt x="7229" y="13426"/>
                  </a:cubicBezTo>
                  <a:cubicBezTo>
                    <a:pt x="11947" y="15603"/>
                    <a:pt x="18488" y="17246"/>
                    <a:pt x="25412" y="17996"/>
                  </a:cubicBezTo>
                  <a:cubicBezTo>
                    <a:pt x="28156" y="18293"/>
                    <a:pt x="30870" y="18440"/>
                    <a:pt x="33464" y="18440"/>
                  </a:cubicBezTo>
                  <a:cubicBezTo>
                    <a:pt x="37417" y="18440"/>
                    <a:pt x="41089" y="18098"/>
                    <a:pt x="44153" y="17425"/>
                  </a:cubicBezTo>
                  <a:cubicBezTo>
                    <a:pt x="49227" y="16309"/>
                    <a:pt x="52221" y="14374"/>
                    <a:pt x="52473" y="12047"/>
                  </a:cubicBezTo>
                  <a:cubicBezTo>
                    <a:pt x="52725" y="9719"/>
                    <a:pt x="50215" y="7190"/>
                    <a:pt x="45496" y="5015"/>
                  </a:cubicBezTo>
                  <a:cubicBezTo>
                    <a:pt x="40779" y="2838"/>
                    <a:pt x="34238" y="1195"/>
                    <a:pt x="27313" y="444"/>
                  </a:cubicBezTo>
                  <a:cubicBezTo>
                    <a:pt x="24569" y="148"/>
                    <a:pt x="21855" y="1"/>
                    <a:pt x="1926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29;p51">
              <a:extLst>
                <a:ext uri="{FF2B5EF4-FFF2-40B4-BE49-F238E27FC236}">
                  <a16:creationId xmlns:a16="http://schemas.microsoft.com/office/drawing/2014/main" id="{AE27B6B7-4165-428A-9E21-6BF77C90515B}"/>
                </a:ext>
              </a:extLst>
            </p:cNvPr>
            <p:cNvSpPr/>
            <p:nvPr/>
          </p:nvSpPr>
          <p:spPr>
            <a:xfrm>
              <a:off x="6501275" y="3314900"/>
              <a:ext cx="760000" cy="323825"/>
            </a:xfrm>
            <a:custGeom>
              <a:avLst/>
              <a:gdLst/>
              <a:ahLst/>
              <a:cxnLst/>
              <a:rect l="l" t="t" r="r" b="b"/>
              <a:pathLst>
                <a:path w="30400" h="12953" extrusionOk="0">
                  <a:moveTo>
                    <a:pt x="17512" y="0"/>
                  </a:moveTo>
                  <a:cubicBezTo>
                    <a:pt x="16585" y="0"/>
                    <a:pt x="15639" y="38"/>
                    <a:pt x="14688" y="114"/>
                  </a:cubicBezTo>
                  <a:cubicBezTo>
                    <a:pt x="10693" y="437"/>
                    <a:pt x="6915" y="1415"/>
                    <a:pt x="4187" y="2835"/>
                  </a:cubicBezTo>
                  <a:cubicBezTo>
                    <a:pt x="1457" y="4255"/>
                    <a:pt x="0" y="6001"/>
                    <a:pt x="136" y="7688"/>
                  </a:cubicBezTo>
                  <a:cubicBezTo>
                    <a:pt x="273" y="9375"/>
                    <a:pt x="1990" y="10866"/>
                    <a:pt x="4910" y="11831"/>
                  </a:cubicBezTo>
                  <a:cubicBezTo>
                    <a:pt x="7136" y="12567"/>
                    <a:pt x="9921" y="12952"/>
                    <a:pt x="12888" y="12952"/>
                  </a:cubicBezTo>
                  <a:cubicBezTo>
                    <a:pt x="13816" y="12952"/>
                    <a:pt x="14761" y="12914"/>
                    <a:pt x="15712" y="12838"/>
                  </a:cubicBezTo>
                  <a:cubicBezTo>
                    <a:pt x="19706" y="12516"/>
                    <a:pt x="23484" y="11538"/>
                    <a:pt x="26214" y="10117"/>
                  </a:cubicBezTo>
                  <a:cubicBezTo>
                    <a:pt x="28943" y="8698"/>
                    <a:pt x="30399" y="6952"/>
                    <a:pt x="30263" y="5265"/>
                  </a:cubicBezTo>
                  <a:cubicBezTo>
                    <a:pt x="30129" y="3577"/>
                    <a:pt x="28411" y="2086"/>
                    <a:pt x="25490" y="1121"/>
                  </a:cubicBezTo>
                  <a:cubicBezTo>
                    <a:pt x="23265" y="386"/>
                    <a:pt x="20479" y="0"/>
                    <a:pt x="1751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30;p51">
              <a:extLst>
                <a:ext uri="{FF2B5EF4-FFF2-40B4-BE49-F238E27FC236}">
                  <a16:creationId xmlns:a16="http://schemas.microsoft.com/office/drawing/2014/main" id="{8158770F-5185-4047-9FED-516FFEFFE513}"/>
                </a:ext>
              </a:extLst>
            </p:cNvPr>
            <p:cNvSpPr/>
            <p:nvPr/>
          </p:nvSpPr>
          <p:spPr>
            <a:xfrm>
              <a:off x="6514425" y="3385575"/>
              <a:ext cx="739425" cy="253775"/>
            </a:xfrm>
            <a:custGeom>
              <a:avLst/>
              <a:gdLst/>
              <a:ahLst/>
              <a:cxnLst/>
              <a:rect l="l" t="t" r="r" b="b"/>
              <a:pathLst>
                <a:path w="29577" h="10151" extrusionOk="0">
                  <a:moveTo>
                    <a:pt x="17817" y="1"/>
                  </a:moveTo>
                  <a:cubicBezTo>
                    <a:pt x="16700" y="1"/>
                    <a:pt x="15551" y="47"/>
                    <a:pt x="14391" y="140"/>
                  </a:cubicBezTo>
                  <a:cubicBezTo>
                    <a:pt x="10497" y="454"/>
                    <a:pt x="6804" y="1275"/>
                    <a:pt x="4125" y="2422"/>
                  </a:cubicBezTo>
                  <a:cubicBezTo>
                    <a:pt x="1445" y="3569"/>
                    <a:pt x="0" y="4948"/>
                    <a:pt x="105" y="6257"/>
                  </a:cubicBezTo>
                  <a:cubicBezTo>
                    <a:pt x="211" y="7566"/>
                    <a:pt x="1859" y="8696"/>
                    <a:pt x="4686" y="9401"/>
                  </a:cubicBezTo>
                  <a:cubicBezTo>
                    <a:pt x="6672" y="9895"/>
                    <a:pt x="9126" y="10151"/>
                    <a:pt x="11759" y="10151"/>
                  </a:cubicBezTo>
                  <a:cubicBezTo>
                    <a:pt x="12876" y="10151"/>
                    <a:pt x="14026" y="10104"/>
                    <a:pt x="15186" y="10011"/>
                  </a:cubicBezTo>
                  <a:cubicBezTo>
                    <a:pt x="19080" y="9697"/>
                    <a:pt x="22772" y="8877"/>
                    <a:pt x="25452" y="7730"/>
                  </a:cubicBezTo>
                  <a:cubicBezTo>
                    <a:pt x="28132" y="6582"/>
                    <a:pt x="29577" y="5203"/>
                    <a:pt x="29472" y="3894"/>
                  </a:cubicBezTo>
                  <a:cubicBezTo>
                    <a:pt x="29366" y="2585"/>
                    <a:pt x="27719" y="1455"/>
                    <a:pt x="24891" y="750"/>
                  </a:cubicBezTo>
                  <a:cubicBezTo>
                    <a:pt x="22904" y="257"/>
                    <a:pt x="20451" y="1"/>
                    <a:pt x="178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31;p51">
              <a:extLst>
                <a:ext uri="{FF2B5EF4-FFF2-40B4-BE49-F238E27FC236}">
                  <a16:creationId xmlns:a16="http://schemas.microsoft.com/office/drawing/2014/main" id="{62C1FBF8-F0A5-49B0-AB27-92C8B0DE266D}"/>
                </a:ext>
              </a:extLst>
            </p:cNvPr>
            <p:cNvSpPr/>
            <p:nvPr/>
          </p:nvSpPr>
          <p:spPr>
            <a:xfrm>
              <a:off x="7954550" y="4124300"/>
              <a:ext cx="904500" cy="528450"/>
            </a:xfrm>
            <a:custGeom>
              <a:avLst/>
              <a:gdLst/>
              <a:ahLst/>
              <a:cxnLst/>
              <a:rect l="l" t="t" r="r" b="b"/>
              <a:pathLst>
                <a:path w="36180" h="21138" extrusionOk="0">
                  <a:moveTo>
                    <a:pt x="7821" y="1"/>
                  </a:moveTo>
                  <a:cubicBezTo>
                    <a:pt x="4184" y="1"/>
                    <a:pt x="1689" y="1039"/>
                    <a:pt x="860" y="2905"/>
                  </a:cubicBezTo>
                  <a:cubicBezTo>
                    <a:pt x="0" y="4835"/>
                    <a:pt x="993" y="7494"/>
                    <a:pt x="3618" y="10295"/>
                  </a:cubicBezTo>
                  <a:cubicBezTo>
                    <a:pt x="6242" y="13098"/>
                    <a:pt x="10284" y="15813"/>
                    <a:pt x="14854" y="17846"/>
                  </a:cubicBezTo>
                  <a:cubicBezTo>
                    <a:pt x="19424" y="19879"/>
                    <a:pt x="24147" y="21062"/>
                    <a:pt x="27986" y="21134"/>
                  </a:cubicBezTo>
                  <a:cubicBezTo>
                    <a:pt x="28112" y="21136"/>
                    <a:pt x="28237" y="21138"/>
                    <a:pt x="28360" y="21138"/>
                  </a:cubicBezTo>
                  <a:cubicBezTo>
                    <a:pt x="31995" y="21138"/>
                    <a:pt x="34490" y="20101"/>
                    <a:pt x="35322" y="18234"/>
                  </a:cubicBezTo>
                  <a:cubicBezTo>
                    <a:pt x="36179" y="16305"/>
                    <a:pt x="35187" y="13646"/>
                    <a:pt x="32563" y="10844"/>
                  </a:cubicBezTo>
                  <a:cubicBezTo>
                    <a:pt x="29938" y="8042"/>
                    <a:pt x="25896" y="5325"/>
                    <a:pt x="21327" y="3293"/>
                  </a:cubicBezTo>
                  <a:cubicBezTo>
                    <a:pt x="16757" y="1261"/>
                    <a:pt x="12034" y="78"/>
                    <a:pt x="8195" y="5"/>
                  </a:cubicBezTo>
                  <a:cubicBezTo>
                    <a:pt x="8069" y="2"/>
                    <a:pt x="7945" y="1"/>
                    <a:pt x="782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32;p51">
              <a:extLst>
                <a:ext uri="{FF2B5EF4-FFF2-40B4-BE49-F238E27FC236}">
                  <a16:creationId xmlns:a16="http://schemas.microsoft.com/office/drawing/2014/main" id="{5D2082E5-2E74-4DC3-B408-DF6BD5C484D6}"/>
                </a:ext>
              </a:extLst>
            </p:cNvPr>
            <p:cNvSpPr/>
            <p:nvPr/>
          </p:nvSpPr>
          <p:spPr>
            <a:xfrm>
              <a:off x="7952100" y="4195200"/>
              <a:ext cx="873100" cy="468225"/>
            </a:xfrm>
            <a:custGeom>
              <a:avLst/>
              <a:gdLst/>
              <a:ahLst/>
              <a:cxnLst/>
              <a:rect l="l" t="t" r="r" b="b"/>
              <a:pathLst>
                <a:path w="34924" h="18729" extrusionOk="0">
                  <a:moveTo>
                    <a:pt x="5575" y="1"/>
                  </a:moveTo>
                  <a:cubicBezTo>
                    <a:pt x="2951" y="1"/>
                    <a:pt x="1216" y="659"/>
                    <a:pt x="667" y="1893"/>
                  </a:cubicBezTo>
                  <a:cubicBezTo>
                    <a:pt x="1" y="3390"/>
                    <a:pt x="1131" y="5613"/>
                    <a:pt x="3810" y="8073"/>
                  </a:cubicBezTo>
                  <a:cubicBezTo>
                    <a:pt x="6489" y="10533"/>
                    <a:pt x="10496" y="13029"/>
                    <a:pt x="14952" y="15010"/>
                  </a:cubicBezTo>
                  <a:cubicBezTo>
                    <a:pt x="19406" y="16990"/>
                    <a:pt x="23943" y="18297"/>
                    <a:pt x="27564" y="18639"/>
                  </a:cubicBezTo>
                  <a:cubicBezTo>
                    <a:pt x="28197" y="18699"/>
                    <a:pt x="28793" y="18728"/>
                    <a:pt x="29349" y="18728"/>
                  </a:cubicBezTo>
                  <a:cubicBezTo>
                    <a:pt x="31973" y="18728"/>
                    <a:pt x="33708" y="18071"/>
                    <a:pt x="34258" y="16836"/>
                  </a:cubicBezTo>
                  <a:cubicBezTo>
                    <a:pt x="34924" y="15338"/>
                    <a:pt x="33794" y="13115"/>
                    <a:pt x="31114" y="10656"/>
                  </a:cubicBezTo>
                  <a:cubicBezTo>
                    <a:pt x="28436" y="8195"/>
                    <a:pt x="24427" y="5700"/>
                    <a:pt x="19973" y="3720"/>
                  </a:cubicBezTo>
                  <a:cubicBezTo>
                    <a:pt x="15519" y="1737"/>
                    <a:pt x="10982" y="433"/>
                    <a:pt x="7361" y="90"/>
                  </a:cubicBezTo>
                  <a:cubicBezTo>
                    <a:pt x="6728" y="30"/>
                    <a:pt x="6132" y="1"/>
                    <a:pt x="5575"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33;p51">
              <a:extLst>
                <a:ext uri="{FF2B5EF4-FFF2-40B4-BE49-F238E27FC236}">
                  <a16:creationId xmlns:a16="http://schemas.microsoft.com/office/drawing/2014/main" id="{3E7309E8-C966-4F4B-B4F5-6255FE5162D1}"/>
                </a:ext>
              </a:extLst>
            </p:cNvPr>
            <p:cNvSpPr/>
            <p:nvPr/>
          </p:nvSpPr>
          <p:spPr>
            <a:xfrm>
              <a:off x="5332250" y="3915725"/>
              <a:ext cx="656825" cy="747200"/>
            </a:xfrm>
            <a:custGeom>
              <a:avLst/>
              <a:gdLst/>
              <a:ahLst/>
              <a:cxnLst/>
              <a:rect l="l" t="t" r="r" b="b"/>
              <a:pathLst>
                <a:path w="26273" h="29888" extrusionOk="0">
                  <a:moveTo>
                    <a:pt x="21871" y="1"/>
                  </a:moveTo>
                  <a:cubicBezTo>
                    <a:pt x="20453" y="1"/>
                    <a:pt x="18731" y="530"/>
                    <a:pt x="16828" y="1575"/>
                  </a:cubicBezTo>
                  <a:cubicBezTo>
                    <a:pt x="13604" y="3346"/>
                    <a:pt x="10122" y="6453"/>
                    <a:pt x="7151" y="10212"/>
                  </a:cubicBezTo>
                  <a:cubicBezTo>
                    <a:pt x="4179" y="13972"/>
                    <a:pt x="1959" y="18075"/>
                    <a:pt x="981" y="21621"/>
                  </a:cubicBezTo>
                  <a:cubicBezTo>
                    <a:pt x="1" y="25166"/>
                    <a:pt x="343" y="27863"/>
                    <a:pt x="1930" y="29119"/>
                  </a:cubicBezTo>
                  <a:cubicBezTo>
                    <a:pt x="2580" y="29633"/>
                    <a:pt x="3418" y="29888"/>
                    <a:pt x="4402" y="29888"/>
                  </a:cubicBezTo>
                  <a:cubicBezTo>
                    <a:pt x="5820" y="29888"/>
                    <a:pt x="7542" y="29359"/>
                    <a:pt x="9445" y="28314"/>
                  </a:cubicBezTo>
                  <a:cubicBezTo>
                    <a:pt x="12669" y="26542"/>
                    <a:pt x="16151" y="23436"/>
                    <a:pt x="19123" y="19676"/>
                  </a:cubicBezTo>
                  <a:cubicBezTo>
                    <a:pt x="22094" y="15917"/>
                    <a:pt x="24314" y="11814"/>
                    <a:pt x="25294" y="8267"/>
                  </a:cubicBezTo>
                  <a:cubicBezTo>
                    <a:pt x="26272" y="4723"/>
                    <a:pt x="25930" y="2024"/>
                    <a:pt x="24343" y="770"/>
                  </a:cubicBezTo>
                  <a:cubicBezTo>
                    <a:pt x="23693" y="256"/>
                    <a:pt x="22855" y="1"/>
                    <a:pt x="2187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34;p51">
              <a:extLst>
                <a:ext uri="{FF2B5EF4-FFF2-40B4-BE49-F238E27FC236}">
                  <a16:creationId xmlns:a16="http://schemas.microsoft.com/office/drawing/2014/main" id="{23CE6DC9-6D8E-4D38-8BF2-A8AD4AAB0A9C}"/>
                </a:ext>
              </a:extLst>
            </p:cNvPr>
            <p:cNvSpPr/>
            <p:nvPr/>
          </p:nvSpPr>
          <p:spPr>
            <a:xfrm>
              <a:off x="5389550" y="3958450"/>
              <a:ext cx="609325" cy="714825"/>
            </a:xfrm>
            <a:custGeom>
              <a:avLst/>
              <a:gdLst/>
              <a:ahLst/>
              <a:cxnLst/>
              <a:rect l="l" t="t" r="r" b="b"/>
              <a:pathLst>
                <a:path w="24373" h="28593" extrusionOk="0">
                  <a:moveTo>
                    <a:pt x="21550" y="0"/>
                  </a:moveTo>
                  <a:cubicBezTo>
                    <a:pt x="20276" y="0"/>
                    <a:pt x="18583" y="655"/>
                    <a:pt x="16627" y="1931"/>
                  </a:cubicBezTo>
                  <a:cubicBezTo>
                    <a:pt x="13707" y="3833"/>
                    <a:pt x="10440" y="6961"/>
                    <a:pt x="7543" y="10624"/>
                  </a:cubicBezTo>
                  <a:cubicBezTo>
                    <a:pt x="4645" y="14289"/>
                    <a:pt x="2357" y="18191"/>
                    <a:pt x="1179" y="21471"/>
                  </a:cubicBezTo>
                  <a:cubicBezTo>
                    <a:pt x="1" y="24750"/>
                    <a:pt x="32" y="27139"/>
                    <a:pt x="1264" y="28113"/>
                  </a:cubicBezTo>
                  <a:cubicBezTo>
                    <a:pt x="1669" y="28434"/>
                    <a:pt x="2195" y="28593"/>
                    <a:pt x="2821" y="28593"/>
                  </a:cubicBezTo>
                  <a:cubicBezTo>
                    <a:pt x="4096" y="28593"/>
                    <a:pt x="5789" y="27937"/>
                    <a:pt x="7746" y="26662"/>
                  </a:cubicBezTo>
                  <a:cubicBezTo>
                    <a:pt x="10666" y="24760"/>
                    <a:pt x="13933" y="21632"/>
                    <a:pt x="16831" y="17967"/>
                  </a:cubicBezTo>
                  <a:cubicBezTo>
                    <a:pt x="19728" y="14304"/>
                    <a:pt x="22017" y="10402"/>
                    <a:pt x="23194" y="7123"/>
                  </a:cubicBezTo>
                  <a:cubicBezTo>
                    <a:pt x="24373" y="3843"/>
                    <a:pt x="24341" y="1454"/>
                    <a:pt x="23109" y="480"/>
                  </a:cubicBezTo>
                  <a:cubicBezTo>
                    <a:pt x="22703" y="159"/>
                    <a:pt x="22177" y="0"/>
                    <a:pt x="215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35;p51">
              <a:extLst>
                <a:ext uri="{FF2B5EF4-FFF2-40B4-BE49-F238E27FC236}">
                  <a16:creationId xmlns:a16="http://schemas.microsoft.com/office/drawing/2014/main" id="{C86C0AC3-6458-48B8-9AB4-FDF342BB2C6C}"/>
                </a:ext>
              </a:extLst>
            </p:cNvPr>
            <p:cNvSpPr/>
            <p:nvPr/>
          </p:nvSpPr>
          <p:spPr>
            <a:xfrm>
              <a:off x="7152675" y="3867050"/>
              <a:ext cx="457550" cy="279775"/>
            </a:xfrm>
            <a:custGeom>
              <a:avLst/>
              <a:gdLst/>
              <a:ahLst/>
              <a:cxnLst/>
              <a:rect l="l" t="t" r="r" b="b"/>
              <a:pathLst>
                <a:path w="18302" h="11191" extrusionOk="0">
                  <a:moveTo>
                    <a:pt x="7632" y="1"/>
                  </a:moveTo>
                  <a:cubicBezTo>
                    <a:pt x="6126" y="1"/>
                    <a:pt x="4698" y="245"/>
                    <a:pt x="3494" y="722"/>
                  </a:cubicBezTo>
                  <a:cubicBezTo>
                    <a:pt x="1652" y="1451"/>
                    <a:pt x="482" y="2664"/>
                    <a:pt x="241" y="4093"/>
                  </a:cubicBezTo>
                  <a:cubicBezTo>
                    <a:pt x="1" y="5522"/>
                    <a:pt x="708" y="7052"/>
                    <a:pt x="2208" y="8344"/>
                  </a:cubicBezTo>
                  <a:cubicBezTo>
                    <a:pt x="3709" y="9636"/>
                    <a:pt x="5880" y="10587"/>
                    <a:pt x="8242" y="10985"/>
                  </a:cubicBezTo>
                  <a:cubicBezTo>
                    <a:pt x="9057" y="11122"/>
                    <a:pt x="9872" y="11190"/>
                    <a:pt x="10665" y="11190"/>
                  </a:cubicBezTo>
                  <a:cubicBezTo>
                    <a:pt x="12173" y="11190"/>
                    <a:pt x="13603" y="10945"/>
                    <a:pt x="14808" y="10468"/>
                  </a:cubicBezTo>
                  <a:cubicBezTo>
                    <a:pt x="16650" y="9739"/>
                    <a:pt x="17820" y="8527"/>
                    <a:pt x="18061" y="7098"/>
                  </a:cubicBezTo>
                  <a:cubicBezTo>
                    <a:pt x="18302" y="5669"/>
                    <a:pt x="17594" y="4139"/>
                    <a:pt x="16093" y="2847"/>
                  </a:cubicBezTo>
                  <a:cubicBezTo>
                    <a:pt x="14594" y="1554"/>
                    <a:pt x="12422" y="604"/>
                    <a:pt x="10059" y="206"/>
                  </a:cubicBezTo>
                  <a:cubicBezTo>
                    <a:pt x="9243" y="69"/>
                    <a:pt x="8426" y="1"/>
                    <a:pt x="7632"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36;p51">
              <a:extLst>
                <a:ext uri="{FF2B5EF4-FFF2-40B4-BE49-F238E27FC236}">
                  <a16:creationId xmlns:a16="http://schemas.microsoft.com/office/drawing/2014/main" id="{3EE8157F-2D12-4D79-9E8F-D7BE90266485}"/>
                </a:ext>
              </a:extLst>
            </p:cNvPr>
            <p:cNvSpPr/>
            <p:nvPr/>
          </p:nvSpPr>
          <p:spPr>
            <a:xfrm>
              <a:off x="7154575" y="3926375"/>
              <a:ext cx="443625" cy="221525"/>
            </a:xfrm>
            <a:custGeom>
              <a:avLst/>
              <a:gdLst/>
              <a:ahLst/>
              <a:cxnLst/>
              <a:rect l="l" t="t" r="r" b="b"/>
              <a:pathLst>
                <a:path w="17745" h="8861" extrusionOk="0">
                  <a:moveTo>
                    <a:pt x="6665" y="0"/>
                  </a:moveTo>
                  <a:cubicBezTo>
                    <a:pt x="5412" y="0"/>
                    <a:pt x="4235" y="147"/>
                    <a:pt x="3229" y="438"/>
                  </a:cubicBezTo>
                  <a:cubicBezTo>
                    <a:pt x="1469" y="948"/>
                    <a:pt x="374" y="1858"/>
                    <a:pt x="187" y="2966"/>
                  </a:cubicBezTo>
                  <a:cubicBezTo>
                    <a:pt x="1" y="4075"/>
                    <a:pt x="735" y="5293"/>
                    <a:pt x="2232" y="6352"/>
                  </a:cubicBezTo>
                  <a:cubicBezTo>
                    <a:pt x="3729" y="7410"/>
                    <a:pt x="5864" y="8224"/>
                    <a:pt x="8167" y="8612"/>
                  </a:cubicBezTo>
                  <a:cubicBezTo>
                    <a:pt x="9154" y="8778"/>
                    <a:pt x="10138" y="8861"/>
                    <a:pt x="11079" y="8861"/>
                  </a:cubicBezTo>
                  <a:cubicBezTo>
                    <a:pt x="12332" y="8861"/>
                    <a:pt x="13509" y="8714"/>
                    <a:pt x="14515" y="8423"/>
                  </a:cubicBezTo>
                  <a:cubicBezTo>
                    <a:pt x="16276" y="7913"/>
                    <a:pt x="17371" y="7004"/>
                    <a:pt x="17557" y="5895"/>
                  </a:cubicBezTo>
                  <a:cubicBezTo>
                    <a:pt x="17744" y="4786"/>
                    <a:pt x="17008" y="3568"/>
                    <a:pt x="15512" y="2509"/>
                  </a:cubicBezTo>
                  <a:cubicBezTo>
                    <a:pt x="14015" y="1451"/>
                    <a:pt x="11881" y="637"/>
                    <a:pt x="9576" y="249"/>
                  </a:cubicBezTo>
                  <a:cubicBezTo>
                    <a:pt x="8589" y="83"/>
                    <a:pt x="7606" y="0"/>
                    <a:pt x="666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37;p51">
              <a:extLst>
                <a:ext uri="{FF2B5EF4-FFF2-40B4-BE49-F238E27FC236}">
                  <a16:creationId xmlns:a16="http://schemas.microsoft.com/office/drawing/2014/main" id="{6856F6C4-E2CF-4C20-B564-879B7B59915B}"/>
                </a:ext>
              </a:extLst>
            </p:cNvPr>
            <p:cNvSpPr/>
            <p:nvPr/>
          </p:nvSpPr>
          <p:spPr>
            <a:xfrm>
              <a:off x="7376575" y="3612575"/>
              <a:ext cx="175925" cy="104600"/>
            </a:xfrm>
            <a:custGeom>
              <a:avLst/>
              <a:gdLst/>
              <a:ahLst/>
              <a:cxnLst/>
              <a:rect l="l" t="t" r="r" b="b"/>
              <a:pathLst>
                <a:path w="7037" h="4184" extrusionOk="0">
                  <a:moveTo>
                    <a:pt x="2951" y="0"/>
                  </a:moveTo>
                  <a:cubicBezTo>
                    <a:pt x="1506" y="0"/>
                    <a:pt x="344" y="606"/>
                    <a:pt x="188" y="1531"/>
                  </a:cubicBezTo>
                  <a:cubicBezTo>
                    <a:pt x="0" y="2643"/>
                    <a:pt x="1339" y="3795"/>
                    <a:pt x="3178" y="4106"/>
                  </a:cubicBezTo>
                  <a:cubicBezTo>
                    <a:pt x="3489" y="4159"/>
                    <a:pt x="3795" y="4184"/>
                    <a:pt x="4088" y="4184"/>
                  </a:cubicBezTo>
                  <a:cubicBezTo>
                    <a:pt x="5532" y="4184"/>
                    <a:pt x="6693" y="3578"/>
                    <a:pt x="6849" y="2654"/>
                  </a:cubicBezTo>
                  <a:cubicBezTo>
                    <a:pt x="7037" y="1541"/>
                    <a:pt x="5698" y="387"/>
                    <a:pt x="3859" y="77"/>
                  </a:cubicBezTo>
                  <a:cubicBezTo>
                    <a:pt x="3549" y="25"/>
                    <a:pt x="3244" y="0"/>
                    <a:pt x="295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38;p51">
              <a:extLst>
                <a:ext uri="{FF2B5EF4-FFF2-40B4-BE49-F238E27FC236}">
                  <a16:creationId xmlns:a16="http://schemas.microsoft.com/office/drawing/2014/main" id="{7F8A0352-8F6D-4498-88AC-66DEEEB7AC21}"/>
                </a:ext>
              </a:extLst>
            </p:cNvPr>
            <p:cNvSpPr/>
            <p:nvPr/>
          </p:nvSpPr>
          <p:spPr>
            <a:xfrm>
              <a:off x="7381475" y="3635150"/>
              <a:ext cx="162325" cy="82025"/>
            </a:xfrm>
            <a:custGeom>
              <a:avLst/>
              <a:gdLst/>
              <a:ahLst/>
              <a:cxnLst/>
              <a:rect l="l" t="t" r="r" b="b"/>
              <a:pathLst>
                <a:path w="6493" h="3281" extrusionOk="0">
                  <a:moveTo>
                    <a:pt x="2600" y="0"/>
                  </a:moveTo>
                  <a:cubicBezTo>
                    <a:pt x="1399" y="0"/>
                    <a:pt x="394" y="420"/>
                    <a:pt x="1" y="1094"/>
                  </a:cubicBezTo>
                  <a:cubicBezTo>
                    <a:pt x="190" y="2046"/>
                    <a:pt x="1401" y="2937"/>
                    <a:pt x="2984" y="3203"/>
                  </a:cubicBezTo>
                  <a:cubicBezTo>
                    <a:pt x="3294" y="3256"/>
                    <a:pt x="3599" y="3280"/>
                    <a:pt x="3892" y="3280"/>
                  </a:cubicBezTo>
                  <a:cubicBezTo>
                    <a:pt x="5093" y="3280"/>
                    <a:pt x="6099" y="2861"/>
                    <a:pt x="6493" y="2188"/>
                  </a:cubicBezTo>
                  <a:cubicBezTo>
                    <a:pt x="6305" y="1235"/>
                    <a:pt x="5092" y="345"/>
                    <a:pt x="3510" y="78"/>
                  </a:cubicBezTo>
                  <a:cubicBezTo>
                    <a:pt x="3199" y="26"/>
                    <a:pt x="2893" y="0"/>
                    <a:pt x="260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39;p51">
              <a:extLst>
                <a:ext uri="{FF2B5EF4-FFF2-40B4-BE49-F238E27FC236}">
                  <a16:creationId xmlns:a16="http://schemas.microsoft.com/office/drawing/2014/main" id="{CBC6BD95-07EB-47AF-97C2-78D0F6F1B09F}"/>
                </a:ext>
              </a:extLst>
            </p:cNvPr>
            <p:cNvSpPr/>
            <p:nvPr/>
          </p:nvSpPr>
          <p:spPr>
            <a:xfrm>
              <a:off x="7797575" y="3852225"/>
              <a:ext cx="175925" cy="104625"/>
            </a:xfrm>
            <a:custGeom>
              <a:avLst/>
              <a:gdLst/>
              <a:ahLst/>
              <a:cxnLst/>
              <a:rect l="l" t="t" r="r" b="b"/>
              <a:pathLst>
                <a:path w="7037" h="4185" extrusionOk="0">
                  <a:moveTo>
                    <a:pt x="2952" y="0"/>
                  </a:moveTo>
                  <a:cubicBezTo>
                    <a:pt x="1507" y="0"/>
                    <a:pt x="344" y="606"/>
                    <a:pt x="188" y="1531"/>
                  </a:cubicBezTo>
                  <a:cubicBezTo>
                    <a:pt x="0" y="2644"/>
                    <a:pt x="1339" y="3797"/>
                    <a:pt x="3180" y="4107"/>
                  </a:cubicBezTo>
                  <a:cubicBezTo>
                    <a:pt x="3490" y="4160"/>
                    <a:pt x="3794" y="4185"/>
                    <a:pt x="4087" y="4185"/>
                  </a:cubicBezTo>
                  <a:cubicBezTo>
                    <a:pt x="5531" y="4185"/>
                    <a:pt x="6693" y="3579"/>
                    <a:pt x="6849" y="2654"/>
                  </a:cubicBezTo>
                  <a:cubicBezTo>
                    <a:pt x="7037" y="1541"/>
                    <a:pt x="5698" y="388"/>
                    <a:pt x="3859" y="77"/>
                  </a:cubicBezTo>
                  <a:cubicBezTo>
                    <a:pt x="3549" y="25"/>
                    <a:pt x="3244" y="0"/>
                    <a:pt x="295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40;p51">
              <a:extLst>
                <a:ext uri="{FF2B5EF4-FFF2-40B4-BE49-F238E27FC236}">
                  <a16:creationId xmlns:a16="http://schemas.microsoft.com/office/drawing/2014/main" id="{657BB146-078B-44FC-8F34-CD62FD80A9D5}"/>
                </a:ext>
              </a:extLst>
            </p:cNvPr>
            <p:cNvSpPr/>
            <p:nvPr/>
          </p:nvSpPr>
          <p:spPr>
            <a:xfrm>
              <a:off x="7802525" y="3874800"/>
              <a:ext cx="162275" cy="82050"/>
            </a:xfrm>
            <a:custGeom>
              <a:avLst/>
              <a:gdLst/>
              <a:ahLst/>
              <a:cxnLst/>
              <a:rect l="l" t="t" r="r" b="b"/>
              <a:pathLst>
                <a:path w="6491" h="3282" extrusionOk="0">
                  <a:moveTo>
                    <a:pt x="2601" y="1"/>
                  </a:moveTo>
                  <a:cubicBezTo>
                    <a:pt x="1399" y="1"/>
                    <a:pt x="393" y="420"/>
                    <a:pt x="0" y="1093"/>
                  </a:cubicBezTo>
                  <a:cubicBezTo>
                    <a:pt x="188" y="2046"/>
                    <a:pt x="1399" y="2938"/>
                    <a:pt x="2982" y="3204"/>
                  </a:cubicBezTo>
                  <a:cubicBezTo>
                    <a:pt x="3292" y="3257"/>
                    <a:pt x="3597" y="3282"/>
                    <a:pt x="3890" y="3282"/>
                  </a:cubicBezTo>
                  <a:cubicBezTo>
                    <a:pt x="5092" y="3282"/>
                    <a:pt x="6098" y="2863"/>
                    <a:pt x="6491" y="2189"/>
                  </a:cubicBezTo>
                  <a:cubicBezTo>
                    <a:pt x="6303" y="1237"/>
                    <a:pt x="5092" y="346"/>
                    <a:pt x="3509" y="78"/>
                  </a:cubicBezTo>
                  <a:cubicBezTo>
                    <a:pt x="3199" y="26"/>
                    <a:pt x="2894" y="1"/>
                    <a:pt x="260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41;p51">
              <a:extLst>
                <a:ext uri="{FF2B5EF4-FFF2-40B4-BE49-F238E27FC236}">
                  <a16:creationId xmlns:a16="http://schemas.microsoft.com/office/drawing/2014/main" id="{B15EAB64-0BE0-4494-93E5-19E6D8C03BE9}"/>
                </a:ext>
              </a:extLst>
            </p:cNvPr>
            <p:cNvSpPr/>
            <p:nvPr/>
          </p:nvSpPr>
          <p:spPr>
            <a:xfrm>
              <a:off x="6532025" y="4269425"/>
              <a:ext cx="174475" cy="122325"/>
            </a:xfrm>
            <a:custGeom>
              <a:avLst/>
              <a:gdLst/>
              <a:ahLst/>
              <a:cxnLst/>
              <a:rect l="l" t="t" r="r" b="b"/>
              <a:pathLst>
                <a:path w="6979" h="4893" extrusionOk="0">
                  <a:moveTo>
                    <a:pt x="4769" y="0"/>
                  </a:moveTo>
                  <a:cubicBezTo>
                    <a:pt x="4069" y="0"/>
                    <a:pt x="3251" y="225"/>
                    <a:pt x="2467" y="677"/>
                  </a:cubicBezTo>
                  <a:cubicBezTo>
                    <a:pt x="851" y="1611"/>
                    <a:pt x="1" y="3159"/>
                    <a:pt x="565" y="4136"/>
                  </a:cubicBezTo>
                  <a:cubicBezTo>
                    <a:pt x="856" y="4639"/>
                    <a:pt x="1465" y="4893"/>
                    <a:pt x="2208" y="4893"/>
                  </a:cubicBezTo>
                  <a:cubicBezTo>
                    <a:pt x="2908" y="4893"/>
                    <a:pt x="3727" y="4668"/>
                    <a:pt x="4511" y="4215"/>
                  </a:cubicBezTo>
                  <a:cubicBezTo>
                    <a:pt x="6126" y="3283"/>
                    <a:pt x="6978" y="1734"/>
                    <a:pt x="6413" y="758"/>
                  </a:cubicBezTo>
                  <a:cubicBezTo>
                    <a:pt x="6122" y="254"/>
                    <a:pt x="5513" y="0"/>
                    <a:pt x="4769"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42;p51">
              <a:extLst>
                <a:ext uri="{FF2B5EF4-FFF2-40B4-BE49-F238E27FC236}">
                  <a16:creationId xmlns:a16="http://schemas.microsoft.com/office/drawing/2014/main" id="{416E07C5-C7FA-41C9-B370-AAB5D7D74FB4}"/>
                </a:ext>
              </a:extLst>
            </p:cNvPr>
            <p:cNvSpPr/>
            <p:nvPr/>
          </p:nvSpPr>
          <p:spPr>
            <a:xfrm>
              <a:off x="6549800" y="4289250"/>
              <a:ext cx="150350" cy="102500"/>
            </a:xfrm>
            <a:custGeom>
              <a:avLst/>
              <a:gdLst/>
              <a:ahLst/>
              <a:cxnLst/>
              <a:rect l="l" t="t" r="r" b="b"/>
              <a:pathLst>
                <a:path w="6014" h="4100" extrusionOk="0">
                  <a:moveTo>
                    <a:pt x="4517" y="0"/>
                  </a:moveTo>
                  <a:cubicBezTo>
                    <a:pt x="3816" y="0"/>
                    <a:pt x="2997" y="225"/>
                    <a:pt x="2214" y="678"/>
                  </a:cubicBezTo>
                  <a:cubicBezTo>
                    <a:pt x="825" y="1481"/>
                    <a:pt x="0" y="2739"/>
                    <a:pt x="156" y="3697"/>
                  </a:cubicBezTo>
                  <a:cubicBezTo>
                    <a:pt x="484" y="3965"/>
                    <a:pt x="955" y="4100"/>
                    <a:pt x="1497" y="4100"/>
                  </a:cubicBezTo>
                  <a:cubicBezTo>
                    <a:pt x="2198" y="4100"/>
                    <a:pt x="3017" y="3875"/>
                    <a:pt x="3800" y="3422"/>
                  </a:cubicBezTo>
                  <a:cubicBezTo>
                    <a:pt x="5189" y="2620"/>
                    <a:pt x="6014" y="1361"/>
                    <a:pt x="5858" y="403"/>
                  </a:cubicBezTo>
                  <a:cubicBezTo>
                    <a:pt x="5530" y="135"/>
                    <a:pt x="5059" y="0"/>
                    <a:pt x="451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43;p51">
              <a:extLst>
                <a:ext uri="{FF2B5EF4-FFF2-40B4-BE49-F238E27FC236}">
                  <a16:creationId xmlns:a16="http://schemas.microsoft.com/office/drawing/2014/main" id="{BE19299A-B36F-4965-8FEA-AD9B5935A976}"/>
                </a:ext>
              </a:extLst>
            </p:cNvPr>
            <p:cNvSpPr/>
            <p:nvPr/>
          </p:nvSpPr>
          <p:spPr>
            <a:xfrm>
              <a:off x="7448500" y="3263800"/>
              <a:ext cx="255000" cy="107650"/>
            </a:xfrm>
            <a:custGeom>
              <a:avLst/>
              <a:gdLst/>
              <a:ahLst/>
              <a:cxnLst/>
              <a:rect l="l" t="t" r="r" b="b"/>
              <a:pathLst>
                <a:path w="10200" h="4306" extrusionOk="0">
                  <a:moveTo>
                    <a:pt x="3517" y="1"/>
                  </a:moveTo>
                  <a:cubicBezTo>
                    <a:pt x="1691" y="1"/>
                    <a:pt x="325" y="499"/>
                    <a:pt x="185" y="1325"/>
                  </a:cubicBezTo>
                  <a:cubicBezTo>
                    <a:pt x="1" y="2422"/>
                    <a:pt x="2050" y="3681"/>
                    <a:pt x="4766" y="4139"/>
                  </a:cubicBezTo>
                  <a:cubicBezTo>
                    <a:pt x="5436" y="4252"/>
                    <a:pt x="6084" y="4305"/>
                    <a:pt x="6682" y="4305"/>
                  </a:cubicBezTo>
                  <a:cubicBezTo>
                    <a:pt x="8508" y="4305"/>
                    <a:pt x="9876" y="3808"/>
                    <a:pt x="10015" y="2982"/>
                  </a:cubicBezTo>
                  <a:cubicBezTo>
                    <a:pt x="10199" y="1885"/>
                    <a:pt x="8149" y="624"/>
                    <a:pt x="5435" y="168"/>
                  </a:cubicBezTo>
                  <a:cubicBezTo>
                    <a:pt x="4764" y="54"/>
                    <a:pt x="4116" y="1"/>
                    <a:pt x="351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44;p51">
              <a:extLst>
                <a:ext uri="{FF2B5EF4-FFF2-40B4-BE49-F238E27FC236}">
                  <a16:creationId xmlns:a16="http://schemas.microsoft.com/office/drawing/2014/main" id="{9438D3DA-B59B-44D6-AB87-7F712DD74B82}"/>
                </a:ext>
              </a:extLst>
            </p:cNvPr>
            <p:cNvSpPr/>
            <p:nvPr/>
          </p:nvSpPr>
          <p:spPr>
            <a:xfrm>
              <a:off x="7450725" y="3285250"/>
              <a:ext cx="246750" cy="87000"/>
            </a:xfrm>
            <a:custGeom>
              <a:avLst/>
              <a:gdLst/>
              <a:ahLst/>
              <a:cxnLst/>
              <a:rect l="l" t="t" r="r" b="b"/>
              <a:pathLst>
                <a:path w="9870" h="3480" extrusionOk="0">
                  <a:moveTo>
                    <a:pt x="2945" y="0"/>
                  </a:moveTo>
                  <a:cubicBezTo>
                    <a:pt x="1374" y="0"/>
                    <a:pt x="245" y="339"/>
                    <a:pt x="144" y="932"/>
                  </a:cubicBezTo>
                  <a:cubicBezTo>
                    <a:pt x="0" y="1783"/>
                    <a:pt x="2030" y="2834"/>
                    <a:pt x="4675" y="3281"/>
                  </a:cubicBezTo>
                  <a:cubicBezTo>
                    <a:pt x="5477" y="3416"/>
                    <a:pt x="6243" y="3480"/>
                    <a:pt x="6926" y="3480"/>
                  </a:cubicBezTo>
                  <a:cubicBezTo>
                    <a:pt x="8497" y="3480"/>
                    <a:pt x="9627" y="3141"/>
                    <a:pt x="9727" y="2548"/>
                  </a:cubicBezTo>
                  <a:cubicBezTo>
                    <a:pt x="9870" y="1697"/>
                    <a:pt x="7840" y="646"/>
                    <a:pt x="5195" y="199"/>
                  </a:cubicBezTo>
                  <a:cubicBezTo>
                    <a:pt x="4394" y="64"/>
                    <a:pt x="3628" y="0"/>
                    <a:pt x="294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45;p51">
              <a:extLst>
                <a:ext uri="{FF2B5EF4-FFF2-40B4-BE49-F238E27FC236}">
                  <a16:creationId xmlns:a16="http://schemas.microsoft.com/office/drawing/2014/main" id="{9DFC677D-3C3C-4EE8-BD6E-FA065299BF3D}"/>
                </a:ext>
              </a:extLst>
            </p:cNvPr>
            <p:cNvSpPr/>
            <p:nvPr/>
          </p:nvSpPr>
          <p:spPr>
            <a:xfrm>
              <a:off x="6318625" y="3900275"/>
              <a:ext cx="367775" cy="225775"/>
            </a:xfrm>
            <a:custGeom>
              <a:avLst/>
              <a:gdLst/>
              <a:ahLst/>
              <a:cxnLst/>
              <a:rect l="l" t="t" r="r" b="b"/>
              <a:pathLst>
                <a:path w="14711" h="9031" extrusionOk="0">
                  <a:moveTo>
                    <a:pt x="8661" y="0"/>
                  </a:moveTo>
                  <a:cubicBezTo>
                    <a:pt x="7988" y="0"/>
                    <a:pt x="7286" y="62"/>
                    <a:pt x="6570" y="192"/>
                  </a:cubicBezTo>
                  <a:cubicBezTo>
                    <a:pt x="4675" y="537"/>
                    <a:pt x="2941" y="1323"/>
                    <a:pt x="1748" y="2377"/>
                  </a:cubicBezTo>
                  <a:cubicBezTo>
                    <a:pt x="555" y="3432"/>
                    <a:pt x="1" y="4668"/>
                    <a:pt x="210" y="5815"/>
                  </a:cubicBezTo>
                  <a:cubicBezTo>
                    <a:pt x="565" y="7769"/>
                    <a:pt x="3009" y="9030"/>
                    <a:pt x="6049" y="9030"/>
                  </a:cubicBezTo>
                  <a:cubicBezTo>
                    <a:pt x="6723" y="9030"/>
                    <a:pt x="7426" y="8968"/>
                    <a:pt x="8143" y="8838"/>
                  </a:cubicBezTo>
                  <a:cubicBezTo>
                    <a:pt x="10038" y="8494"/>
                    <a:pt x="11772" y="7708"/>
                    <a:pt x="12965" y="6654"/>
                  </a:cubicBezTo>
                  <a:cubicBezTo>
                    <a:pt x="14158" y="5600"/>
                    <a:pt x="14711" y="4362"/>
                    <a:pt x="14503" y="3217"/>
                  </a:cubicBezTo>
                  <a:cubicBezTo>
                    <a:pt x="14148" y="1262"/>
                    <a:pt x="11702" y="0"/>
                    <a:pt x="866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46;p51">
              <a:extLst>
                <a:ext uri="{FF2B5EF4-FFF2-40B4-BE49-F238E27FC236}">
                  <a16:creationId xmlns:a16="http://schemas.microsoft.com/office/drawing/2014/main" id="{CF7D3A21-0C18-4B1F-BEB3-53DAE86B97E3}"/>
                </a:ext>
              </a:extLst>
            </p:cNvPr>
            <p:cNvSpPr/>
            <p:nvPr/>
          </p:nvSpPr>
          <p:spPr>
            <a:xfrm>
              <a:off x="6332625" y="3949025"/>
              <a:ext cx="348350" cy="177300"/>
            </a:xfrm>
            <a:custGeom>
              <a:avLst/>
              <a:gdLst/>
              <a:ahLst/>
              <a:cxnLst/>
              <a:rect l="l" t="t" r="r" b="b"/>
              <a:pathLst>
                <a:path w="13934" h="7092" extrusionOk="0">
                  <a:moveTo>
                    <a:pt x="8450" y="0"/>
                  </a:moveTo>
                  <a:cubicBezTo>
                    <a:pt x="7777" y="0"/>
                    <a:pt x="7074" y="62"/>
                    <a:pt x="6358" y="193"/>
                  </a:cubicBezTo>
                  <a:cubicBezTo>
                    <a:pt x="2961" y="810"/>
                    <a:pt x="379" y="2759"/>
                    <a:pt x="1" y="4811"/>
                  </a:cubicBezTo>
                  <a:cubicBezTo>
                    <a:pt x="850" y="6223"/>
                    <a:pt x="2962" y="7092"/>
                    <a:pt x="5483" y="7092"/>
                  </a:cubicBezTo>
                  <a:cubicBezTo>
                    <a:pt x="6157" y="7092"/>
                    <a:pt x="6860" y="7030"/>
                    <a:pt x="7576" y="6900"/>
                  </a:cubicBezTo>
                  <a:cubicBezTo>
                    <a:pt x="10973" y="6282"/>
                    <a:pt x="13555" y="4333"/>
                    <a:pt x="13933" y="2281"/>
                  </a:cubicBezTo>
                  <a:cubicBezTo>
                    <a:pt x="13083" y="869"/>
                    <a:pt x="10972" y="0"/>
                    <a:pt x="84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47;p51">
              <a:extLst>
                <a:ext uri="{FF2B5EF4-FFF2-40B4-BE49-F238E27FC236}">
                  <a16:creationId xmlns:a16="http://schemas.microsoft.com/office/drawing/2014/main" id="{FCF247C0-73AC-4C9F-B86A-E744E4FC0886}"/>
                </a:ext>
              </a:extLst>
            </p:cNvPr>
            <p:cNvSpPr/>
            <p:nvPr/>
          </p:nvSpPr>
          <p:spPr>
            <a:xfrm>
              <a:off x="5983750" y="4364900"/>
              <a:ext cx="414400" cy="340050"/>
            </a:xfrm>
            <a:custGeom>
              <a:avLst/>
              <a:gdLst/>
              <a:ahLst/>
              <a:cxnLst/>
              <a:rect l="l" t="t" r="r" b="b"/>
              <a:pathLst>
                <a:path w="16576" h="13602" extrusionOk="0">
                  <a:moveTo>
                    <a:pt x="11827" y="1"/>
                  </a:moveTo>
                  <a:cubicBezTo>
                    <a:pt x="11686" y="1"/>
                    <a:pt x="11544" y="5"/>
                    <a:pt x="11399" y="12"/>
                  </a:cubicBezTo>
                  <a:cubicBezTo>
                    <a:pt x="9421" y="118"/>
                    <a:pt x="7197" y="933"/>
                    <a:pt x="5215" y="2281"/>
                  </a:cubicBezTo>
                  <a:cubicBezTo>
                    <a:pt x="3233" y="3629"/>
                    <a:pt x="1656" y="5397"/>
                    <a:pt x="831" y="7198"/>
                  </a:cubicBezTo>
                  <a:cubicBezTo>
                    <a:pt x="6" y="8998"/>
                    <a:pt x="0" y="10682"/>
                    <a:pt x="815" y="11881"/>
                  </a:cubicBezTo>
                  <a:cubicBezTo>
                    <a:pt x="1570" y="12992"/>
                    <a:pt x="2974" y="13601"/>
                    <a:pt x="4749" y="13601"/>
                  </a:cubicBezTo>
                  <a:cubicBezTo>
                    <a:pt x="4889" y="13601"/>
                    <a:pt x="5031" y="13597"/>
                    <a:pt x="5176" y="13590"/>
                  </a:cubicBezTo>
                  <a:cubicBezTo>
                    <a:pt x="7154" y="13484"/>
                    <a:pt x="9378" y="12669"/>
                    <a:pt x="11360" y="11321"/>
                  </a:cubicBezTo>
                  <a:cubicBezTo>
                    <a:pt x="13343" y="9973"/>
                    <a:pt x="14920" y="8204"/>
                    <a:pt x="15745" y="6404"/>
                  </a:cubicBezTo>
                  <a:cubicBezTo>
                    <a:pt x="16569" y="4604"/>
                    <a:pt x="16575" y="2920"/>
                    <a:pt x="15760" y="1721"/>
                  </a:cubicBezTo>
                  <a:cubicBezTo>
                    <a:pt x="15005" y="610"/>
                    <a:pt x="13601" y="1"/>
                    <a:pt x="1182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48;p51">
              <a:extLst>
                <a:ext uri="{FF2B5EF4-FFF2-40B4-BE49-F238E27FC236}">
                  <a16:creationId xmlns:a16="http://schemas.microsoft.com/office/drawing/2014/main" id="{BA6574E1-F354-4B86-8816-8F02704D2186}"/>
                </a:ext>
              </a:extLst>
            </p:cNvPr>
            <p:cNvSpPr/>
            <p:nvPr/>
          </p:nvSpPr>
          <p:spPr>
            <a:xfrm>
              <a:off x="6013500" y="4428750"/>
              <a:ext cx="397025" cy="302975"/>
            </a:xfrm>
            <a:custGeom>
              <a:avLst/>
              <a:gdLst/>
              <a:ahLst/>
              <a:cxnLst/>
              <a:rect l="l" t="t" r="r" b="b"/>
              <a:pathLst>
                <a:path w="15881" h="12119" extrusionOk="0">
                  <a:moveTo>
                    <a:pt x="12513" y="0"/>
                  </a:moveTo>
                  <a:cubicBezTo>
                    <a:pt x="12173" y="0"/>
                    <a:pt x="11812" y="28"/>
                    <a:pt x="11431" y="83"/>
                  </a:cubicBezTo>
                  <a:cubicBezTo>
                    <a:pt x="9613" y="348"/>
                    <a:pt x="7504" y="1232"/>
                    <a:pt x="5566" y="2540"/>
                  </a:cubicBezTo>
                  <a:cubicBezTo>
                    <a:pt x="3627" y="3847"/>
                    <a:pt x="2017" y="5473"/>
                    <a:pt x="1092" y="7058"/>
                  </a:cubicBezTo>
                  <a:cubicBezTo>
                    <a:pt x="166" y="8642"/>
                    <a:pt x="0" y="10057"/>
                    <a:pt x="631" y="10991"/>
                  </a:cubicBezTo>
                  <a:cubicBezTo>
                    <a:pt x="1127" y="11729"/>
                    <a:pt x="2090" y="12118"/>
                    <a:pt x="3369" y="12118"/>
                  </a:cubicBezTo>
                  <a:cubicBezTo>
                    <a:pt x="3708" y="12118"/>
                    <a:pt x="4069" y="12091"/>
                    <a:pt x="4450" y="12035"/>
                  </a:cubicBezTo>
                  <a:cubicBezTo>
                    <a:pt x="6266" y="11770"/>
                    <a:pt x="8376" y="10887"/>
                    <a:pt x="10315" y="9579"/>
                  </a:cubicBezTo>
                  <a:cubicBezTo>
                    <a:pt x="12253" y="8270"/>
                    <a:pt x="13863" y="6644"/>
                    <a:pt x="14788" y="5060"/>
                  </a:cubicBezTo>
                  <a:cubicBezTo>
                    <a:pt x="15715" y="3475"/>
                    <a:pt x="15881" y="2060"/>
                    <a:pt x="15251" y="1126"/>
                  </a:cubicBezTo>
                  <a:cubicBezTo>
                    <a:pt x="14753" y="389"/>
                    <a:pt x="13790" y="0"/>
                    <a:pt x="1251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49;p51">
              <a:extLst>
                <a:ext uri="{FF2B5EF4-FFF2-40B4-BE49-F238E27FC236}">
                  <a16:creationId xmlns:a16="http://schemas.microsoft.com/office/drawing/2014/main" id="{D9583CA7-514C-4719-82C9-7FBF9406099C}"/>
                </a:ext>
              </a:extLst>
            </p:cNvPr>
            <p:cNvSpPr/>
            <p:nvPr/>
          </p:nvSpPr>
          <p:spPr>
            <a:xfrm>
              <a:off x="7885550" y="3123500"/>
              <a:ext cx="660875" cy="499750"/>
            </a:xfrm>
            <a:custGeom>
              <a:avLst/>
              <a:gdLst/>
              <a:ahLst/>
              <a:cxnLst/>
              <a:rect l="l" t="t" r="r" b="b"/>
              <a:pathLst>
                <a:path w="26435" h="19990" extrusionOk="0">
                  <a:moveTo>
                    <a:pt x="5983" y="1"/>
                  </a:moveTo>
                  <a:lnTo>
                    <a:pt x="0" y="8180"/>
                  </a:lnTo>
                  <a:lnTo>
                    <a:pt x="10281" y="16097"/>
                  </a:lnTo>
                  <a:lnTo>
                    <a:pt x="24053" y="19990"/>
                  </a:lnTo>
                  <a:lnTo>
                    <a:pt x="26435" y="10390"/>
                  </a:lnTo>
                  <a:lnTo>
                    <a:pt x="5983" y="1"/>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50;p51">
              <a:extLst>
                <a:ext uri="{FF2B5EF4-FFF2-40B4-BE49-F238E27FC236}">
                  <a16:creationId xmlns:a16="http://schemas.microsoft.com/office/drawing/2014/main" id="{44F3531B-40C8-47B7-887A-640FD3BD06E9}"/>
                </a:ext>
              </a:extLst>
            </p:cNvPr>
            <p:cNvSpPr/>
            <p:nvPr/>
          </p:nvSpPr>
          <p:spPr>
            <a:xfrm>
              <a:off x="8021925" y="3115250"/>
              <a:ext cx="537675" cy="276275"/>
            </a:xfrm>
            <a:custGeom>
              <a:avLst/>
              <a:gdLst/>
              <a:ahLst/>
              <a:cxnLst/>
              <a:rect l="l" t="t" r="r" b="b"/>
              <a:pathLst>
                <a:path w="21507" h="11051" extrusionOk="0">
                  <a:moveTo>
                    <a:pt x="1459" y="1"/>
                  </a:moveTo>
                  <a:cubicBezTo>
                    <a:pt x="965" y="1"/>
                    <a:pt x="642" y="107"/>
                    <a:pt x="528" y="332"/>
                  </a:cubicBezTo>
                  <a:cubicBezTo>
                    <a:pt x="1" y="1369"/>
                    <a:pt x="4151" y="4536"/>
                    <a:pt x="9800" y="7404"/>
                  </a:cubicBezTo>
                  <a:cubicBezTo>
                    <a:pt x="14227" y="9652"/>
                    <a:pt x="18258" y="11051"/>
                    <a:pt x="20048" y="11051"/>
                  </a:cubicBezTo>
                  <a:cubicBezTo>
                    <a:pt x="20542" y="11051"/>
                    <a:pt x="20866" y="10944"/>
                    <a:pt x="20980" y="10720"/>
                  </a:cubicBezTo>
                  <a:cubicBezTo>
                    <a:pt x="21507" y="9683"/>
                    <a:pt x="17356" y="6516"/>
                    <a:pt x="11708" y="3648"/>
                  </a:cubicBezTo>
                  <a:cubicBezTo>
                    <a:pt x="7281" y="1399"/>
                    <a:pt x="3250" y="1"/>
                    <a:pt x="1459"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51;p51">
              <a:extLst>
                <a:ext uri="{FF2B5EF4-FFF2-40B4-BE49-F238E27FC236}">
                  <a16:creationId xmlns:a16="http://schemas.microsoft.com/office/drawing/2014/main" id="{093C2461-D885-43A5-B0B7-0B4AD3BBCEF4}"/>
                </a:ext>
              </a:extLst>
            </p:cNvPr>
            <p:cNvSpPr/>
            <p:nvPr/>
          </p:nvSpPr>
          <p:spPr>
            <a:xfrm>
              <a:off x="8036225" y="3136300"/>
              <a:ext cx="498425" cy="255250"/>
            </a:xfrm>
            <a:custGeom>
              <a:avLst/>
              <a:gdLst/>
              <a:ahLst/>
              <a:cxnLst/>
              <a:rect l="l" t="t" r="r" b="b"/>
              <a:pathLst>
                <a:path w="19937" h="10210" extrusionOk="0">
                  <a:moveTo>
                    <a:pt x="458" y="1"/>
                  </a:moveTo>
                  <a:cubicBezTo>
                    <a:pt x="284" y="1"/>
                    <a:pt x="130" y="14"/>
                    <a:pt x="0" y="41"/>
                  </a:cubicBezTo>
                  <a:cubicBezTo>
                    <a:pt x="617" y="1405"/>
                    <a:pt x="4368" y="4093"/>
                    <a:pt x="9228" y="6562"/>
                  </a:cubicBezTo>
                  <a:cubicBezTo>
                    <a:pt x="13654" y="8811"/>
                    <a:pt x="17685" y="10209"/>
                    <a:pt x="19476" y="10209"/>
                  </a:cubicBezTo>
                  <a:cubicBezTo>
                    <a:pt x="19652" y="10209"/>
                    <a:pt x="19806" y="10196"/>
                    <a:pt x="19937" y="10169"/>
                  </a:cubicBezTo>
                  <a:cubicBezTo>
                    <a:pt x="19319" y="8805"/>
                    <a:pt x="15568" y="6117"/>
                    <a:pt x="10709" y="3648"/>
                  </a:cubicBezTo>
                  <a:cubicBezTo>
                    <a:pt x="6281" y="1399"/>
                    <a:pt x="2248"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52;p51">
              <a:extLst>
                <a:ext uri="{FF2B5EF4-FFF2-40B4-BE49-F238E27FC236}">
                  <a16:creationId xmlns:a16="http://schemas.microsoft.com/office/drawing/2014/main" id="{81F15821-AB17-40FD-8149-716B0495EDEB}"/>
                </a:ext>
              </a:extLst>
            </p:cNvPr>
            <p:cNvSpPr/>
            <p:nvPr/>
          </p:nvSpPr>
          <p:spPr>
            <a:xfrm>
              <a:off x="6961725" y="2978350"/>
              <a:ext cx="486050" cy="311600"/>
            </a:xfrm>
            <a:custGeom>
              <a:avLst/>
              <a:gdLst/>
              <a:ahLst/>
              <a:cxnLst/>
              <a:rect l="l" t="t" r="r" b="b"/>
              <a:pathLst>
                <a:path w="19442" h="12464" extrusionOk="0">
                  <a:moveTo>
                    <a:pt x="1358" y="0"/>
                  </a:moveTo>
                  <a:lnTo>
                    <a:pt x="1" y="9785"/>
                  </a:lnTo>
                  <a:lnTo>
                    <a:pt x="9208" y="12463"/>
                  </a:lnTo>
                  <a:lnTo>
                    <a:pt x="19442" y="10097"/>
                  </a:lnTo>
                  <a:lnTo>
                    <a:pt x="17996" y="572"/>
                  </a:lnTo>
                  <a:lnTo>
                    <a:pt x="1358" y="0"/>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53;p51">
              <a:extLst>
                <a:ext uri="{FF2B5EF4-FFF2-40B4-BE49-F238E27FC236}">
                  <a16:creationId xmlns:a16="http://schemas.microsoft.com/office/drawing/2014/main" id="{17518865-56AB-4CE4-A414-BE30DD766714}"/>
                </a:ext>
              </a:extLst>
            </p:cNvPr>
            <p:cNvSpPr/>
            <p:nvPr/>
          </p:nvSpPr>
          <p:spPr>
            <a:xfrm>
              <a:off x="6995175" y="2933275"/>
              <a:ext cx="416975" cy="104500"/>
            </a:xfrm>
            <a:custGeom>
              <a:avLst/>
              <a:gdLst/>
              <a:ahLst/>
              <a:cxnLst/>
              <a:rect l="l" t="t" r="r" b="b"/>
              <a:pathLst>
                <a:path w="16679" h="4180" extrusionOk="0">
                  <a:moveTo>
                    <a:pt x="7221" y="0"/>
                  </a:moveTo>
                  <a:cubicBezTo>
                    <a:pt x="3170" y="0"/>
                    <a:pt x="39" y="758"/>
                    <a:pt x="20" y="1803"/>
                  </a:cubicBezTo>
                  <a:cubicBezTo>
                    <a:pt x="0" y="2946"/>
                    <a:pt x="3708" y="4000"/>
                    <a:pt x="8303" y="4159"/>
                  </a:cubicBezTo>
                  <a:cubicBezTo>
                    <a:pt x="8692" y="4173"/>
                    <a:pt x="9075" y="4179"/>
                    <a:pt x="9449" y="4179"/>
                  </a:cubicBezTo>
                  <a:cubicBezTo>
                    <a:pt x="13504" y="4179"/>
                    <a:pt x="16640" y="3421"/>
                    <a:pt x="16658" y="2375"/>
                  </a:cubicBezTo>
                  <a:cubicBezTo>
                    <a:pt x="16679" y="1232"/>
                    <a:pt x="12971" y="178"/>
                    <a:pt x="8376" y="20"/>
                  </a:cubicBezTo>
                  <a:cubicBezTo>
                    <a:pt x="7984" y="7"/>
                    <a:pt x="7598" y="0"/>
                    <a:pt x="722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54;p51">
              <a:extLst>
                <a:ext uri="{FF2B5EF4-FFF2-40B4-BE49-F238E27FC236}">
                  <a16:creationId xmlns:a16="http://schemas.microsoft.com/office/drawing/2014/main" id="{8F3A1C85-5962-4383-B9B7-ABC8D1A62099}"/>
                </a:ext>
              </a:extLst>
            </p:cNvPr>
            <p:cNvSpPr/>
            <p:nvPr/>
          </p:nvSpPr>
          <p:spPr>
            <a:xfrm>
              <a:off x="7000325" y="2956350"/>
              <a:ext cx="406250" cy="81525"/>
            </a:xfrm>
            <a:custGeom>
              <a:avLst/>
              <a:gdLst/>
              <a:ahLst/>
              <a:cxnLst/>
              <a:rect l="l" t="t" r="r" b="b"/>
              <a:pathLst>
                <a:path w="16250" h="3261" extrusionOk="0">
                  <a:moveTo>
                    <a:pt x="6765" y="0"/>
                  </a:moveTo>
                  <a:cubicBezTo>
                    <a:pt x="5138" y="0"/>
                    <a:pt x="3622" y="102"/>
                    <a:pt x="2431" y="295"/>
                  </a:cubicBezTo>
                  <a:cubicBezTo>
                    <a:pt x="900" y="541"/>
                    <a:pt x="31" y="920"/>
                    <a:pt x="16" y="1346"/>
                  </a:cubicBezTo>
                  <a:cubicBezTo>
                    <a:pt x="1" y="1771"/>
                    <a:pt x="841" y="2209"/>
                    <a:pt x="2351" y="2563"/>
                  </a:cubicBezTo>
                  <a:cubicBezTo>
                    <a:pt x="3862" y="2918"/>
                    <a:pt x="5919" y="3159"/>
                    <a:pt x="8068" y="3235"/>
                  </a:cubicBezTo>
                  <a:cubicBezTo>
                    <a:pt x="8546" y="3252"/>
                    <a:pt x="9021" y="3260"/>
                    <a:pt x="9485" y="3260"/>
                  </a:cubicBezTo>
                  <a:cubicBezTo>
                    <a:pt x="11112" y="3260"/>
                    <a:pt x="12628" y="3158"/>
                    <a:pt x="13820" y="2966"/>
                  </a:cubicBezTo>
                  <a:cubicBezTo>
                    <a:pt x="15351" y="2718"/>
                    <a:pt x="16219" y="2340"/>
                    <a:pt x="16235" y="1914"/>
                  </a:cubicBezTo>
                  <a:cubicBezTo>
                    <a:pt x="16249" y="1489"/>
                    <a:pt x="15410" y="1051"/>
                    <a:pt x="13899" y="697"/>
                  </a:cubicBezTo>
                  <a:cubicBezTo>
                    <a:pt x="12389" y="342"/>
                    <a:pt x="10333" y="101"/>
                    <a:pt x="8181" y="25"/>
                  </a:cubicBezTo>
                  <a:cubicBezTo>
                    <a:pt x="7704" y="8"/>
                    <a:pt x="7230" y="0"/>
                    <a:pt x="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55;p51">
              <a:extLst>
                <a:ext uri="{FF2B5EF4-FFF2-40B4-BE49-F238E27FC236}">
                  <a16:creationId xmlns:a16="http://schemas.microsoft.com/office/drawing/2014/main" id="{C509DA1D-104D-42CC-814B-6F332F5177DC}"/>
                </a:ext>
              </a:extLst>
            </p:cNvPr>
            <p:cNvSpPr/>
            <p:nvPr/>
          </p:nvSpPr>
          <p:spPr>
            <a:xfrm>
              <a:off x="7662200" y="3473350"/>
              <a:ext cx="708975" cy="344000"/>
            </a:xfrm>
            <a:custGeom>
              <a:avLst/>
              <a:gdLst/>
              <a:ahLst/>
              <a:cxnLst/>
              <a:rect l="l" t="t" r="r" b="b"/>
              <a:pathLst>
                <a:path w="28359" h="13760" extrusionOk="0">
                  <a:moveTo>
                    <a:pt x="5387" y="1"/>
                  </a:moveTo>
                  <a:cubicBezTo>
                    <a:pt x="2663" y="1"/>
                    <a:pt x="896" y="670"/>
                    <a:pt x="456" y="1878"/>
                  </a:cubicBezTo>
                  <a:cubicBezTo>
                    <a:pt x="0" y="3132"/>
                    <a:pt x="1007" y="4859"/>
                    <a:pt x="3258" y="6683"/>
                  </a:cubicBezTo>
                  <a:cubicBezTo>
                    <a:pt x="5508" y="8507"/>
                    <a:pt x="8817" y="10277"/>
                    <a:pt x="12456" y="11603"/>
                  </a:cubicBezTo>
                  <a:cubicBezTo>
                    <a:pt x="16097" y="12931"/>
                    <a:pt x="19768" y="13706"/>
                    <a:pt x="22664" y="13757"/>
                  </a:cubicBezTo>
                  <a:cubicBezTo>
                    <a:pt x="22769" y="13759"/>
                    <a:pt x="22874" y="13760"/>
                    <a:pt x="22977" y="13760"/>
                  </a:cubicBezTo>
                  <a:cubicBezTo>
                    <a:pt x="25697" y="13760"/>
                    <a:pt x="27461" y="13090"/>
                    <a:pt x="27901" y="11884"/>
                  </a:cubicBezTo>
                  <a:cubicBezTo>
                    <a:pt x="28358" y="10631"/>
                    <a:pt x="27350" y="8903"/>
                    <a:pt x="25100" y="7079"/>
                  </a:cubicBezTo>
                  <a:cubicBezTo>
                    <a:pt x="22848" y="5255"/>
                    <a:pt x="19540" y="3485"/>
                    <a:pt x="15901" y="2158"/>
                  </a:cubicBezTo>
                  <a:cubicBezTo>
                    <a:pt x="12261" y="831"/>
                    <a:pt x="8589" y="57"/>
                    <a:pt x="5693" y="4"/>
                  </a:cubicBezTo>
                  <a:cubicBezTo>
                    <a:pt x="5590" y="2"/>
                    <a:pt x="5488" y="1"/>
                    <a:pt x="538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56;p51">
              <a:extLst>
                <a:ext uri="{FF2B5EF4-FFF2-40B4-BE49-F238E27FC236}">
                  <a16:creationId xmlns:a16="http://schemas.microsoft.com/office/drawing/2014/main" id="{8E609424-E51F-4DF7-9EAA-C1D2DCA85E91}"/>
                </a:ext>
              </a:extLst>
            </p:cNvPr>
            <p:cNvSpPr/>
            <p:nvPr/>
          </p:nvSpPr>
          <p:spPr>
            <a:xfrm>
              <a:off x="7663775" y="3519350"/>
              <a:ext cx="686525" cy="305000"/>
            </a:xfrm>
            <a:custGeom>
              <a:avLst/>
              <a:gdLst/>
              <a:ahLst/>
              <a:cxnLst/>
              <a:rect l="l" t="t" r="r" b="b"/>
              <a:pathLst>
                <a:path w="27461" h="12200" extrusionOk="0">
                  <a:moveTo>
                    <a:pt x="3837" y="0"/>
                  </a:moveTo>
                  <a:cubicBezTo>
                    <a:pt x="1876" y="0"/>
                    <a:pt x="645" y="425"/>
                    <a:pt x="354" y="1223"/>
                  </a:cubicBezTo>
                  <a:cubicBezTo>
                    <a:pt x="0" y="2195"/>
                    <a:pt x="1069" y="3640"/>
                    <a:pt x="3327" y="5243"/>
                  </a:cubicBezTo>
                  <a:cubicBezTo>
                    <a:pt x="5584" y="6844"/>
                    <a:pt x="8847" y="8470"/>
                    <a:pt x="12393" y="9763"/>
                  </a:cubicBezTo>
                  <a:cubicBezTo>
                    <a:pt x="15941" y="11056"/>
                    <a:pt x="19484" y="11911"/>
                    <a:pt x="22242" y="12139"/>
                  </a:cubicBezTo>
                  <a:cubicBezTo>
                    <a:pt x="22733" y="12179"/>
                    <a:pt x="23192" y="12199"/>
                    <a:pt x="23617" y="12199"/>
                  </a:cubicBezTo>
                  <a:cubicBezTo>
                    <a:pt x="25580" y="12199"/>
                    <a:pt x="26814" y="11774"/>
                    <a:pt x="27105" y="10976"/>
                  </a:cubicBezTo>
                  <a:cubicBezTo>
                    <a:pt x="27460" y="10004"/>
                    <a:pt x="26390" y="8559"/>
                    <a:pt x="24132" y="6957"/>
                  </a:cubicBezTo>
                  <a:cubicBezTo>
                    <a:pt x="21874" y="5355"/>
                    <a:pt x="18613" y="3729"/>
                    <a:pt x="15066" y="2436"/>
                  </a:cubicBezTo>
                  <a:cubicBezTo>
                    <a:pt x="11518" y="1143"/>
                    <a:pt x="7975" y="288"/>
                    <a:pt x="5216" y="61"/>
                  </a:cubicBezTo>
                  <a:cubicBezTo>
                    <a:pt x="4723" y="21"/>
                    <a:pt x="4263" y="0"/>
                    <a:pt x="383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410;p32">
            <a:extLst>
              <a:ext uri="{FF2B5EF4-FFF2-40B4-BE49-F238E27FC236}">
                <a16:creationId xmlns:a16="http://schemas.microsoft.com/office/drawing/2014/main" id="{71E20880-5EED-4D2E-BB80-A015934A7082}"/>
              </a:ext>
            </a:extLst>
          </p:cNvPr>
          <p:cNvSpPr txBox="1">
            <a:spLocks/>
          </p:cNvSpPr>
          <p:nvPr/>
        </p:nvSpPr>
        <p:spPr>
          <a:xfrm>
            <a:off x="753058" y="1060388"/>
            <a:ext cx="7976272" cy="1353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1000"/>
              </a:spcBef>
              <a:buClr>
                <a:schemeClr val="lt1"/>
              </a:buClr>
              <a:buSzPts val="1400"/>
              <a:buFont typeface="Arial"/>
              <a:buChar char="●"/>
            </a:pPr>
            <a:r>
              <a:rPr lang="en-US" dirty="0">
                <a:solidFill>
                  <a:schemeClr val="lt1"/>
                </a:solidFill>
              </a:rPr>
              <a:t>Ambos </a:t>
            </a:r>
            <a:r>
              <a:rPr lang="en-US" dirty="0" err="1">
                <a:solidFill>
                  <a:schemeClr val="lt1"/>
                </a:solidFill>
              </a:rPr>
              <a:t>modelos</a:t>
            </a:r>
            <a:r>
              <a:rPr lang="en-US" dirty="0">
                <a:solidFill>
                  <a:schemeClr val="lt1"/>
                </a:solidFill>
              </a:rPr>
              <a:t> se </a:t>
            </a:r>
            <a:r>
              <a:rPr lang="en-US" dirty="0" err="1">
                <a:solidFill>
                  <a:schemeClr val="lt1"/>
                </a:solidFill>
              </a:rPr>
              <a:t>inicializan</a:t>
            </a:r>
            <a:r>
              <a:rPr lang="en-US" dirty="0">
                <a:solidFill>
                  <a:schemeClr val="lt1"/>
                </a:solidFill>
              </a:rPr>
              <a:t> el 01 de </a:t>
            </a:r>
            <a:r>
              <a:rPr lang="en-US" dirty="0" err="1">
                <a:solidFill>
                  <a:schemeClr val="lt1"/>
                </a:solidFill>
              </a:rPr>
              <a:t>enero</a:t>
            </a:r>
            <a:r>
              <a:rPr lang="en-US" dirty="0">
                <a:solidFill>
                  <a:schemeClr val="lt1"/>
                </a:solidFill>
              </a:rPr>
              <a:t> del 2018 y se </a:t>
            </a:r>
            <a:r>
              <a:rPr lang="en-US" dirty="0" err="1">
                <a:solidFill>
                  <a:schemeClr val="lt1"/>
                </a:solidFill>
              </a:rPr>
              <a:t>ejecutan</a:t>
            </a:r>
            <a:r>
              <a:rPr lang="en-US" dirty="0">
                <a:solidFill>
                  <a:schemeClr val="lt1"/>
                </a:solidFill>
              </a:rPr>
              <a:t> por un </a:t>
            </a:r>
            <a:r>
              <a:rPr lang="en-US" dirty="0" err="1">
                <a:solidFill>
                  <a:schemeClr val="lt1"/>
                </a:solidFill>
              </a:rPr>
              <a:t>tiempo</a:t>
            </a:r>
            <a:r>
              <a:rPr lang="en-US" dirty="0">
                <a:solidFill>
                  <a:schemeClr val="lt1"/>
                </a:solidFill>
              </a:rPr>
              <a:t> total de </a:t>
            </a:r>
            <a:r>
              <a:rPr lang="en-US" dirty="0" err="1">
                <a:solidFill>
                  <a:schemeClr val="lt1"/>
                </a:solidFill>
              </a:rPr>
              <a:t>tres</a:t>
            </a:r>
            <a:r>
              <a:rPr lang="en-US" dirty="0">
                <a:solidFill>
                  <a:schemeClr val="lt1"/>
                </a:solidFill>
              </a:rPr>
              <a:t> </a:t>
            </a:r>
            <a:r>
              <a:rPr lang="en-US" dirty="0" err="1">
                <a:solidFill>
                  <a:schemeClr val="lt1"/>
                </a:solidFill>
              </a:rPr>
              <a:t>años</a:t>
            </a:r>
            <a:r>
              <a:rPr lang="en-US" dirty="0">
                <a:solidFill>
                  <a:schemeClr val="lt1"/>
                </a:solidFill>
              </a:rPr>
              <a:t>, es </a:t>
            </a:r>
            <a:r>
              <a:rPr lang="en-US" dirty="0" err="1">
                <a:solidFill>
                  <a:schemeClr val="lt1"/>
                </a:solidFill>
              </a:rPr>
              <a:t>decir</a:t>
            </a:r>
            <a:r>
              <a:rPr lang="en-US" dirty="0">
                <a:solidFill>
                  <a:schemeClr val="lt1"/>
                </a:solidFill>
              </a:rPr>
              <a:t> 1095 días.</a:t>
            </a:r>
          </a:p>
          <a:p>
            <a:pPr marL="457200" indent="-317500">
              <a:spcBef>
                <a:spcPts val="1000"/>
              </a:spcBef>
              <a:buClr>
                <a:schemeClr val="lt1"/>
              </a:buClr>
              <a:buSzPts val="1400"/>
              <a:buFont typeface="Arial"/>
              <a:buChar char="●"/>
            </a:pPr>
            <a:r>
              <a:rPr lang="en-US" dirty="0">
                <a:solidFill>
                  <a:schemeClr val="lt1"/>
                </a:solidFill>
              </a:rPr>
              <a:t>Para delimiter el </a:t>
            </a:r>
            <a:r>
              <a:rPr lang="en-US" dirty="0" err="1">
                <a:solidFill>
                  <a:schemeClr val="lt1"/>
                </a:solidFill>
              </a:rPr>
              <a:t>alcance</a:t>
            </a:r>
            <a:r>
              <a:rPr lang="en-US" dirty="0">
                <a:solidFill>
                  <a:schemeClr val="lt1"/>
                </a:solidFill>
              </a:rPr>
              <a:t> de la </a:t>
            </a:r>
            <a:r>
              <a:rPr lang="en-US" dirty="0" err="1">
                <a:solidFill>
                  <a:schemeClr val="lt1"/>
                </a:solidFill>
              </a:rPr>
              <a:t>simulación</a:t>
            </a:r>
            <a:r>
              <a:rPr lang="en-US" dirty="0">
                <a:solidFill>
                  <a:schemeClr val="lt1"/>
                </a:solidFill>
              </a:rPr>
              <a:t> se </a:t>
            </a:r>
            <a:r>
              <a:rPr lang="en-US" dirty="0" err="1">
                <a:solidFill>
                  <a:schemeClr val="lt1"/>
                </a:solidFill>
              </a:rPr>
              <a:t>seleccionarón</a:t>
            </a:r>
            <a:r>
              <a:rPr lang="en-US" dirty="0">
                <a:solidFill>
                  <a:schemeClr val="lt1"/>
                </a:solidFill>
              </a:rPr>
              <a:t> los </a:t>
            </a:r>
            <a:r>
              <a:rPr lang="en-US" dirty="0" err="1">
                <a:solidFill>
                  <a:schemeClr val="lt1"/>
                </a:solidFill>
              </a:rPr>
              <a:t>planetas</a:t>
            </a:r>
            <a:r>
              <a:rPr lang="en-US" dirty="0">
                <a:solidFill>
                  <a:schemeClr val="lt1"/>
                </a:solidFill>
              </a:rPr>
              <a:t> a </a:t>
            </a:r>
            <a:r>
              <a:rPr lang="en-US" dirty="0" err="1">
                <a:solidFill>
                  <a:schemeClr val="lt1"/>
                </a:solidFill>
              </a:rPr>
              <a:t>partir</a:t>
            </a:r>
            <a:r>
              <a:rPr lang="en-US" dirty="0">
                <a:solidFill>
                  <a:schemeClr val="lt1"/>
                </a:solidFill>
              </a:rPr>
              <a:t> de las </a:t>
            </a:r>
            <a:r>
              <a:rPr lang="en-US" dirty="0" err="1">
                <a:solidFill>
                  <a:schemeClr val="lt1"/>
                </a:solidFill>
              </a:rPr>
              <a:t>coordenadas</a:t>
            </a:r>
            <a:r>
              <a:rPr lang="en-US" dirty="0">
                <a:solidFill>
                  <a:schemeClr val="lt1"/>
                </a:solidFill>
              </a:rPr>
              <a:t> </a:t>
            </a:r>
            <a:r>
              <a:rPr lang="en-US" dirty="0" err="1">
                <a:solidFill>
                  <a:schemeClr val="lt1"/>
                </a:solidFill>
              </a:rPr>
              <a:t>baricéntricas</a:t>
            </a:r>
            <a:r>
              <a:rPr lang="en-US" dirty="0">
                <a:solidFill>
                  <a:schemeClr val="lt1"/>
                </a:solidFill>
              </a:rPr>
              <a:t> y el Sol. </a:t>
            </a:r>
          </a:p>
        </p:txBody>
      </p:sp>
      <p:sp>
        <p:nvSpPr>
          <p:cNvPr id="52" name="Google Shape;1088;p46">
            <a:extLst>
              <a:ext uri="{FF2B5EF4-FFF2-40B4-BE49-F238E27FC236}">
                <a16:creationId xmlns:a16="http://schemas.microsoft.com/office/drawing/2014/main" id="{55EA89A3-87C6-4B9C-887A-922A1B727526}"/>
              </a:ext>
            </a:extLst>
          </p:cNvPr>
          <p:cNvSpPr/>
          <p:nvPr/>
        </p:nvSpPr>
        <p:spPr>
          <a:xfrm>
            <a:off x="1524053" y="2627971"/>
            <a:ext cx="1298400"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CO" sz="1200" dirty="0">
                <a:solidFill>
                  <a:schemeClr val="accent5"/>
                </a:solidFill>
                <a:latin typeface="Staatliches"/>
                <a:ea typeface="Staatliches"/>
                <a:cs typeface="Staatliches"/>
                <a:sym typeface="Staatliches"/>
              </a:rPr>
              <a:t>Unidades</a:t>
            </a:r>
            <a:endParaRPr sz="1200" dirty="0">
              <a:solidFill>
                <a:schemeClr val="accent5"/>
              </a:solidFill>
              <a:latin typeface="Staatliches"/>
              <a:ea typeface="Staatliches"/>
              <a:cs typeface="Staatliches"/>
              <a:sym typeface="Staatliches"/>
            </a:endParaRPr>
          </a:p>
        </p:txBody>
      </p:sp>
      <mc:AlternateContent xmlns:mc="http://schemas.openxmlformats.org/markup-compatibility/2006" xmlns:a14="http://schemas.microsoft.com/office/drawing/2010/main">
        <mc:Choice Requires="a14">
          <p:sp>
            <p:nvSpPr>
              <p:cNvPr id="53" name="Google Shape;1079;p46">
                <a:extLst>
                  <a:ext uri="{FF2B5EF4-FFF2-40B4-BE49-F238E27FC236}">
                    <a16:creationId xmlns:a16="http://schemas.microsoft.com/office/drawing/2014/main" id="{DB3C358F-3859-4EB6-A94D-DA90751E0FFC}"/>
                  </a:ext>
                </a:extLst>
              </p:cNvPr>
              <p:cNvSpPr txBox="1"/>
              <p:nvPr/>
            </p:nvSpPr>
            <p:spPr>
              <a:xfrm>
                <a:off x="3961905" y="2558200"/>
                <a:ext cx="4998675" cy="21405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s-CO" dirty="0">
                    <a:solidFill>
                      <a:schemeClr val="bg1"/>
                    </a:solidFill>
                    <a:latin typeface="Rajdhani"/>
                    <a:ea typeface="Rajdhani"/>
                    <a:cs typeface="Rajdhani"/>
                    <a:sym typeface="Rajdhani"/>
                  </a:rPr>
                  <a:t>Tiempo: Días (d)</a:t>
                </a:r>
              </a:p>
              <a:p>
                <a:pPr marL="285750" lvl="0" indent="-285750" algn="l" rtl="0">
                  <a:spcBef>
                    <a:spcPts val="0"/>
                  </a:spcBef>
                  <a:spcAft>
                    <a:spcPts val="1600"/>
                  </a:spcAft>
                  <a:buFont typeface="Wingdings" panose="05000000000000000000" pitchFamily="2" charset="2"/>
                  <a:buChar char="q"/>
                </a:pPr>
                <a:r>
                  <a:rPr lang="es-CO" dirty="0">
                    <a:solidFill>
                      <a:schemeClr val="bg1"/>
                    </a:solidFill>
                    <a:latin typeface="Rajdhani"/>
                    <a:ea typeface="Rajdhani"/>
                    <a:cs typeface="Rajdhani"/>
                    <a:sym typeface="Rajdhani"/>
                  </a:rPr>
                  <a:t>Distancia: Unidades Astronómicas (AU)</a:t>
                </a:r>
              </a:p>
              <a:p>
                <a:pPr marL="285750" lvl="0" indent="-285750" algn="l" rtl="0">
                  <a:spcBef>
                    <a:spcPts val="0"/>
                  </a:spcBef>
                  <a:spcAft>
                    <a:spcPts val="1600"/>
                  </a:spcAft>
                  <a:buFont typeface="Wingdings" panose="05000000000000000000" pitchFamily="2" charset="2"/>
                  <a:buChar char="q"/>
                </a:pPr>
                <a:r>
                  <a:rPr lang="es-CO" dirty="0">
                    <a:solidFill>
                      <a:schemeClr val="bg1"/>
                    </a:solidFill>
                    <a:latin typeface="Rajdhani"/>
                    <a:ea typeface="Rajdhani"/>
                    <a:cs typeface="Rajdhani"/>
                    <a:sym typeface="Rajdhani"/>
                  </a:rPr>
                  <a:t>Velocidad: Unidades Astronómicas por día (AU/d)</a:t>
                </a:r>
              </a:p>
              <a:p>
                <a:pPr marL="285750" lvl="0" indent="-285750" algn="l" rtl="0">
                  <a:spcBef>
                    <a:spcPts val="0"/>
                  </a:spcBef>
                  <a:spcAft>
                    <a:spcPts val="1600"/>
                  </a:spcAft>
                  <a:buFont typeface="Wingdings" panose="05000000000000000000" pitchFamily="2" charset="2"/>
                  <a:buChar char="q"/>
                </a:pPr>
                <a:r>
                  <a:rPr lang="es-CO" dirty="0">
                    <a:solidFill>
                      <a:schemeClr val="bg1"/>
                    </a:solidFill>
                    <a:latin typeface="Rajdhani"/>
                    <a:ea typeface="Rajdhani"/>
                    <a:cs typeface="Rajdhani"/>
                    <a:sym typeface="Rajdhani"/>
                  </a:rPr>
                  <a:t>Aceleración: Unidades Astronómicas por día al cuadrado (AU/</a:t>
                </a:r>
                <a14:m>
                  <m:oMath xmlns:m="http://schemas.openxmlformats.org/officeDocument/2006/math">
                    <m:sSup>
                      <m:sSupPr>
                        <m:ctrlPr>
                          <a:rPr lang="es-CO" b="0" i="1" smtClean="0">
                            <a:solidFill>
                              <a:schemeClr val="bg1"/>
                            </a:solidFill>
                            <a:latin typeface="Cambria Math" panose="02040503050406030204" pitchFamily="18" charset="0"/>
                            <a:sym typeface="Rajdhani"/>
                          </a:rPr>
                        </m:ctrlPr>
                      </m:sSupPr>
                      <m:e>
                        <m:r>
                          <a:rPr lang="es-CO" b="0" i="1" smtClean="0">
                            <a:solidFill>
                              <a:schemeClr val="bg1"/>
                            </a:solidFill>
                            <a:latin typeface="Cambria Math" panose="02040503050406030204" pitchFamily="18" charset="0"/>
                            <a:sym typeface="Rajdhani"/>
                          </a:rPr>
                          <m:t>𝑑</m:t>
                        </m:r>
                      </m:e>
                      <m:sup>
                        <m:r>
                          <a:rPr lang="es-CO" b="0" i="1" smtClean="0">
                            <a:solidFill>
                              <a:schemeClr val="bg1"/>
                            </a:solidFill>
                            <a:latin typeface="Cambria Math" panose="02040503050406030204" pitchFamily="18" charset="0"/>
                            <a:sym typeface="Rajdhani"/>
                          </a:rPr>
                          <m:t>2</m:t>
                        </m:r>
                      </m:sup>
                    </m:sSup>
                  </m:oMath>
                </a14:m>
                <a:r>
                  <a:rPr lang="es-CO" dirty="0">
                    <a:solidFill>
                      <a:schemeClr val="bg1"/>
                    </a:solidFill>
                    <a:latin typeface="Rajdhani"/>
                    <a:ea typeface="Rajdhani"/>
                    <a:cs typeface="Rajdhani"/>
                    <a:sym typeface="Rajdhani"/>
                  </a:rPr>
                  <a:t>)</a:t>
                </a:r>
              </a:p>
              <a:p>
                <a:pPr marL="285750" lvl="0" indent="-285750" algn="l" rtl="0">
                  <a:spcBef>
                    <a:spcPts val="0"/>
                  </a:spcBef>
                  <a:spcAft>
                    <a:spcPts val="1600"/>
                  </a:spcAft>
                  <a:buFont typeface="Wingdings" panose="05000000000000000000" pitchFamily="2" charset="2"/>
                  <a:buChar char="q"/>
                </a:pPr>
                <a:r>
                  <a:rPr lang="es-CO" dirty="0">
                    <a:solidFill>
                      <a:schemeClr val="bg1"/>
                    </a:solidFill>
                    <a:latin typeface="Rajdhani"/>
                    <a:ea typeface="Rajdhani"/>
                    <a:cs typeface="Rajdhani"/>
                    <a:sym typeface="Rajdhani"/>
                  </a:rPr>
                  <a:t>Masa: Kilogramos (Kg)</a:t>
                </a:r>
              </a:p>
            </p:txBody>
          </p:sp>
        </mc:Choice>
        <mc:Fallback xmlns="">
          <p:sp>
            <p:nvSpPr>
              <p:cNvPr id="53" name="Google Shape;1079;p46">
                <a:extLst>
                  <a:ext uri="{FF2B5EF4-FFF2-40B4-BE49-F238E27FC236}">
                    <a16:creationId xmlns:a16="http://schemas.microsoft.com/office/drawing/2014/main" id="{DB3C358F-3859-4EB6-A94D-DA90751E0FFC}"/>
                  </a:ext>
                </a:extLst>
              </p:cNvPr>
              <p:cNvSpPr txBox="1">
                <a:spLocks noRot="1" noChangeAspect="1" noMove="1" noResize="1" noEditPoints="1" noAdjustHandles="1" noChangeArrowheads="1" noChangeShapeType="1" noTextEdit="1"/>
              </p:cNvSpPr>
              <p:nvPr/>
            </p:nvSpPr>
            <p:spPr>
              <a:xfrm>
                <a:off x="3961905" y="2558200"/>
                <a:ext cx="4998675" cy="2140500"/>
              </a:xfrm>
              <a:prstGeom prst="rect">
                <a:avLst/>
              </a:prstGeom>
              <a:blipFill>
                <a:blip r:embed="rId3"/>
                <a:stretch>
                  <a:fillRect l="-244" b="-7407"/>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2837104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4476307" y="2274699"/>
            <a:ext cx="4210293" cy="904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dirty="0"/>
              <a:t>Resultados de la Simulación</a:t>
            </a:r>
            <a:endParaRPr dirty="0"/>
          </a:p>
        </p:txBody>
      </p:sp>
      <p:sp>
        <p:nvSpPr>
          <p:cNvPr id="353" name="Google Shape;353;p31"/>
          <p:cNvSpPr txBox="1">
            <a:spLocks noGrp="1"/>
          </p:cNvSpPr>
          <p:nvPr>
            <p:ph type="title" idx="2"/>
          </p:nvPr>
        </p:nvSpPr>
        <p:spPr>
          <a:xfrm>
            <a:off x="4476307" y="1346286"/>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grpSp>
        <p:nvGrpSpPr>
          <p:cNvPr id="394" name="Google Shape;394;p31"/>
          <p:cNvGrpSpPr/>
          <p:nvPr/>
        </p:nvGrpSpPr>
        <p:grpSpPr>
          <a:xfrm>
            <a:off x="924375" y="633050"/>
            <a:ext cx="660950" cy="660925"/>
            <a:chOff x="2238350" y="1686100"/>
            <a:chExt cx="660950" cy="660925"/>
          </a:xfrm>
        </p:grpSpPr>
        <p:sp>
          <p:nvSpPr>
            <p:cNvPr id="395" name="Google Shape;395;p31"/>
            <p:cNvSpPr/>
            <p:nvPr/>
          </p:nvSpPr>
          <p:spPr>
            <a:xfrm>
              <a:off x="2238350" y="1686100"/>
              <a:ext cx="660950" cy="660925"/>
            </a:xfrm>
            <a:custGeom>
              <a:avLst/>
              <a:gdLst/>
              <a:ahLst/>
              <a:cxnLst/>
              <a:rect l="l" t="t" r="r" b="b"/>
              <a:pathLst>
                <a:path w="26438" h="26437" extrusionOk="0">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65450" y="1819175"/>
              <a:ext cx="114550" cy="107800"/>
            </a:xfrm>
            <a:custGeom>
              <a:avLst/>
              <a:gdLst/>
              <a:ahLst/>
              <a:cxnLst/>
              <a:rect l="l" t="t" r="r" b="b"/>
              <a:pathLst>
                <a:path w="4582" h="4312" extrusionOk="0">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502425" y="1740575"/>
              <a:ext cx="66675" cy="62725"/>
            </a:xfrm>
            <a:custGeom>
              <a:avLst/>
              <a:gdLst/>
              <a:ahLst/>
              <a:cxnLst/>
              <a:rect l="l" t="t" r="r" b="b"/>
              <a:pathLst>
                <a:path w="2667" h="2509" extrusionOk="0">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639625" y="1819125"/>
              <a:ext cx="27625" cy="23200"/>
            </a:xfrm>
            <a:custGeom>
              <a:avLst/>
              <a:gdLst/>
              <a:ahLst/>
              <a:cxnLst/>
              <a:rect l="l" t="t" r="r" b="b"/>
              <a:pathLst>
                <a:path w="1105" h="928" extrusionOk="0">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904;p50">
            <a:extLst>
              <a:ext uri="{FF2B5EF4-FFF2-40B4-BE49-F238E27FC236}">
                <a16:creationId xmlns:a16="http://schemas.microsoft.com/office/drawing/2014/main" id="{4AA5E324-5B2C-41DD-94A5-39870D16B419}"/>
              </a:ext>
            </a:extLst>
          </p:cNvPr>
          <p:cNvGrpSpPr/>
          <p:nvPr/>
        </p:nvGrpSpPr>
        <p:grpSpPr>
          <a:xfrm>
            <a:off x="295046" y="3179134"/>
            <a:ext cx="1288639" cy="1547277"/>
            <a:chOff x="453425" y="3949150"/>
            <a:chExt cx="591100" cy="636525"/>
          </a:xfrm>
        </p:grpSpPr>
        <p:sp>
          <p:nvSpPr>
            <p:cNvPr id="26" name="Google Shape;1905;p50">
              <a:extLst>
                <a:ext uri="{FF2B5EF4-FFF2-40B4-BE49-F238E27FC236}">
                  <a16:creationId xmlns:a16="http://schemas.microsoft.com/office/drawing/2014/main" id="{B7B1CF4F-9B7F-4B8F-A3C1-EA741B6F404E}"/>
                </a:ext>
              </a:extLst>
            </p:cNvPr>
            <p:cNvSpPr/>
            <p:nvPr/>
          </p:nvSpPr>
          <p:spPr>
            <a:xfrm>
              <a:off x="833250" y="3992275"/>
              <a:ext cx="72525" cy="113900"/>
            </a:xfrm>
            <a:custGeom>
              <a:avLst/>
              <a:gdLst/>
              <a:ahLst/>
              <a:cxnLst/>
              <a:rect l="l" t="t" r="r" b="b"/>
              <a:pathLst>
                <a:path w="2901" h="4556" extrusionOk="0">
                  <a:moveTo>
                    <a:pt x="1242" y="0"/>
                  </a:moveTo>
                  <a:lnTo>
                    <a:pt x="0" y="1312"/>
                  </a:lnTo>
                  <a:lnTo>
                    <a:pt x="200" y="3072"/>
                  </a:lnTo>
                  <a:lnTo>
                    <a:pt x="1105" y="4349"/>
                  </a:lnTo>
                  <a:lnTo>
                    <a:pt x="2901" y="4556"/>
                  </a:lnTo>
                  <a:lnTo>
                    <a:pt x="2336" y="2128"/>
                  </a:lnTo>
                  <a:lnTo>
                    <a:pt x="12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06;p50">
              <a:extLst>
                <a:ext uri="{FF2B5EF4-FFF2-40B4-BE49-F238E27FC236}">
                  <a16:creationId xmlns:a16="http://schemas.microsoft.com/office/drawing/2014/main" id="{62DE51F8-6C86-4EF4-A2CE-3BD970A4DE28}"/>
                </a:ext>
              </a:extLst>
            </p:cNvPr>
            <p:cNvSpPr/>
            <p:nvPr/>
          </p:nvSpPr>
          <p:spPr>
            <a:xfrm>
              <a:off x="513650" y="4117450"/>
              <a:ext cx="112550" cy="82150"/>
            </a:xfrm>
            <a:custGeom>
              <a:avLst/>
              <a:gdLst/>
              <a:ahLst/>
              <a:cxnLst/>
              <a:rect l="l" t="t" r="r" b="b"/>
              <a:pathLst>
                <a:path w="4502" h="3286" extrusionOk="0">
                  <a:moveTo>
                    <a:pt x="3811" y="0"/>
                  </a:moveTo>
                  <a:lnTo>
                    <a:pt x="1" y="1387"/>
                  </a:lnTo>
                  <a:lnTo>
                    <a:pt x="693" y="3286"/>
                  </a:lnTo>
                  <a:lnTo>
                    <a:pt x="4502" y="1899"/>
                  </a:lnTo>
                  <a:lnTo>
                    <a:pt x="3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07;p50">
              <a:extLst>
                <a:ext uri="{FF2B5EF4-FFF2-40B4-BE49-F238E27FC236}">
                  <a16:creationId xmlns:a16="http://schemas.microsoft.com/office/drawing/2014/main" id="{A51EE3EF-4C1A-4704-BAB1-F993410A1AB4}"/>
                </a:ext>
              </a:extLst>
            </p:cNvPr>
            <p:cNvSpPr/>
            <p:nvPr/>
          </p:nvSpPr>
          <p:spPr>
            <a:xfrm>
              <a:off x="464825" y="4091575"/>
              <a:ext cx="164850" cy="119250"/>
            </a:xfrm>
            <a:custGeom>
              <a:avLst/>
              <a:gdLst/>
              <a:ahLst/>
              <a:cxnLst/>
              <a:rect l="l" t="t" r="r" b="b"/>
              <a:pathLst>
                <a:path w="6594" h="4770" extrusionOk="0">
                  <a:moveTo>
                    <a:pt x="1518" y="1"/>
                  </a:moveTo>
                  <a:lnTo>
                    <a:pt x="0" y="554"/>
                  </a:lnTo>
                  <a:lnTo>
                    <a:pt x="1244" y="3971"/>
                  </a:lnTo>
                  <a:cubicBezTo>
                    <a:pt x="1422" y="4464"/>
                    <a:pt x="1888" y="4770"/>
                    <a:pt x="2384" y="4770"/>
                  </a:cubicBezTo>
                  <a:cubicBezTo>
                    <a:pt x="2521" y="4770"/>
                    <a:pt x="2661" y="4746"/>
                    <a:pt x="2797" y="4697"/>
                  </a:cubicBezTo>
                  <a:lnTo>
                    <a:pt x="6593" y="3315"/>
                  </a:lnTo>
                  <a:lnTo>
                    <a:pt x="6316" y="2555"/>
                  </a:lnTo>
                  <a:lnTo>
                    <a:pt x="3659" y="3523"/>
                  </a:lnTo>
                  <a:cubicBezTo>
                    <a:pt x="3568" y="3556"/>
                    <a:pt x="3474" y="3572"/>
                    <a:pt x="3383" y="3572"/>
                  </a:cubicBezTo>
                  <a:cubicBezTo>
                    <a:pt x="3053" y="3572"/>
                    <a:pt x="2743" y="3368"/>
                    <a:pt x="2623" y="3040"/>
                  </a:cubicBezTo>
                  <a:lnTo>
                    <a:pt x="2623" y="3039"/>
                  </a:lnTo>
                  <a:lnTo>
                    <a:pt x="1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8;p50">
              <a:extLst>
                <a:ext uri="{FF2B5EF4-FFF2-40B4-BE49-F238E27FC236}">
                  <a16:creationId xmlns:a16="http://schemas.microsoft.com/office/drawing/2014/main" id="{A62519D3-EE97-4E02-A584-704D76BF5097}"/>
                </a:ext>
              </a:extLst>
            </p:cNvPr>
            <p:cNvSpPr/>
            <p:nvPr/>
          </p:nvSpPr>
          <p:spPr>
            <a:xfrm>
              <a:off x="677950" y="4140225"/>
              <a:ext cx="117750" cy="62150"/>
            </a:xfrm>
            <a:custGeom>
              <a:avLst/>
              <a:gdLst/>
              <a:ahLst/>
              <a:cxnLst/>
              <a:rect l="l" t="t" r="r" b="b"/>
              <a:pathLst>
                <a:path w="4710" h="2486" extrusionOk="0">
                  <a:moveTo>
                    <a:pt x="3801" y="0"/>
                  </a:moveTo>
                  <a:lnTo>
                    <a:pt x="260" y="1343"/>
                  </a:lnTo>
                  <a:lnTo>
                    <a:pt x="1" y="1954"/>
                  </a:lnTo>
                  <a:cubicBezTo>
                    <a:pt x="120" y="2282"/>
                    <a:pt x="431" y="2486"/>
                    <a:pt x="760" y="2486"/>
                  </a:cubicBezTo>
                  <a:cubicBezTo>
                    <a:pt x="852" y="2486"/>
                    <a:pt x="945" y="2470"/>
                    <a:pt x="1037" y="2437"/>
                  </a:cubicBezTo>
                  <a:lnTo>
                    <a:pt x="4074" y="1332"/>
                  </a:lnTo>
                  <a:cubicBezTo>
                    <a:pt x="4493" y="1179"/>
                    <a:pt x="4710" y="715"/>
                    <a:pt x="4557" y="296"/>
                  </a:cubicBezTo>
                  <a:lnTo>
                    <a:pt x="38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9;p50">
              <a:extLst>
                <a:ext uri="{FF2B5EF4-FFF2-40B4-BE49-F238E27FC236}">
                  <a16:creationId xmlns:a16="http://schemas.microsoft.com/office/drawing/2014/main" id="{49238E5D-2C8B-4921-A553-A9463CE47960}"/>
                </a:ext>
              </a:extLst>
            </p:cNvPr>
            <p:cNvSpPr/>
            <p:nvPr/>
          </p:nvSpPr>
          <p:spPr>
            <a:xfrm>
              <a:off x="664175" y="4109650"/>
              <a:ext cx="127700" cy="79450"/>
            </a:xfrm>
            <a:custGeom>
              <a:avLst/>
              <a:gdLst/>
              <a:ahLst/>
              <a:cxnLst/>
              <a:rect l="l" t="t" r="r" b="b"/>
              <a:pathLst>
                <a:path w="5108" h="3178" extrusionOk="0">
                  <a:moveTo>
                    <a:pt x="4555" y="1"/>
                  </a:moveTo>
                  <a:lnTo>
                    <a:pt x="0" y="1659"/>
                  </a:lnTo>
                  <a:lnTo>
                    <a:pt x="552" y="3177"/>
                  </a:lnTo>
                  <a:lnTo>
                    <a:pt x="5108" y="1519"/>
                  </a:lnTo>
                  <a:lnTo>
                    <a:pt x="45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0;p50">
              <a:extLst>
                <a:ext uri="{FF2B5EF4-FFF2-40B4-BE49-F238E27FC236}">
                  <a16:creationId xmlns:a16="http://schemas.microsoft.com/office/drawing/2014/main" id="{30A04D37-7E78-4319-9ABD-65E055E8B079}"/>
                </a:ext>
              </a:extLst>
            </p:cNvPr>
            <p:cNvSpPr/>
            <p:nvPr/>
          </p:nvSpPr>
          <p:spPr>
            <a:xfrm>
              <a:off x="610625" y="4056175"/>
              <a:ext cx="32850" cy="44950"/>
            </a:xfrm>
            <a:custGeom>
              <a:avLst/>
              <a:gdLst/>
              <a:ahLst/>
              <a:cxnLst/>
              <a:rect l="l" t="t" r="r" b="b"/>
              <a:pathLst>
                <a:path w="1314" h="1798" extrusionOk="0">
                  <a:moveTo>
                    <a:pt x="760" y="1"/>
                  </a:moveTo>
                  <a:lnTo>
                    <a:pt x="0" y="278"/>
                  </a:lnTo>
                  <a:lnTo>
                    <a:pt x="553" y="1798"/>
                  </a:lnTo>
                  <a:lnTo>
                    <a:pt x="1313" y="1520"/>
                  </a:lnTo>
                  <a:lnTo>
                    <a:pt x="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11;p50">
              <a:extLst>
                <a:ext uri="{FF2B5EF4-FFF2-40B4-BE49-F238E27FC236}">
                  <a16:creationId xmlns:a16="http://schemas.microsoft.com/office/drawing/2014/main" id="{3B1B34BA-3AF1-4FB6-AAC4-7484C7A7DBCD}"/>
                </a:ext>
              </a:extLst>
            </p:cNvPr>
            <p:cNvSpPr/>
            <p:nvPr/>
          </p:nvSpPr>
          <p:spPr>
            <a:xfrm>
              <a:off x="599300" y="4025050"/>
              <a:ext cx="254700" cy="149050"/>
            </a:xfrm>
            <a:custGeom>
              <a:avLst/>
              <a:gdLst/>
              <a:ahLst/>
              <a:cxnLst/>
              <a:rect l="l" t="t" r="r" b="b"/>
              <a:pathLst>
                <a:path w="10188" h="5962" extrusionOk="0">
                  <a:moveTo>
                    <a:pt x="9358" y="1"/>
                  </a:moveTo>
                  <a:lnTo>
                    <a:pt x="247" y="3317"/>
                  </a:lnTo>
                  <a:lnTo>
                    <a:pt x="0" y="3875"/>
                  </a:lnTo>
                  <a:lnTo>
                    <a:pt x="1476" y="5961"/>
                  </a:lnTo>
                  <a:lnTo>
                    <a:pt x="10187" y="2279"/>
                  </a:lnTo>
                  <a:lnTo>
                    <a:pt x="9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12;p50">
              <a:extLst>
                <a:ext uri="{FF2B5EF4-FFF2-40B4-BE49-F238E27FC236}">
                  <a16:creationId xmlns:a16="http://schemas.microsoft.com/office/drawing/2014/main" id="{BBF70E78-4CA7-4F65-BE09-0E3E45895577}"/>
                </a:ext>
              </a:extLst>
            </p:cNvPr>
            <p:cNvSpPr/>
            <p:nvPr/>
          </p:nvSpPr>
          <p:spPr>
            <a:xfrm>
              <a:off x="574100" y="4177475"/>
              <a:ext cx="41875" cy="39150"/>
            </a:xfrm>
            <a:custGeom>
              <a:avLst/>
              <a:gdLst/>
              <a:ahLst/>
              <a:cxnLst/>
              <a:rect l="l" t="t" r="r" b="b"/>
              <a:pathLst>
                <a:path w="1675" h="1566" extrusionOk="0">
                  <a:moveTo>
                    <a:pt x="842" y="1"/>
                  </a:moveTo>
                  <a:cubicBezTo>
                    <a:pt x="750" y="1"/>
                    <a:pt x="657" y="16"/>
                    <a:pt x="565" y="50"/>
                  </a:cubicBezTo>
                  <a:cubicBezTo>
                    <a:pt x="539" y="58"/>
                    <a:pt x="512" y="70"/>
                    <a:pt x="486" y="82"/>
                  </a:cubicBezTo>
                  <a:cubicBezTo>
                    <a:pt x="120" y="262"/>
                    <a:pt x="1" y="692"/>
                    <a:pt x="142" y="1084"/>
                  </a:cubicBezTo>
                  <a:cubicBezTo>
                    <a:pt x="257" y="1399"/>
                    <a:pt x="512" y="1565"/>
                    <a:pt x="809" y="1565"/>
                  </a:cubicBezTo>
                  <a:cubicBezTo>
                    <a:pt x="909" y="1565"/>
                    <a:pt x="1013" y="1546"/>
                    <a:pt x="1119" y="1508"/>
                  </a:cubicBezTo>
                  <a:cubicBezTo>
                    <a:pt x="1327" y="1433"/>
                    <a:pt x="1485" y="1340"/>
                    <a:pt x="1573" y="1155"/>
                  </a:cubicBezTo>
                  <a:cubicBezTo>
                    <a:pt x="1665" y="959"/>
                    <a:pt x="1675" y="736"/>
                    <a:pt x="1601" y="534"/>
                  </a:cubicBezTo>
                  <a:lnTo>
                    <a:pt x="1601" y="532"/>
                  </a:lnTo>
                  <a:cubicBezTo>
                    <a:pt x="1482" y="204"/>
                    <a:pt x="117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13;p50">
              <a:extLst>
                <a:ext uri="{FF2B5EF4-FFF2-40B4-BE49-F238E27FC236}">
                  <a16:creationId xmlns:a16="http://schemas.microsoft.com/office/drawing/2014/main" id="{3F2C0E00-800C-4B8E-BA0A-4CCEFA7BE29D}"/>
                </a:ext>
              </a:extLst>
            </p:cNvPr>
            <p:cNvSpPr/>
            <p:nvPr/>
          </p:nvSpPr>
          <p:spPr>
            <a:xfrm>
              <a:off x="453425" y="4081450"/>
              <a:ext cx="60875" cy="34075"/>
            </a:xfrm>
            <a:custGeom>
              <a:avLst/>
              <a:gdLst/>
              <a:ahLst/>
              <a:cxnLst/>
              <a:rect l="l" t="t" r="r" b="b"/>
              <a:pathLst>
                <a:path w="2435" h="1363" extrusionOk="0">
                  <a:moveTo>
                    <a:pt x="1978" y="1"/>
                  </a:moveTo>
                  <a:cubicBezTo>
                    <a:pt x="1931" y="1"/>
                    <a:pt x="1883" y="9"/>
                    <a:pt x="1836" y="27"/>
                  </a:cubicBezTo>
                  <a:lnTo>
                    <a:pt x="317" y="580"/>
                  </a:lnTo>
                  <a:cubicBezTo>
                    <a:pt x="108" y="655"/>
                    <a:pt x="0" y="887"/>
                    <a:pt x="75" y="1096"/>
                  </a:cubicBezTo>
                  <a:cubicBezTo>
                    <a:pt x="135" y="1261"/>
                    <a:pt x="290" y="1363"/>
                    <a:pt x="455" y="1363"/>
                  </a:cubicBezTo>
                  <a:cubicBezTo>
                    <a:pt x="501" y="1363"/>
                    <a:pt x="548" y="1355"/>
                    <a:pt x="593" y="1338"/>
                  </a:cubicBezTo>
                  <a:lnTo>
                    <a:pt x="2113" y="787"/>
                  </a:lnTo>
                  <a:cubicBezTo>
                    <a:pt x="2324" y="712"/>
                    <a:pt x="2434" y="478"/>
                    <a:pt x="2358" y="267"/>
                  </a:cubicBezTo>
                  <a:cubicBezTo>
                    <a:pt x="2298" y="102"/>
                    <a:pt x="2143" y="1"/>
                    <a:pt x="1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14;p50">
              <a:extLst>
                <a:ext uri="{FF2B5EF4-FFF2-40B4-BE49-F238E27FC236}">
                  <a16:creationId xmlns:a16="http://schemas.microsoft.com/office/drawing/2014/main" id="{8D9C433D-515A-4AB4-BEF2-E35F2E7CA598}"/>
                </a:ext>
              </a:extLst>
            </p:cNvPr>
            <p:cNvSpPr/>
            <p:nvPr/>
          </p:nvSpPr>
          <p:spPr>
            <a:xfrm>
              <a:off x="994175" y="3951475"/>
              <a:ext cx="50350" cy="98675"/>
            </a:xfrm>
            <a:custGeom>
              <a:avLst/>
              <a:gdLst/>
              <a:ahLst/>
              <a:cxnLst/>
              <a:rect l="l" t="t" r="r" b="b"/>
              <a:pathLst>
                <a:path w="2014" h="3947" extrusionOk="0">
                  <a:moveTo>
                    <a:pt x="230" y="1"/>
                  </a:moveTo>
                  <a:lnTo>
                    <a:pt x="1" y="304"/>
                  </a:lnTo>
                  <a:lnTo>
                    <a:pt x="1082" y="3896"/>
                  </a:lnTo>
                  <a:lnTo>
                    <a:pt x="1666" y="3947"/>
                  </a:lnTo>
                  <a:cubicBezTo>
                    <a:pt x="1977" y="3388"/>
                    <a:pt x="2014" y="2540"/>
                    <a:pt x="1707" y="1699"/>
                  </a:cubicBezTo>
                  <a:lnTo>
                    <a:pt x="1708" y="1699"/>
                  </a:lnTo>
                  <a:cubicBezTo>
                    <a:pt x="1401" y="855"/>
                    <a:pt x="828" y="231"/>
                    <a:pt x="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15;p50">
              <a:extLst>
                <a:ext uri="{FF2B5EF4-FFF2-40B4-BE49-F238E27FC236}">
                  <a16:creationId xmlns:a16="http://schemas.microsoft.com/office/drawing/2014/main" id="{E430073E-2188-40C5-9636-6A3626F1988E}"/>
                </a:ext>
              </a:extLst>
            </p:cNvPr>
            <p:cNvSpPr/>
            <p:nvPr/>
          </p:nvSpPr>
          <p:spPr>
            <a:xfrm>
              <a:off x="883300" y="3950800"/>
              <a:ext cx="129475" cy="145350"/>
            </a:xfrm>
            <a:custGeom>
              <a:avLst/>
              <a:gdLst/>
              <a:ahLst/>
              <a:cxnLst/>
              <a:rect l="l" t="t" r="r" b="b"/>
              <a:pathLst>
                <a:path w="5179" h="5814" extrusionOk="0">
                  <a:moveTo>
                    <a:pt x="3796" y="1"/>
                  </a:moveTo>
                  <a:lnTo>
                    <a:pt x="0" y="1383"/>
                  </a:lnTo>
                  <a:lnTo>
                    <a:pt x="1105" y="5813"/>
                  </a:lnTo>
                  <a:lnTo>
                    <a:pt x="5178" y="3797"/>
                  </a:lnTo>
                  <a:lnTo>
                    <a:pt x="3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16;p50">
              <a:extLst>
                <a:ext uri="{FF2B5EF4-FFF2-40B4-BE49-F238E27FC236}">
                  <a16:creationId xmlns:a16="http://schemas.microsoft.com/office/drawing/2014/main" id="{4D7CABC0-CC85-460A-8407-5334BD3C979C}"/>
                </a:ext>
              </a:extLst>
            </p:cNvPr>
            <p:cNvSpPr/>
            <p:nvPr/>
          </p:nvSpPr>
          <p:spPr>
            <a:xfrm>
              <a:off x="864300" y="3985375"/>
              <a:ext cx="155325" cy="120800"/>
            </a:xfrm>
            <a:custGeom>
              <a:avLst/>
              <a:gdLst/>
              <a:ahLst/>
              <a:cxnLst/>
              <a:rect l="l" t="t" r="r" b="b"/>
              <a:pathLst>
                <a:path w="6213" h="4832" extrusionOk="0">
                  <a:moveTo>
                    <a:pt x="760" y="0"/>
                  </a:moveTo>
                  <a:lnTo>
                    <a:pt x="0" y="276"/>
                  </a:lnTo>
                  <a:lnTo>
                    <a:pt x="1659" y="4832"/>
                  </a:lnTo>
                  <a:lnTo>
                    <a:pt x="6213" y="3174"/>
                  </a:lnTo>
                  <a:lnTo>
                    <a:pt x="5938" y="2414"/>
                  </a:lnTo>
                  <a:lnTo>
                    <a:pt x="3280" y="3382"/>
                  </a:lnTo>
                  <a:cubicBezTo>
                    <a:pt x="3144" y="3431"/>
                    <a:pt x="3004" y="3455"/>
                    <a:pt x="2867" y="3455"/>
                  </a:cubicBezTo>
                  <a:cubicBezTo>
                    <a:pt x="2372" y="3455"/>
                    <a:pt x="1906" y="3149"/>
                    <a:pt x="1726" y="2657"/>
                  </a:cubicBez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17;p50">
              <a:extLst>
                <a:ext uri="{FF2B5EF4-FFF2-40B4-BE49-F238E27FC236}">
                  <a16:creationId xmlns:a16="http://schemas.microsoft.com/office/drawing/2014/main" id="{87E48B04-7C09-4485-8480-ABFD396FBEB3}"/>
                </a:ext>
              </a:extLst>
            </p:cNvPr>
            <p:cNvSpPr/>
            <p:nvPr/>
          </p:nvSpPr>
          <p:spPr>
            <a:xfrm>
              <a:off x="978150" y="3949150"/>
              <a:ext cx="57725" cy="115575"/>
            </a:xfrm>
            <a:custGeom>
              <a:avLst/>
              <a:gdLst/>
              <a:ahLst/>
              <a:cxnLst/>
              <a:rect l="l" t="t" r="r" b="b"/>
              <a:pathLst>
                <a:path w="2309" h="4623" extrusionOk="0">
                  <a:moveTo>
                    <a:pt x="385" y="0"/>
                  </a:moveTo>
                  <a:cubicBezTo>
                    <a:pt x="254" y="0"/>
                    <a:pt x="125" y="22"/>
                    <a:pt x="1" y="67"/>
                  </a:cubicBezTo>
                  <a:lnTo>
                    <a:pt x="1659" y="4623"/>
                  </a:lnTo>
                  <a:cubicBezTo>
                    <a:pt x="1936" y="4522"/>
                    <a:pt x="2154" y="4317"/>
                    <a:pt x="2308" y="4041"/>
                  </a:cubicBezTo>
                  <a:lnTo>
                    <a:pt x="871" y="95"/>
                  </a:lnTo>
                  <a:cubicBezTo>
                    <a:pt x="709" y="33"/>
                    <a:pt x="545" y="0"/>
                    <a:pt x="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18;p50">
              <a:extLst>
                <a:ext uri="{FF2B5EF4-FFF2-40B4-BE49-F238E27FC236}">
                  <a16:creationId xmlns:a16="http://schemas.microsoft.com/office/drawing/2014/main" id="{A574714B-DD37-4F0E-92DE-C01BD7A63F9D}"/>
                </a:ext>
              </a:extLst>
            </p:cNvPr>
            <p:cNvSpPr/>
            <p:nvPr/>
          </p:nvSpPr>
          <p:spPr>
            <a:xfrm>
              <a:off x="589575" y="4082025"/>
              <a:ext cx="271325" cy="103125"/>
            </a:xfrm>
            <a:custGeom>
              <a:avLst/>
              <a:gdLst/>
              <a:ahLst/>
              <a:cxnLst/>
              <a:rect l="l" t="t" r="r" b="b"/>
              <a:pathLst>
                <a:path w="10853" h="4125" extrusionOk="0">
                  <a:moveTo>
                    <a:pt x="10576" y="1"/>
                  </a:moveTo>
                  <a:lnTo>
                    <a:pt x="2604" y="2901"/>
                  </a:lnTo>
                  <a:cubicBezTo>
                    <a:pt x="2467" y="2951"/>
                    <a:pt x="2327" y="2975"/>
                    <a:pt x="2189" y="2975"/>
                  </a:cubicBezTo>
                  <a:cubicBezTo>
                    <a:pt x="1694" y="2975"/>
                    <a:pt x="1229" y="2669"/>
                    <a:pt x="1050" y="2177"/>
                  </a:cubicBezTo>
                  <a:lnTo>
                    <a:pt x="636" y="1038"/>
                  </a:lnTo>
                  <a:cubicBezTo>
                    <a:pt x="217" y="1189"/>
                    <a:pt x="0" y="1654"/>
                    <a:pt x="153" y="2074"/>
                  </a:cubicBezTo>
                  <a:lnTo>
                    <a:pt x="706" y="3593"/>
                  </a:lnTo>
                  <a:cubicBezTo>
                    <a:pt x="825" y="3921"/>
                    <a:pt x="1135" y="4125"/>
                    <a:pt x="1464" y="4125"/>
                  </a:cubicBezTo>
                  <a:cubicBezTo>
                    <a:pt x="1556" y="4125"/>
                    <a:pt x="1649" y="4109"/>
                    <a:pt x="1740" y="4076"/>
                  </a:cubicBezTo>
                  <a:lnTo>
                    <a:pt x="10852" y="759"/>
                  </a:lnTo>
                  <a:lnTo>
                    <a:pt x="105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19;p50">
              <a:extLst>
                <a:ext uri="{FF2B5EF4-FFF2-40B4-BE49-F238E27FC236}">
                  <a16:creationId xmlns:a16="http://schemas.microsoft.com/office/drawing/2014/main" id="{2291578C-AE3E-4A3D-BE95-EAC54DDAEDE9}"/>
                </a:ext>
              </a:extLst>
            </p:cNvPr>
            <p:cNvSpPr/>
            <p:nvPr/>
          </p:nvSpPr>
          <p:spPr>
            <a:xfrm>
              <a:off x="556750" y="4018225"/>
              <a:ext cx="70825" cy="39725"/>
            </a:xfrm>
            <a:custGeom>
              <a:avLst/>
              <a:gdLst/>
              <a:ahLst/>
              <a:cxnLst/>
              <a:rect l="l" t="t" r="r" b="b"/>
              <a:pathLst>
                <a:path w="2833" h="1589" extrusionOk="0">
                  <a:moveTo>
                    <a:pt x="2362" y="1"/>
                  </a:moveTo>
                  <a:lnTo>
                    <a:pt x="84" y="830"/>
                  </a:lnTo>
                  <a:lnTo>
                    <a:pt x="0" y="1326"/>
                  </a:lnTo>
                  <a:lnTo>
                    <a:pt x="361" y="1588"/>
                  </a:lnTo>
                  <a:lnTo>
                    <a:pt x="1678" y="1488"/>
                  </a:lnTo>
                  <a:lnTo>
                    <a:pt x="2639" y="760"/>
                  </a:lnTo>
                  <a:lnTo>
                    <a:pt x="2833" y="238"/>
                  </a:lnTo>
                  <a:lnTo>
                    <a:pt x="23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20;p50">
              <a:extLst>
                <a:ext uri="{FF2B5EF4-FFF2-40B4-BE49-F238E27FC236}">
                  <a16:creationId xmlns:a16="http://schemas.microsoft.com/office/drawing/2014/main" id="{F1A65939-9DFE-42A6-B092-9C12CE874EA8}"/>
                </a:ext>
              </a:extLst>
            </p:cNvPr>
            <p:cNvSpPr/>
            <p:nvPr/>
          </p:nvSpPr>
          <p:spPr>
            <a:xfrm>
              <a:off x="541425" y="4038950"/>
              <a:ext cx="24375" cy="28300"/>
            </a:xfrm>
            <a:custGeom>
              <a:avLst/>
              <a:gdLst/>
              <a:ahLst/>
              <a:cxnLst/>
              <a:rect l="l" t="t" r="r" b="b"/>
              <a:pathLst>
                <a:path w="975" h="1132" extrusionOk="0">
                  <a:moveTo>
                    <a:pt x="697" y="1"/>
                  </a:moveTo>
                  <a:lnTo>
                    <a:pt x="319" y="138"/>
                  </a:lnTo>
                  <a:cubicBezTo>
                    <a:pt x="108" y="214"/>
                    <a:pt x="1" y="446"/>
                    <a:pt x="77" y="657"/>
                  </a:cubicBezTo>
                  <a:lnTo>
                    <a:pt x="216" y="1036"/>
                  </a:lnTo>
                  <a:lnTo>
                    <a:pt x="671" y="1131"/>
                  </a:lnTo>
                  <a:lnTo>
                    <a:pt x="974" y="759"/>
                  </a:lnTo>
                  <a:lnTo>
                    <a:pt x="6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21;p50">
              <a:extLst>
                <a:ext uri="{FF2B5EF4-FFF2-40B4-BE49-F238E27FC236}">
                  <a16:creationId xmlns:a16="http://schemas.microsoft.com/office/drawing/2014/main" id="{6EEB2214-065C-48A7-A65B-8C5BDCF2A322}"/>
                </a:ext>
              </a:extLst>
            </p:cNvPr>
            <p:cNvSpPr/>
            <p:nvPr/>
          </p:nvSpPr>
          <p:spPr>
            <a:xfrm>
              <a:off x="615775" y="4004400"/>
              <a:ext cx="44875" cy="34725"/>
            </a:xfrm>
            <a:custGeom>
              <a:avLst/>
              <a:gdLst/>
              <a:ahLst/>
              <a:cxnLst/>
              <a:rect l="l" t="t" r="r" b="b"/>
              <a:pathLst>
                <a:path w="1795" h="1389" extrusionOk="0">
                  <a:moveTo>
                    <a:pt x="1519" y="0"/>
                  </a:moveTo>
                  <a:lnTo>
                    <a:pt x="1" y="554"/>
                  </a:lnTo>
                  <a:lnTo>
                    <a:pt x="278" y="1313"/>
                  </a:lnTo>
                  <a:lnTo>
                    <a:pt x="1162" y="1388"/>
                  </a:lnTo>
                  <a:lnTo>
                    <a:pt x="1795" y="760"/>
                  </a:lnTo>
                  <a:lnTo>
                    <a:pt x="1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22;p50">
              <a:extLst>
                <a:ext uri="{FF2B5EF4-FFF2-40B4-BE49-F238E27FC236}">
                  <a16:creationId xmlns:a16="http://schemas.microsoft.com/office/drawing/2014/main" id="{21CCB2CF-CACA-48CE-AF54-6D356AA871A0}"/>
                </a:ext>
              </a:extLst>
            </p:cNvPr>
            <p:cNvSpPr/>
            <p:nvPr/>
          </p:nvSpPr>
          <p:spPr>
            <a:xfrm>
              <a:off x="653725" y="3996275"/>
              <a:ext cx="44925" cy="30100"/>
            </a:xfrm>
            <a:custGeom>
              <a:avLst/>
              <a:gdLst/>
              <a:ahLst/>
              <a:cxnLst/>
              <a:rect l="l" t="t" r="r" b="b"/>
              <a:pathLst>
                <a:path w="1797" h="1204" extrusionOk="0">
                  <a:moveTo>
                    <a:pt x="1037" y="0"/>
                  </a:moveTo>
                  <a:cubicBezTo>
                    <a:pt x="945" y="0"/>
                    <a:pt x="852" y="16"/>
                    <a:pt x="761" y="49"/>
                  </a:cubicBezTo>
                  <a:lnTo>
                    <a:pt x="1" y="325"/>
                  </a:lnTo>
                  <a:lnTo>
                    <a:pt x="278" y="1085"/>
                  </a:lnTo>
                  <a:lnTo>
                    <a:pt x="855" y="1204"/>
                  </a:lnTo>
                  <a:lnTo>
                    <a:pt x="1796" y="532"/>
                  </a:lnTo>
                  <a:cubicBezTo>
                    <a:pt x="1677" y="204"/>
                    <a:pt x="1367" y="0"/>
                    <a:pt x="1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23;p50">
              <a:extLst>
                <a:ext uri="{FF2B5EF4-FFF2-40B4-BE49-F238E27FC236}">
                  <a16:creationId xmlns:a16="http://schemas.microsoft.com/office/drawing/2014/main" id="{73D61BDA-AAE8-44C4-9653-3A83D4B60C47}"/>
                </a:ext>
              </a:extLst>
            </p:cNvPr>
            <p:cNvSpPr/>
            <p:nvPr/>
          </p:nvSpPr>
          <p:spPr>
            <a:xfrm>
              <a:off x="565775" y="4037225"/>
              <a:ext cx="63850" cy="39700"/>
            </a:xfrm>
            <a:custGeom>
              <a:avLst/>
              <a:gdLst/>
              <a:ahLst/>
              <a:cxnLst/>
              <a:rect l="l" t="t" r="r" b="b"/>
              <a:pathLst>
                <a:path w="2554" h="1588" extrusionOk="0">
                  <a:moveTo>
                    <a:pt x="2278" y="0"/>
                  </a:moveTo>
                  <a:lnTo>
                    <a:pt x="0" y="828"/>
                  </a:lnTo>
                  <a:lnTo>
                    <a:pt x="276" y="1588"/>
                  </a:lnTo>
                  <a:lnTo>
                    <a:pt x="2554" y="759"/>
                  </a:lnTo>
                  <a:lnTo>
                    <a:pt x="2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24;p50">
              <a:extLst>
                <a:ext uri="{FF2B5EF4-FFF2-40B4-BE49-F238E27FC236}">
                  <a16:creationId xmlns:a16="http://schemas.microsoft.com/office/drawing/2014/main" id="{3CCFAB8D-BC37-4892-A266-2FE7DCD81C69}"/>
                </a:ext>
              </a:extLst>
            </p:cNvPr>
            <p:cNvSpPr/>
            <p:nvPr/>
          </p:nvSpPr>
          <p:spPr>
            <a:xfrm>
              <a:off x="546775" y="4057925"/>
              <a:ext cx="25900" cy="23075"/>
            </a:xfrm>
            <a:custGeom>
              <a:avLst/>
              <a:gdLst/>
              <a:ahLst/>
              <a:cxnLst/>
              <a:rect l="l" t="t" r="r" b="b"/>
              <a:pathLst>
                <a:path w="1036" h="923" extrusionOk="0">
                  <a:moveTo>
                    <a:pt x="760" y="0"/>
                  </a:moveTo>
                  <a:lnTo>
                    <a:pt x="0" y="277"/>
                  </a:lnTo>
                  <a:lnTo>
                    <a:pt x="139" y="657"/>
                  </a:lnTo>
                  <a:cubicBezTo>
                    <a:pt x="199" y="821"/>
                    <a:pt x="353" y="923"/>
                    <a:pt x="519" y="923"/>
                  </a:cubicBezTo>
                  <a:cubicBezTo>
                    <a:pt x="564" y="923"/>
                    <a:pt x="611" y="915"/>
                    <a:pt x="657" y="898"/>
                  </a:cubicBezTo>
                  <a:lnTo>
                    <a:pt x="1036" y="760"/>
                  </a:lnTo>
                  <a:lnTo>
                    <a:pt x="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25;p50">
              <a:extLst>
                <a:ext uri="{FF2B5EF4-FFF2-40B4-BE49-F238E27FC236}">
                  <a16:creationId xmlns:a16="http://schemas.microsoft.com/office/drawing/2014/main" id="{180730F3-806E-4582-A9E8-ABB7BE125855}"/>
                </a:ext>
              </a:extLst>
            </p:cNvPr>
            <p:cNvSpPr/>
            <p:nvPr/>
          </p:nvSpPr>
          <p:spPr>
            <a:xfrm>
              <a:off x="622675" y="4023400"/>
              <a:ext cx="44900" cy="32800"/>
            </a:xfrm>
            <a:custGeom>
              <a:avLst/>
              <a:gdLst/>
              <a:ahLst/>
              <a:cxnLst/>
              <a:rect l="l" t="t" r="r" b="b"/>
              <a:pathLst>
                <a:path w="1796" h="1312" extrusionOk="0">
                  <a:moveTo>
                    <a:pt x="1520" y="0"/>
                  </a:moveTo>
                  <a:lnTo>
                    <a:pt x="1" y="553"/>
                  </a:lnTo>
                  <a:lnTo>
                    <a:pt x="278" y="1312"/>
                  </a:lnTo>
                  <a:lnTo>
                    <a:pt x="1796" y="760"/>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26;p50">
              <a:extLst>
                <a:ext uri="{FF2B5EF4-FFF2-40B4-BE49-F238E27FC236}">
                  <a16:creationId xmlns:a16="http://schemas.microsoft.com/office/drawing/2014/main" id="{0D4451F9-1B6C-472F-9BB5-30B1C4814382}"/>
                </a:ext>
              </a:extLst>
            </p:cNvPr>
            <p:cNvSpPr/>
            <p:nvPr/>
          </p:nvSpPr>
          <p:spPr>
            <a:xfrm>
              <a:off x="660675" y="4009550"/>
              <a:ext cx="41800" cy="32825"/>
            </a:xfrm>
            <a:custGeom>
              <a:avLst/>
              <a:gdLst/>
              <a:ahLst/>
              <a:cxnLst/>
              <a:rect l="l" t="t" r="r" b="b"/>
              <a:pathLst>
                <a:path w="1672" h="1313" extrusionOk="0">
                  <a:moveTo>
                    <a:pt x="1518" y="1"/>
                  </a:moveTo>
                  <a:lnTo>
                    <a:pt x="0" y="554"/>
                  </a:lnTo>
                  <a:lnTo>
                    <a:pt x="276" y="1313"/>
                  </a:lnTo>
                  <a:lnTo>
                    <a:pt x="1036" y="1037"/>
                  </a:lnTo>
                  <a:cubicBezTo>
                    <a:pt x="1455" y="884"/>
                    <a:pt x="1671" y="420"/>
                    <a:pt x="1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27;p50">
              <a:extLst>
                <a:ext uri="{FF2B5EF4-FFF2-40B4-BE49-F238E27FC236}">
                  <a16:creationId xmlns:a16="http://schemas.microsoft.com/office/drawing/2014/main" id="{40B09CEF-250E-4BA8-8BC3-2C1C2E8E8A63}"/>
                </a:ext>
              </a:extLst>
            </p:cNvPr>
            <p:cNvSpPr/>
            <p:nvPr/>
          </p:nvSpPr>
          <p:spPr>
            <a:xfrm>
              <a:off x="585350" y="4182475"/>
              <a:ext cx="156275" cy="112800"/>
            </a:xfrm>
            <a:custGeom>
              <a:avLst/>
              <a:gdLst/>
              <a:ahLst/>
              <a:cxnLst/>
              <a:rect l="l" t="t" r="r" b="b"/>
              <a:pathLst>
                <a:path w="6251" h="4512" extrusionOk="0">
                  <a:moveTo>
                    <a:pt x="5789" y="1"/>
                  </a:moveTo>
                  <a:cubicBezTo>
                    <a:pt x="5707" y="1"/>
                    <a:pt x="5623" y="25"/>
                    <a:pt x="5551" y="78"/>
                  </a:cubicBezTo>
                  <a:lnTo>
                    <a:pt x="209" y="3776"/>
                  </a:lnTo>
                  <a:cubicBezTo>
                    <a:pt x="63" y="3876"/>
                    <a:pt x="1" y="4060"/>
                    <a:pt x="53" y="4229"/>
                  </a:cubicBezTo>
                  <a:cubicBezTo>
                    <a:pt x="106" y="4397"/>
                    <a:pt x="263" y="4512"/>
                    <a:pt x="439" y="4512"/>
                  </a:cubicBezTo>
                  <a:cubicBezTo>
                    <a:pt x="522" y="4512"/>
                    <a:pt x="601" y="4488"/>
                    <a:pt x="669" y="4441"/>
                  </a:cubicBezTo>
                  <a:lnTo>
                    <a:pt x="6011" y="741"/>
                  </a:lnTo>
                  <a:cubicBezTo>
                    <a:pt x="6201" y="617"/>
                    <a:pt x="6250" y="361"/>
                    <a:pt x="6121" y="174"/>
                  </a:cubicBezTo>
                  <a:cubicBezTo>
                    <a:pt x="6043" y="61"/>
                    <a:pt x="5917" y="1"/>
                    <a:pt x="5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28;p50">
              <a:extLst>
                <a:ext uri="{FF2B5EF4-FFF2-40B4-BE49-F238E27FC236}">
                  <a16:creationId xmlns:a16="http://schemas.microsoft.com/office/drawing/2014/main" id="{AB09BD10-F73F-41F7-A3BF-684DC7450AD0}"/>
                </a:ext>
              </a:extLst>
            </p:cNvPr>
            <p:cNvSpPr/>
            <p:nvPr/>
          </p:nvSpPr>
          <p:spPr>
            <a:xfrm>
              <a:off x="729075" y="4252350"/>
              <a:ext cx="20225" cy="314150"/>
            </a:xfrm>
            <a:custGeom>
              <a:avLst/>
              <a:gdLst/>
              <a:ahLst/>
              <a:cxnLst/>
              <a:rect l="l" t="t" r="r" b="b"/>
              <a:pathLst>
                <a:path w="809" h="12566" extrusionOk="0">
                  <a:moveTo>
                    <a:pt x="404" y="0"/>
                  </a:moveTo>
                  <a:cubicBezTo>
                    <a:pt x="184" y="0"/>
                    <a:pt x="5" y="176"/>
                    <a:pt x="0" y="397"/>
                  </a:cubicBezTo>
                  <a:lnTo>
                    <a:pt x="0" y="12112"/>
                  </a:lnTo>
                  <a:lnTo>
                    <a:pt x="405" y="12566"/>
                  </a:lnTo>
                  <a:lnTo>
                    <a:pt x="808" y="12112"/>
                  </a:lnTo>
                  <a:lnTo>
                    <a:pt x="808" y="397"/>
                  </a:lnTo>
                  <a:cubicBezTo>
                    <a:pt x="804" y="176"/>
                    <a:pt x="624" y="0"/>
                    <a:pt x="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29;p50">
              <a:extLst>
                <a:ext uri="{FF2B5EF4-FFF2-40B4-BE49-F238E27FC236}">
                  <a16:creationId xmlns:a16="http://schemas.microsoft.com/office/drawing/2014/main" id="{E74E5C94-2486-49BD-BB58-A7B32D60D6F7}"/>
                </a:ext>
              </a:extLst>
            </p:cNvPr>
            <p:cNvSpPr/>
            <p:nvPr/>
          </p:nvSpPr>
          <p:spPr>
            <a:xfrm>
              <a:off x="628050" y="4454150"/>
              <a:ext cx="222225" cy="20225"/>
            </a:xfrm>
            <a:custGeom>
              <a:avLst/>
              <a:gdLst/>
              <a:ahLst/>
              <a:cxnLst/>
              <a:rect l="l" t="t" r="r" b="b"/>
              <a:pathLst>
                <a:path w="8889" h="809" extrusionOk="0">
                  <a:moveTo>
                    <a:pt x="1" y="0"/>
                  </a:moveTo>
                  <a:lnTo>
                    <a:pt x="1" y="808"/>
                  </a:lnTo>
                  <a:lnTo>
                    <a:pt x="8889" y="808"/>
                  </a:lnTo>
                  <a:lnTo>
                    <a:pt x="8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30;p50">
              <a:extLst>
                <a:ext uri="{FF2B5EF4-FFF2-40B4-BE49-F238E27FC236}">
                  <a16:creationId xmlns:a16="http://schemas.microsoft.com/office/drawing/2014/main" id="{F6C76EA8-5658-4B4C-8195-9E9EDE62CE85}"/>
                </a:ext>
              </a:extLst>
            </p:cNvPr>
            <p:cNvSpPr/>
            <p:nvPr/>
          </p:nvSpPr>
          <p:spPr>
            <a:xfrm>
              <a:off x="544500" y="4261925"/>
              <a:ext cx="72825" cy="54725"/>
            </a:xfrm>
            <a:custGeom>
              <a:avLst/>
              <a:gdLst/>
              <a:ahLst/>
              <a:cxnLst/>
              <a:rect l="l" t="t" r="r" b="b"/>
              <a:pathLst>
                <a:path w="2913" h="2189" extrusionOk="0">
                  <a:moveTo>
                    <a:pt x="2249" y="1"/>
                  </a:moveTo>
                  <a:cubicBezTo>
                    <a:pt x="2090" y="1"/>
                    <a:pt x="1929" y="48"/>
                    <a:pt x="1788" y="145"/>
                  </a:cubicBezTo>
                  <a:lnTo>
                    <a:pt x="459" y="1065"/>
                  </a:lnTo>
                  <a:cubicBezTo>
                    <a:pt x="93" y="1318"/>
                    <a:pt x="1" y="1822"/>
                    <a:pt x="255" y="2188"/>
                  </a:cubicBezTo>
                  <a:lnTo>
                    <a:pt x="1186" y="2017"/>
                  </a:lnTo>
                  <a:lnTo>
                    <a:pt x="2515" y="1097"/>
                  </a:lnTo>
                  <a:lnTo>
                    <a:pt x="2912" y="349"/>
                  </a:lnTo>
                  <a:cubicBezTo>
                    <a:pt x="2756" y="122"/>
                    <a:pt x="2505" y="1"/>
                    <a:pt x="2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31;p50">
              <a:extLst>
                <a:ext uri="{FF2B5EF4-FFF2-40B4-BE49-F238E27FC236}">
                  <a16:creationId xmlns:a16="http://schemas.microsoft.com/office/drawing/2014/main" id="{4165E4FC-C43F-4804-A707-0C9571217C2A}"/>
                </a:ext>
              </a:extLst>
            </p:cNvPr>
            <p:cNvSpPr/>
            <p:nvPr/>
          </p:nvSpPr>
          <p:spPr>
            <a:xfrm>
              <a:off x="575175" y="4231950"/>
              <a:ext cx="155300" cy="332400"/>
            </a:xfrm>
            <a:custGeom>
              <a:avLst/>
              <a:gdLst/>
              <a:ahLst/>
              <a:cxnLst/>
              <a:rect l="l" t="t" r="r" b="b"/>
              <a:pathLst>
                <a:path w="6212" h="13296" extrusionOk="0">
                  <a:moveTo>
                    <a:pt x="5752" y="0"/>
                  </a:moveTo>
                  <a:cubicBezTo>
                    <a:pt x="5594" y="0"/>
                    <a:pt x="5445" y="93"/>
                    <a:pt x="5380" y="246"/>
                  </a:cubicBezTo>
                  <a:lnTo>
                    <a:pt x="0" y="12928"/>
                  </a:lnTo>
                  <a:lnTo>
                    <a:pt x="245" y="13295"/>
                  </a:lnTo>
                  <a:lnTo>
                    <a:pt x="879" y="12928"/>
                  </a:lnTo>
                  <a:lnTo>
                    <a:pt x="6125" y="562"/>
                  </a:lnTo>
                  <a:cubicBezTo>
                    <a:pt x="6212" y="357"/>
                    <a:pt x="6117" y="119"/>
                    <a:pt x="5910" y="31"/>
                  </a:cubicBezTo>
                  <a:lnTo>
                    <a:pt x="5910" y="33"/>
                  </a:lnTo>
                  <a:cubicBezTo>
                    <a:pt x="5858" y="11"/>
                    <a:pt x="5804" y="0"/>
                    <a:pt x="5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32;p50">
              <a:extLst>
                <a:ext uri="{FF2B5EF4-FFF2-40B4-BE49-F238E27FC236}">
                  <a16:creationId xmlns:a16="http://schemas.microsoft.com/office/drawing/2014/main" id="{D1C3D4ED-13D2-447A-AB40-76321B493B0F}"/>
                </a:ext>
              </a:extLst>
            </p:cNvPr>
            <p:cNvSpPr/>
            <p:nvPr/>
          </p:nvSpPr>
          <p:spPr>
            <a:xfrm>
              <a:off x="747900" y="4231950"/>
              <a:ext cx="155300" cy="333625"/>
            </a:xfrm>
            <a:custGeom>
              <a:avLst/>
              <a:gdLst/>
              <a:ahLst/>
              <a:cxnLst/>
              <a:rect l="l" t="t" r="r" b="b"/>
              <a:pathLst>
                <a:path w="6212" h="13345" extrusionOk="0">
                  <a:moveTo>
                    <a:pt x="459" y="0"/>
                  </a:moveTo>
                  <a:cubicBezTo>
                    <a:pt x="407" y="0"/>
                    <a:pt x="353" y="11"/>
                    <a:pt x="301" y="33"/>
                  </a:cubicBezTo>
                  <a:cubicBezTo>
                    <a:pt x="96" y="119"/>
                    <a:pt x="0" y="357"/>
                    <a:pt x="88" y="562"/>
                  </a:cubicBezTo>
                  <a:lnTo>
                    <a:pt x="5333" y="12929"/>
                  </a:lnTo>
                  <a:lnTo>
                    <a:pt x="5950" y="13345"/>
                  </a:lnTo>
                  <a:lnTo>
                    <a:pt x="6211" y="12929"/>
                  </a:lnTo>
                  <a:lnTo>
                    <a:pt x="832" y="246"/>
                  </a:lnTo>
                  <a:cubicBezTo>
                    <a:pt x="766" y="93"/>
                    <a:pt x="617" y="0"/>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33;p50">
              <a:extLst>
                <a:ext uri="{FF2B5EF4-FFF2-40B4-BE49-F238E27FC236}">
                  <a16:creationId xmlns:a16="http://schemas.microsoft.com/office/drawing/2014/main" id="{0A903AC1-D888-4C9B-8478-0F75982DB894}"/>
                </a:ext>
              </a:extLst>
            </p:cNvPr>
            <p:cNvSpPr/>
            <p:nvPr/>
          </p:nvSpPr>
          <p:spPr>
            <a:xfrm>
              <a:off x="728975" y="4555125"/>
              <a:ext cx="20425" cy="30550"/>
            </a:xfrm>
            <a:custGeom>
              <a:avLst/>
              <a:gdLst/>
              <a:ahLst/>
              <a:cxnLst/>
              <a:rect l="l" t="t" r="r" b="b"/>
              <a:pathLst>
                <a:path w="817" h="1222" extrusionOk="0">
                  <a:moveTo>
                    <a:pt x="4" y="1"/>
                  </a:moveTo>
                  <a:lnTo>
                    <a:pt x="4" y="808"/>
                  </a:lnTo>
                  <a:cubicBezTo>
                    <a:pt x="0" y="1035"/>
                    <a:pt x="181" y="1222"/>
                    <a:pt x="408" y="1222"/>
                  </a:cubicBezTo>
                  <a:cubicBezTo>
                    <a:pt x="634" y="1222"/>
                    <a:pt x="817" y="1035"/>
                    <a:pt x="812" y="808"/>
                  </a:cubicBez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34;p50">
              <a:extLst>
                <a:ext uri="{FF2B5EF4-FFF2-40B4-BE49-F238E27FC236}">
                  <a16:creationId xmlns:a16="http://schemas.microsoft.com/office/drawing/2014/main" id="{758465F4-FFDC-4B06-82A9-EB4287D64F02}"/>
                </a:ext>
              </a:extLst>
            </p:cNvPr>
            <p:cNvSpPr/>
            <p:nvPr/>
          </p:nvSpPr>
          <p:spPr>
            <a:xfrm>
              <a:off x="881200" y="4555125"/>
              <a:ext cx="30950" cy="30200"/>
            </a:xfrm>
            <a:custGeom>
              <a:avLst/>
              <a:gdLst/>
              <a:ahLst/>
              <a:cxnLst/>
              <a:rect l="l" t="t" r="r" b="b"/>
              <a:pathLst>
                <a:path w="1238" h="1208" extrusionOk="0">
                  <a:moveTo>
                    <a:pt x="1" y="1"/>
                  </a:moveTo>
                  <a:lnTo>
                    <a:pt x="411" y="967"/>
                  </a:lnTo>
                  <a:cubicBezTo>
                    <a:pt x="478" y="1117"/>
                    <a:pt x="625" y="1207"/>
                    <a:pt x="781" y="1207"/>
                  </a:cubicBezTo>
                  <a:cubicBezTo>
                    <a:pt x="834" y="1207"/>
                    <a:pt x="887" y="1197"/>
                    <a:pt x="939" y="1175"/>
                  </a:cubicBezTo>
                  <a:cubicBezTo>
                    <a:pt x="1141" y="1089"/>
                    <a:pt x="1237" y="855"/>
                    <a:pt x="1155" y="651"/>
                  </a:cubicBez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5;p50">
              <a:extLst>
                <a:ext uri="{FF2B5EF4-FFF2-40B4-BE49-F238E27FC236}">
                  <a16:creationId xmlns:a16="http://schemas.microsoft.com/office/drawing/2014/main" id="{D8B3C9CF-B860-4B7B-9DA1-687A53893539}"/>
                </a:ext>
              </a:extLst>
            </p:cNvPr>
            <p:cNvSpPr/>
            <p:nvPr/>
          </p:nvSpPr>
          <p:spPr>
            <a:xfrm>
              <a:off x="566075" y="4555125"/>
              <a:ext cx="31100" cy="30325"/>
            </a:xfrm>
            <a:custGeom>
              <a:avLst/>
              <a:gdLst/>
              <a:ahLst/>
              <a:cxnLst/>
              <a:rect l="l" t="t" r="r" b="b"/>
              <a:pathLst>
                <a:path w="1244" h="1213" extrusionOk="0">
                  <a:moveTo>
                    <a:pt x="364" y="1"/>
                  </a:moveTo>
                  <a:lnTo>
                    <a:pt x="89" y="651"/>
                  </a:lnTo>
                  <a:cubicBezTo>
                    <a:pt x="1" y="857"/>
                    <a:pt x="97" y="1094"/>
                    <a:pt x="302" y="1181"/>
                  </a:cubicBezTo>
                  <a:cubicBezTo>
                    <a:pt x="354" y="1203"/>
                    <a:pt x="407" y="1213"/>
                    <a:pt x="460" y="1213"/>
                  </a:cubicBezTo>
                  <a:cubicBezTo>
                    <a:pt x="617" y="1213"/>
                    <a:pt x="767" y="1120"/>
                    <a:pt x="833" y="967"/>
                  </a:cubicBezTo>
                  <a:lnTo>
                    <a:pt x="1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6;p50">
              <a:extLst>
                <a:ext uri="{FF2B5EF4-FFF2-40B4-BE49-F238E27FC236}">
                  <a16:creationId xmlns:a16="http://schemas.microsoft.com/office/drawing/2014/main" id="{8A13DC68-C5BF-4D5D-BAAA-4BA29B901626}"/>
                </a:ext>
              </a:extLst>
            </p:cNvPr>
            <p:cNvSpPr/>
            <p:nvPr/>
          </p:nvSpPr>
          <p:spPr>
            <a:xfrm>
              <a:off x="716725" y="4221825"/>
              <a:ext cx="52775" cy="32575"/>
            </a:xfrm>
            <a:custGeom>
              <a:avLst/>
              <a:gdLst/>
              <a:ahLst/>
              <a:cxnLst/>
              <a:rect l="l" t="t" r="r" b="b"/>
              <a:pathLst>
                <a:path w="2111" h="1303" extrusionOk="0">
                  <a:moveTo>
                    <a:pt x="494" y="0"/>
                  </a:moveTo>
                  <a:lnTo>
                    <a:pt x="1" y="899"/>
                  </a:lnTo>
                  <a:cubicBezTo>
                    <a:pt x="1" y="1122"/>
                    <a:pt x="182" y="1302"/>
                    <a:pt x="405" y="1302"/>
                  </a:cubicBezTo>
                  <a:lnTo>
                    <a:pt x="2110" y="810"/>
                  </a:lnTo>
                  <a:lnTo>
                    <a:pt x="2110" y="407"/>
                  </a:lnTo>
                  <a:cubicBezTo>
                    <a:pt x="2110" y="183"/>
                    <a:pt x="1930" y="2"/>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37;p50">
              <a:extLst>
                <a:ext uri="{FF2B5EF4-FFF2-40B4-BE49-F238E27FC236}">
                  <a16:creationId xmlns:a16="http://schemas.microsoft.com/office/drawing/2014/main" id="{E3050845-3330-47C1-BA78-0B263F190659}"/>
                </a:ext>
              </a:extLst>
            </p:cNvPr>
            <p:cNvSpPr/>
            <p:nvPr/>
          </p:nvSpPr>
          <p:spPr>
            <a:xfrm>
              <a:off x="708875" y="4221850"/>
              <a:ext cx="60650" cy="40425"/>
            </a:xfrm>
            <a:custGeom>
              <a:avLst/>
              <a:gdLst/>
              <a:ahLst/>
              <a:cxnLst/>
              <a:rect l="l" t="t" r="r" b="b"/>
              <a:pathLst>
                <a:path w="2426" h="1617" extrusionOk="0">
                  <a:moveTo>
                    <a:pt x="405" y="1"/>
                  </a:moveTo>
                  <a:cubicBezTo>
                    <a:pt x="182" y="1"/>
                    <a:pt x="1" y="182"/>
                    <a:pt x="1" y="406"/>
                  </a:cubicBezTo>
                  <a:lnTo>
                    <a:pt x="1" y="1213"/>
                  </a:lnTo>
                  <a:cubicBezTo>
                    <a:pt x="1" y="1436"/>
                    <a:pt x="182" y="1617"/>
                    <a:pt x="405" y="1617"/>
                  </a:cubicBezTo>
                  <a:lnTo>
                    <a:pt x="2021" y="1617"/>
                  </a:lnTo>
                  <a:cubicBezTo>
                    <a:pt x="2244" y="1617"/>
                    <a:pt x="2426" y="1436"/>
                    <a:pt x="2426" y="1213"/>
                  </a:cubicBezTo>
                  <a:lnTo>
                    <a:pt x="2426" y="807"/>
                  </a:lnTo>
                  <a:lnTo>
                    <a:pt x="1213" y="807"/>
                  </a:lnTo>
                  <a:cubicBezTo>
                    <a:pt x="1212" y="807"/>
                    <a:pt x="1211" y="807"/>
                    <a:pt x="1210" y="807"/>
                  </a:cubicBezTo>
                  <a:cubicBezTo>
                    <a:pt x="988" y="807"/>
                    <a:pt x="808" y="627"/>
                    <a:pt x="808" y="406"/>
                  </a:cubicBezTo>
                  <a:lnTo>
                    <a:pt x="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38;p50">
              <a:extLst>
                <a:ext uri="{FF2B5EF4-FFF2-40B4-BE49-F238E27FC236}">
                  <a16:creationId xmlns:a16="http://schemas.microsoft.com/office/drawing/2014/main" id="{FB036D39-679B-4EEA-8BC9-457138E9226F}"/>
                </a:ext>
              </a:extLst>
            </p:cNvPr>
            <p:cNvSpPr/>
            <p:nvPr/>
          </p:nvSpPr>
          <p:spPr>
            <a:xfrm>
              <a:off x="708200" y="4161225"/>
              <a:ext cx="62175" cy="59150"/>
            </a:xfrm>
            <a:custGeom>
              <a:avLst/>
              <a:gdLst/>
              <a:ahLst/>
              <a:cxnLst/>
              <a:rect l="l" t="t" r="r" b="b"/>
              <a:pathLst>
                <a:path w="2487" h="2366" extrusionOk="0">
                  <a:moveTo>
                    <a:pt x="1238" y="1"/>
                  </a:moveTo>
                  <a:cubicBezTo>
                    <a:pt x="1101" y="1"/>
                    <a:pt x="961" y="25"/>
                    <a:pt x="824" y="74"/>
                  </a:cubicBezTo>
                  <a:cubicBezTo>
                    <a:pt x="794" y="86"/>
                    <a:pt x="765" y="98"/>
                    <a:pt x="735" y="111"/>
                  </a:cubicBezTo>
                  <a:cubicBezTo>
                    <a:pt x="165" y="372"/>
                    <a:pt x="1" y="1029"/>
                    <a:pt x="219" y="1628"/>
                  </a:cubicBezTo>
                  <a:cubicBezTo>
                    <a:pt x="392" y="2104"/>
                    <a:pt x="764" y="2366"/>
                    <a:pt x="1208" y="2366"/>
                  </a:cubicBezTo>
                  <a:cubicBezTo>
                    <a:pt x="1350" y="2366"/>
                    <a:pt x="1500" y="2339"/>
                    <a:pt x="1653" y="2283"/>
                  </a:cubicBezTo>
                  <a:cubicBezTo>
                    <a:pt x="1974" y="2167"/>
                    <a:pt x="2218" y="1996"/>
                    <a:pt x="2346" y="1707"/>
                  </a:cubicBezTo>
                  <a:cubicBezTo>
                    <a:pt x="2475" y="1420"/>
                    <a:pt x="2487" y="1094"/>
                    <a:pt x="2379" y="799"/>
                  </a:cubicBezTo>
                  <a:lnTo>
                    <a:pt x="2379" y="799"/>
                  </a:lnTo>
                  <a:lnTo>
                    <a:pt x="2379" y="800"/>
                  </a:lnTo>
                  <a:cubicBezTo>
                    <a:pt x="2200" y="307"/>
                    <a:pt x="1734"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39;p50">
              <a:extLst>
                <a:ext uri="{FF2B5EF4-FFF2-40B4-BE49-F238E27FC236}">
                  <a16:creationId xmlns:a16="http://schemas.microsoft.com/office/drawing/2014/main" id="{386B7FB8-D467-4747-B433-DA7B7B16DB75}"/>
                </a:ext>
              </a:extLst>
            </p:cNvPr>
            <p:cNvSpPr/>
            <p:nvPr/>
          </p:nvSpPr>
          <p:spPr>
            <a:xfrm>
              <a:off x="702800" y="4164000"/>
              <a:ext cx="64075" cy="57900"/>
            </a:xfrm>
            <a:custGeom>
              <a:avLst/>
              <a:gdLst/>
              <a:ahLst/>
              <a:cxnLst/>
              <a:rect l="l" t="t" r="r" b="b"/>
              <a:pathLst>
                <a:path w="2563" h="2316" extrusionOk="0">
                  <a:moveTo>
                    <a:pt x="951" y="0"/>
                  </a:moveTo>
                  <a:lnTo>
                    <a:pt x="951" y="0"/>
                  </a:lnTo>
                  <a:cubicBezTo>
                    <a:pt x="180" y="352"/>
                    <a:pt x="0" y="1367"/>
                    <a:pt x="601" y="1964"/>
                  </a:cubicBezTo>
                  <a:cubicBezTo>
                    <a:pt x="842" y="2203"/>
                    <a:pt x="1149" y="2315"/>
                    <a:pt x="1452" y="2315"/>
                  </a:cubicBezTo>
                  <a:cubicBezTo>
                    <a:pt x="1907" y="2315"/>
                    <a:pt x="2355" y="2061"/>
                    <a:pt x="2562" y="1596"/>
                  </a:cubicBezTo>
                  <a:lnTo>
                    <a:pt x="2562" y="1596"/>
                  </a:lnTo>
                  <a:cubicBezTo>
                    <a:pt x="2534" y="1609"/>
                    <a:pt x="2506" y="1624"/>
                    <a:pt x="2476" y="1636"/>
                  </a:cubicBezTo>
                  <a:cubicBezTo>
                    <a:pt x="2341" y="1684"/>
                    <a:pt x="2202" y="1707"/>
                    <a:pt x="2064" y="1707"/>
                  </a:cubicBezTo>
                  <a:cubicBezTo>
                    <a:pt x="1733" y="1707"/>
                    <a:pt x="1409" y="1572"/>
                    <a:pt x="1174" y="1320"/>
                  </a:cubicBezTo>
                  <a:cubicBezTo>
                    <a:pt x="842" y="965"/>
                    <a:pt x="754" y="444"/>
                    <a:pt x="9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40;p50">
              <a:extLst>
                <a:ext uri="{FF2B5EF4-FFF2-40B4-BE49-F238E27FC236}">
                  <a16:creationId xmlns:a16="http://schemas.microsoft.com/office/drawing/2014/main" id="{95AE10E9-C6D2-47B4-A737-95F5F523F9C0}"/>
                </a:ext>
              </a:extLst>
            </p:cNvPr>
            <p:cNvSpPr/>
            <p:nvPr/>
          </p:nvSpPr>
          <p:spPr>
            <a:xfrm>
              <a:off x="550875" y="4270600"/>
              <a:ext cx="72825" cy="54750"/>
            </a:xfrm>
            <a:custGeom>
              <a:avLst/>
              <a:gdLst/>
              <a:ahLst/>
              <a:cxnLst/>
              <a:rect l="l" t="t" r="r" b="b"/>
              <a:pathLst>
                <a:path w="2913" h="2190" extrusionOk="0">
                  <a:moveTo>
                    <a:pt x="2659" y="1"/>
                  </a:moveTo>
                  <a:lnTo>
                    <a:pt x="2657" y="2"/>
                  </a:lnTo>
                  <a:lnTo>
                    <a:pt x="0" y="1841"/>
                  </a:lnTo>
                  <a:cubicBezTo>
                    <a:pt x="157" y="2067"/>
                    <a:pt x="409" y="2189"/>
                    <a:pt x="666" y="2189"/>
                  </a:cubicBezTo>
                  <a:cubicBezTo>
                    <a:pt x="825" y="2189"/>
                    <a:pt x="985" y="2142"/>
                    <a:pt x="1125" y="2045"/>
                  </a:cubicBezTo>
                  <a:lnTo>
                    <a:pt x="2454" y="1125"/>
                  </a:lnTo>
                  <a:cubicBezTo>
                    <a:pt x="2820" y="871"/>
                    <a:pt x="2912" y="368"/>
                    <a:pt x="2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41;p50">
              <a:extLst>
                <a:ext uri="{FF2B5EF4-FFF2-40B4-BE49-F238E27FC236}">
                  <a16:creationId xmlns:a16="http://schemas.microsoft.com/office/drawing/2014/main" id="{B2C0B814-DFCA-4AC1-8096-FD35C91777AC}"/>
                </a:ext>
              </a:extLst>
            </p:cNvPr>
            <p:cNvSpPr/>
            <p:nvPr/>
          </p:nvSpPr>
          <p:spPr>
            <a:xfrm>
              <a:off x="571025" y="4179600"/>
              <a:ext cx="42400" cy="38325"/>
            </a:xfrm>
            <a:custGeom>
              <a:avLst/>
              <a:gdLst/>
              <a:ahLst/>
              <a:cxnLst/>
              <a:rect l="l" t="t" r="r" b="b"/>
              <a:pathLst>
                <a:path w="1696" h="1533" extrusionOk="0">
                  <a:moveTo>
                    <a:pt x="609" y="0"/>
                  </a:moveTo>
                  <a:cubicBezTo>
                    <a:pt x="110" y="245"/>
                    <a:pt x="1" y="910"/>
                    <a:pt x="397" y="1300"/>
                  </a:cubicBezTo>
                  <a:cubicBezTo>
                    <a:pt x="558" y="1458"/>
                    <a:pt x="762" y="1533"/>
                    <a:pt x="963" y="1533"/>
                  </a:cubicBezTo>
                  <a:cubicBezTo>
                    <a:pt x="1261" y="1533"/>
                    <a:pt x="1554" y="1370"/>
                    <a:pt x="1696" y="1070"/>
                  </a:cubicBezTo>
                  <a:lnTo>
                    <a:pt x="1696" y="1070"/>
                  </a:lnTo>
                  <a:cubicBezTo>
                    <a:pt x="1670" y="1081"/>
                    <a:pt x="1646" y="1095"/>
                    <a:pt x="1619" y="1105"/>
                  </a:cubicBezTo>
                  <a:lnTo>
                    <a:pt x="1619" y="1107"/>
                  </a:lnTo>
                  <a:cubicBezTo>
                    <a:pt x="1530" y="1138"/>
                    <a:pt x="1438" y="1154"/>
                    <a:pt x="1346" y="1154"/>
                  </a:cubicBezTo>
                  <a:cubicBezTo>
                    <a:pt x="1122" y="1154"/>
                    <a:pt x="902" y="1061"/>
                    <a:pt x="745" y="889"/>
                  </a:cubicBezTo>
                  <a:cubicBezTo>
                    <a:pt x="524" y="647"/>
                    <a:pt x="471" y="296"/>
                    <a:pt x="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2187;p51">
            <a:extLst>
              <a:ext uri="{FF2B5EF4-FFF2-40B4-BE49-F238E27FC236}">
                <a16:creationId xmlns:a16="http://schemas.microsoft.com/office/drawing/2014/main" id="{65CF1600-A518-4AA3-BFE8-AEA9237B6AFA}"/>
              </a:ext>
            </a:extLst>
          </p:cNvPr>
          <p:cNvGrpSpPr/>
          <p:nvPr/>
        </p:nvGrpSpPr>
        <p:grpSpPr>
          <a:xfrm>
            <a:off x="1789742" y="1724085"/>
            <a:ext cx="1536842" cy="793469"/>
            <a:chOff x="3014925" y="2531175"/>
            <a:chExt cx="1205650" cy="622475"/>
          </a:xfrm>
        </p:grpSpPr>
        <p:sp>
          <p:nvSpPr>
            <p:cNvPr id="72" name="Google Shape;2188;p51">
              <a:extLst>
                <a:ext uri="{FF2B5EF4-FFF2-40B4-BE49-F238E27FC236}">
                  <a16:creationId xmlns:a16="http://schemas.microsoft.com/office/drawing/2014/main" id="{C6680C8A-8994-4C4B-A09F-A4944C8C2DB5}"/>
                </a:ext>
              </a:extLst>
            </p:cNvPr>
            <p:cNvSpPr/>
            <p:nvPr/>
          </p:nvSpPr>
          <p:spPr>
            <a:xfrm>
              <a:off x="3303050" y="2531175"/>
              <a:ext cx="622475" cy="622475"/>
            </a:xfrm>
            <a:custGeom>
              <a:avLst/>
              <a:gdLst/>
              <a:ahLst/>
              <a:cxnLst/>
              <a:rect l="l" t="t" r="r" b="b"/>
              <a:pathLst>
                <a:path w="24899" h="24899" extrusionOk="0">
                  <a:moveTo>
                    <a:pt x="12449" y="0"/>
                  </a:moveTo>
                  <a:cubicBezTo>
                    <a:pt x="9148" y="0"/>
                    <a:pt x="5981" y="1311"/>
                    <a:pt x="3647" y="3645"/>
                  </a:cubicBezTo>
                  <a:cubicBezTo>
                    <a:pt x="1312" y="5980"/>
                    <a:pt x="0" y="9147"/>
                    <a:pt x="0" y="12449"/>
                  </a:cubicBezTo>
                  <a:cubicBezTo>
                    <a:pt x="0" y="15751"/>
                    <a:pt x="1312" y="18917"/>
                    <a:pt x="3647" y="21252"/>
                  </a:cubicBezTo>
                  <a:cubicBezTo>
                    <a:pt x="5981" y="23586"/>
                    <a:pt x="9148" y="24898"/>
                    <a:pt x="12449" y="24898"/>
                  </a:cubicBezTo>
                  <a:cubicBezTo>
                    <a:pt x="15751" y="24898"/>
                    <a:pt x="18917" y="23586"/>
                    <a:pt x="21252" y="21252"/>
                  </a:cubicBezTo>
                  <a:cubicBezTo>
                    <a:pt x="23586" y="18917"/>
                    <a:pt x="24898" y="15751"/>
                    <a:pt x="24898" y="12449"/>
                  </a:cubicBezTo>
                  <a:cubicBezTo>
                    <a:pt x="24898" y="9147"/>
                    <a:pt x="23586" y="5980"/>
                    <a:pt x="21252" y="3645"/>
                  </a:cubicBezTo>
                  <a:cubicBezTo>
                    <a:pt x="18917" y="1311"/>
                    <a:pt x="15751"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89;p51">
              <a:extLst>
                <a:ext uri="{FF2B5EF4-FFF2-40B4-BE49-F238E27FC236}">
                  <a16:creationId xmlns:a16="http://schemas.microsoft.com/office/drawing/2014/main" id="{9C662C8F-B057-494B-ADD5-4404C6841659}"/>
                </a:ext>
              </a:extLst>
            </p:cNvPr>
            <p:cNvSpPr/>
            <p:nvPr/>
          </p:nvSpPr>
          <p:spPr>
            <a:xfrm>
              <a:off x="3363425" y="2542000"/>
              <a:ext cx="501300" cy="278475"/>
            </a:xfrm>
            <a:custGeom>
              <a:avLst/>
              <a:gdLst/>
              <a:ahLst/>
              <a:cxnLst/>
              <a:rect l="l" t="t" r="r" b="b"/>
              <a:pathLst>
                <a:path w="20052" h="11139" extrusionOk="0">
                  <a:moveTo>
                    <a:pt x="13293" y="0"/>
                  </a:moveTo>
                  <a:cubicBezTo>
                    <a:pt x="12750" y="222"/>
                    <a:pt x="12218" y="451"/>
                    <a:pt x="11710" y="676"/>
                  </a:cubicBezTo>
                  <a:cubicBezTo>
                    <a:pt x="11512" y="765"/>
                    <a:pt x="11322" y="866"/>
                    <a:pt x="11136" y="977"/>
                  </a:cubicBezTo>
                  <a:cubicBezTo>
                    <a:pt x="10242" y="1511"/>
                    <a:pt x="9093" y="2468"/>
                    <a:pt x="10435" y="2890"/>
                  </a:cubicBezTo>
                  <a:cubicBezTo>
                    <a:pt x="10988" y="3065"/>
                    <a:pt x="12756" y="2790"/>
                    <a:pt x="12710" y="3745"/>
                  </a:cubicBezTo>
                  <a:cubicBezTo>
                    <a:pt x="12655" y="4872"/>
                    <a:pt x="10546" y="5123"/>
                    <a:pt x="9745" y="5348"/>
                  </a:cubicBezTo>
                  <a:cubicBezTo>
                    <a:pt x="6842" y="6167"/>
                    <a:pt x="1689" y="6763"/>
                    <a:pt x="168" y="9865"/>
                  </a:cubicBezTo>
                  <a:cubicBezTo>
                    <a:pt x="12" y="10182"/>
                    <a:pt x="0" y="10597"/>
                    <a:pt x="235" y="10862"/>
                  </a:cubicBezTo>
                  <a:cubicBezTo>
                    <a:pt x="428" y="11078"/>
                    <a:pt x="719" y="11139"/>
                    <a:pt x="1018" y="11139"/>
                  </a:cubicBezTo>
                  <a:cubicBezTo>
                    <a:pt x="1159" y="11139"/>
                    <a:pt x="1301" y="11125"/>
                    <a:pt x="1437" y="11108"/>
                  </a:cubicBezTo>
                  <a:cubicBezTo>
                    <a:pt x="5695" y="10578"/>
                    <a:pt x="9782" y="9212"/>
                    <a:pt x="13722" y="7549"/>
                  </a:cubicBezTo>
                  <a:cubicBezTo>
                    <a:pt x="15650" y="6736"/>
                    <a:pt x="17545" y="5845"/>
                    <a:pt x="19422" y="4920"/>
                  </a:cubicBezTo>
                  <a:cubicBezTo>
                    <a:pt x="19620" y="4822"/>
                    <a:pt x="19834" y="4722"/>
                    <a:pt x="20051" y="4620"/>
                  </a:cubicBezTo>
                  <a:cubicBezTo>
                    <a:pt x="18381" y="2366"/>
                    <a:pt x="16001" y="738"/>
                    <a:pt x="1329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90;p51">
              <a:extLst>
                <a:ext uri="{FF2B5EF4-FFF2-40B4-BE49-F238E27FC236}">
                  <a16:creationId xmlns:a16="http://schemas.microsoft.com/office/drawing/2014/main" id="{450BFD42-5954-4830-8F23-9D41C8D9D3A5}"/>
                </a:ext>
              </a:extLst>
            </p:cNvPr>
            <p:cNvSpPr/>
            <p:nvPr/>
          </p:nvSpPr>
          <p:spPr>
            <a:xfrm>
              <a:off x="3322325" y="2592100"/>
              <a:ext cx="254550" cy="142475"/>
            </a:xfrm>
            <a:custGeom>
              <a:avLst/>
              <a:gdLst/>
              <a:ahLst/>
              <a:cxnLst/>
              <a:rect l="l" t="t" r="r" b="b"/>
              <a:pathLst>
                <a:path w="10182" h="5699" extrusionOk="0">
                  <a:moveTo>
                    <a:pt x="8440" y="0"/>
                  </a:moveTo>
                  <a:cubicBezTo>
                    <a:pt x="7802" y="0"/>
                    <a:pt x="7145" y="126"/>
                    <a:pt x="6789" y="219"/>
                  </a:cubicBezTo>
                  <a:cubicBezTo>
                    <a:pt x="5346" y="591"/>
                    <a:pt x="3944" y="1060"/>
                    <a:pt x="2549" y="1546"/>
                  </a:cubicBezTo>
                  <a:cubicBezTo>
                    <a:pt x="1437" y="2750"/>
                    <a:pt x="570" y="4160"/>
                    <a:pt x="0" y="5698"/>
                  </a:cubicBezTo>
                  <a:cubicBezTo>
                    <a:pt x="208" y="5544"/>
                    <a:pt x="410" y="5395"/>
                    <a:pt x="606" y="5264"/>
                  </a:cubicBezTo>
                  <a:cubicBezTo>
                    <a:pt x="2479" y="4016"/>
                    <a:pt x="4701" y="3413"/>
                    <a:pt x="6890" y="2891"/>
                  </a:cubicBezTo>
                  <a:cubicBezTo>
                    <a:pt x="7763" y="2684"/>
                    <a:pt x="10182" y="2296"/>
                    <a:pt x="10139" y="1052"/>
                  </a:cubicBezTo>
                  <a:cubicBezTo>
                    <a:pt x="10110" y="225"/>
                    <a:pt x="9291" y="0"/>
                    <a:pt x="844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91;p51">
              <a:extLst>
                <a:ext uri="{FF2B5EF4-FFF2-40B4-BE49-F238E27FC236}">
                  <a16:creationId xmlns:a16="http://schemas.microsoft.com/office/drawing/2014/main" id="{2DAC0C0F-A211-4089-ABA3-16412690113E}"/>
                </a:ext>
              </a:extLst>
            </p:cNvPr>
            <p:cNvSpPr/>
            <p:nvPr/>
          </p:nvSpPr>
          <p:spPr>
            <a:xfrm>
              <a:off x="3310950" y="2765875"/>
              <a:ext cx="614825" cy="312850"/>
            </a:xfrm>
            <a:custGeom>
              <a:avLst/>
              <a:gdLst/>
              <a:ahLst/>
              <a:cxnLst/>
              <a:rect l="l" t="t" r="r" b="b"/>
              <a:pathLst>
                <a:path w="24593" h="12514" extrusionOk="0">
                  <a:moveTo>
                    <a:pt x="24198" y="1"/>
                  </a:moveTo>
                  <a:cubicBezTo>
                    <a:pt x="23488" y="141"/>
                    <a:pt x="22776" y="480"/>
                    <a:pt x="22122" y="806"/>
                  </a:cubicBezTo>
                  <a:cubicBezTo>
                    <a:pt x="19584" y="2064"/>
                    <a:pt x="16963" y="3149"/>
                    <a:pt x="14276" y="4051"/>
                  </a:cubicBezTo>
                  <a:cubicBezTo>
                    <a:pt x="13532" y="4300"/>
                    <a:pt x="12756" y="4538"/>
                    <a:pt x="11980" y="4538"/>
                  </a:cubicBezTo>
                  <a:cubicBezTo>
                    <a:pt x="11808" y="4538"/>
                    <a:pt x="11637" y="4526"/>
                    <a:pt x="11466" y="4501"/>
                  </a:cubicBezTo>
                  <a:cubicBezTo>
                    <a:pt x="10853" y="4409"/>
                    <a:pt x="10281" y="4143"/>
                    <a:pt x="9678" y="4002"/>
                  </a:cubicBezTo>
                  <a:cubicBezTo>
                    <a:pt x="9294" y="3913"/>
                    <a:pt x="8904" y="3876"/>
                    <a:pt x="8512" y="3876"/>
                  </a:cubicBezTo>
                  <a:cubicBezTo>
                    <a:pt x="7620" y="3876"/>
                    <a:pt x="6719" y="4066"/>
                    <a:pt x="5840" y="4256"/>
                  </a:cubicBezTo>
                  <a:cubicBezTo>
                    <a:pt x="3869" y="4681"/>
                    <a:pt x="1884" y="5112"/>
                    <a:pt x="1" y="5845"/>
                  </a:cubicBezTo>
                  <a:cubicBezTo>
                    <a:pt x="138" y="6447"/>
                    <a:pt x="322" y="7039"/>
                    <a:pt x="547" y="7613"/>
                  </a:cubicBezTo>
                  <a:cubicBezTo>
                    <a:pt x="1830" y="7239"/>
                    <a:pt x="3135" y="6940"/>
                    <a:pt x="4454" y="6718"/>
                  </a:cubicBezTo>
                  <a:cubicBezTo>
                    <a:pt x="4906" y="6642"/>
                    <a:pt x="5411" y="6575"/>
                    <a:pt x="5912" y="6575"/>
                  </a:cubicBezTo>
                  <a:cubicBezTo>
                    <a:pt x="6522" y="6575"/>
                    <a:pt x="7128" y="6675"/>
                    <a:pt x="7630" y="6980"/>
                  </a:cubicBezTo>
                  <a:cubicBezTo>
                    <a:pt x="9024" y="7826"/>
                    <a:pt x="7354" y="8581"/>
                    <a:pt x="6429" y="8822"/>
                  </a:cubicBezTo>
                  <a:cubicBezTo>
                    <a:pt x="5199" y="9142"/>
                    <a:pt x="3925" y="9263"/>
                    <a:pt x="2685" y="9541"/>
                  </a:cubicBezTo>
                  <a:cubicBezTo>
                    <a:pt x="2413" y="9602"/>
                    <a:pt x="2053" y="9688"/>
                    <a:pt x="1668" y="9806"/>
                  </a:cubicBezTo>
                  <a:cubicBezTo>
                    <a:pt x="2323" y="10818"/>
                    <a:pt x="3119" y="11730"/>
                    <a:pt x="4036" y="12514"/>
                  </a:cubicBezTo>
                  <a:cubicBezTo>
                    <a:pt x="5001" y="12300"/>
                    <a:pt x="5958" y="12061"/>
                    <a:pt x="6910" y="11796"/>
                  </a:cubicBezTo>
                  <a:cubicBezTo>
                    <a:pt x="8163" y="11445"/>
                    <a:pt x="9428" y="11039"/>
                    <a:pt x="10479" y="10274"/>
                  </a:cubicBezTo>
                  <a:cubicBezTo>
                    <a:pt x="11792" y="9319"/>
                    <a:pt x="12713" y="7849"/>
                    <a:pt x="14154" y="7100"/>
                  </a:cubicBezTo>
                  <a:cubicBezTo>
                    <a:pt x="15016" y="6652"/>
                    <a:pt x="15996" y="6500"/>
                    <a:pt x="16946" y="6297"/>
                  </a:cubicBezTo>
                  <a:cubicBezTo>
                    <a:pt x="19555" y="5735"/>
                    <a:pt x="22056" y="4746"/>
                    <a:pt x="24343" y="3368"/>
                  </a:cubicBezTo>
                  <a:cubicBezTo>
                    <a:pt x="24423" y="3320"/>
                    <a:pt x="24502" y="3272"/>
                    <a:pt x="24582" y="3222"/>
                  </a:cubicBezTo>
                  <a:cubicBezTo>
                    <a:pt x="24592" y="2412"/>
                    <a:pt x="24523" y="1605"/>
                    <a:pt x="24377" y="808"/>
                  </a:cubicBezTo>
                  <a:cubicBezTo>
                    <a:pt x="24327" y="535"/>
                    <a:pt x="24264" y="267"/>
                    <a:pt x="24198"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92;p51">
              <a:extLst>
                <a:ext uri="{FF2B5EF4-FFF2-40B4-BE49-F238E27FC236}">
                  <a16:creationId xmlns:a16="http://schemas.microsoft.com/office/drawing/2014/main" id="{7BF0D89A-9AAE-44A6-B612-E3488CC41C78}"/>
                </a:ext>
              </a:extLst>
            </p:cNvPr>
            <p:cNvSpPr/>
            <p:nvPr/>
          </p:nvSpPr>
          <p:spPr>
            <a:xfrm>
              <a:off x="3647525" y="2694150"/>
              <a:ext cx="256925" cy="117950"/>
            </a:xfrm>
            <a:custGeom>
              <a:avLst/>
              <a:gdLst/>
              <a:ahLst/>
              <a:cxnLst/>
              <a:rect l="l" t="t" r="r" b="b"/>
              <a:pathLst>
                <a:path w="10277" h="4718" extrusionOk="0">
                  <a:moveTo>
                    <a:pt x="9617" y="1"/>
                  </a:moveTo>
                  <a:cubicBezTo>
                    <a:pt x="9237" y="207"/>
                    <a:pt x="8872" y="443"/>
                    <a:pt x="8610" y="567"/>
                  </a:cubicBezTo>
                  <a:cubicBezTo>
                    <a:pt x="6996" y="1326"/>
                    <a:pt x="5356" y="2030"/>
                    <a:pt x="3693" y="2682"/>
                  </a:cubicBezTo>
                  <a:cubicBezTo>
                    <a:pt x="2794" y="3034"/>
                    <a:pt x="1758" y="3285"/>
                    <a:pt x="860" y="3700"/>
                  </a:cubicBezTo>
                  <a:cubicBezTo>
                    <a:pt x="677" y="3783"/>
                    <a:pt x="498" y="3876"/>
                    <a:pt x="326" y="3978"/>
                  </a:cubicBezTo>
                  <a:cubicBezTo>
                    <a:pt x="168" y="4071"/>
                    <a:pt x="1" y="4214"/>
                    <a:pt x="22" y="4396"/>
                  </a:cubicBezTo>
                  <a:cubicBezTo>
                    <a:pt x="37" y="4527"/>
                    <a:pt x="153" y="4627"/>
                    <a:pt x="279" y="4666"/>
                  </a:cubicBezTo>
                  <a:cubicBezTo>
                    <a:pt x="402" y="4704"/>
                    <a:pt x="545" y="4718"/>
                    <a:pt x="693" y="4718"/>
                  </a:cubicBezTo>
                  <a:cubicBezTo>
                    <a:pt x="927" y="4718"/>
                    <a:pt x="1172" y="4683"/>
                    <a:pt x="1370" y="4654"/>
                  </a:cubicBezTo>
                  <a:cubicBezTo>
                    <a:pt x="3064" y="4406"/>
                    <a:pt x="4757" y="4091"/>
                    <a:pt x="6376" y="3528"/>
                  </a:cubicBezTo>
                  <a:cubicBezTo>
                    <a:pt x="7776" y="3041"/>
                    <a:pt x="9125" y="2361"/>
                    <a:pt x="10277" y="1430"/>
                  </a:cubicBezTo>
                  <a:cubicBezTo>
                    <a:pt x="10088" y="940"/>
                    <a:pt x="9867" y="462"/>
                    <a:pt x="96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93;p51">
              <a:extLst>
                <a:ext uri="{FF2B5EF4-FFF2-40B4-BE49-F238E27FC236}">
                  <a16:creationId xmlns:a16="http://schemas.microsoft.com/office/drawing/2014/main" id="{8145ECAF-1BB0-4606-8E14-C17AAE12AB1C}"/>
                </a:ext>
              </a:extLst>
            </p:cNvPr>
            <p:cNvSpPr/>
            <p:nvPr/>
          </p:nvSpPr>
          <p:spPr>
            <a:xfrm>
              <a:off x="3492775" y="2908175"/>
              <a:ext cx="425750" cy="245475"/>
            </a:xfrm>
            <a:custGeom>
              <a:avLst/>
              <a:gdLst/>
              <a:ahLst/>
              <a:cxnLst/>
              <a:rect l="l" t="t" r="r" b="b"/>
              <a:pathLst>
                <a:path w="17030" h="9819" extrusionOk="0">
                  <a:moveTo>
                    <a:pt x="17030" y="0"/>
                  </a:moveTo>
                  <a:lnTo>
                    <a:pt x="17030" y="0"/>
                  </a:lnTo>
                  <a:cubicBezTo>
                    <a:pt x="16719" y="158"/>
                    <a:pt x="16414" y="350"/>
                    <a:pt x="16152" y="461"/>
                  </a:cubicBezTo>
                  <a:cubicBezTo>
                    <a:pt x="13962" y="1397"/>
                    <a:pt x="11643" y="1968"/>
                    <a:pt x="9388" y="2716"/>
                  </a:cubicBezTo>
                  <a:cubicBezTo>
                    <a:pt x="8611" y="2975"/>
                    <a:pt x="7791" y="3291"/>
                    <a:pt x="7328" y="3966"/>
                  </a:cubicBezTo>
                  <a:cubicBezTo>
                    <a:pt x="6875" y="4623"/>
                    <a:pt x="6847" y="5514"/>
                    <a:pt x="6354" y="6143"/>
                  </a:cubicBezTo>
                  <a:cubicBezTo>
                    <a:pt x="5942" y="6667"/>
                    <a:pt x="5281" y="6918"/>
                    <a:pt x="4653" y="7146"/>
                  </a:cubicBezTo>
                  <a:lnTo>
                    <a:pt x="1" y="8828"/>
                  </a:lnTo>
                  <a:cubicBezTo>
                    <a:pt x="1542" y="9484"/>
                    <a:pt x="3194" y="9818"/>
                    <a:pt x="4854" y="9818"/>
                  </a:cubicBezTo>
                  <a:cubicBezTo>
                    <a:pt x="5608" y="9818"/>
                    <a:pt x="6365" y="9750"/>
                    <a:pt x="7113" y="9610"/>
                  </a:cubicBezTo>
                  <a:cubicBezTo>
                    <a:pt x="12205" y="8674"/>
                    <a:pt x="15997" y="4762"/>
                    <a:pt x="1703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94;p51">
              <a:extLst>
                <a:ext uri="{FF2B5EF4-FFF2-40B4-BE49-F238E27FC236}">
                  <a16:creationId xmlns:a16="http://schemas.microsoft.com/office/drawing/2014/main" id="{00F5E767-7CC5-4423-8428-FE485685F68C}"/>
                </a:ext>
              </a:extLst>
            </p:cNvPr>
            <p:cNvSpPr/>
            <p:nvPr/>
          </p:nvSpPr>
          <p:spPr>
            <a:xfrm>
              <a:off x="3014925" y="2621400"/>
              <a:ext cx="1205650" cy="442025"/>
            </a:xfrm>
            <a:custGeom>
              <a:avLst/>
              <a:gdLst/>
              <a:ahLst/>
              <a:cxnLst/>
              <a:rect l="l" t="t" r="r" b="b"/>
              <a:pathLst>
                <a:path w="48226" h="17681" extrusionOk="0">
                  <a:moveTo>
                    <a:pt x="40489" y="0"/>
                  </a:moveTo>
                  <a:cubicBezTo>
                    <a:pt x="38431" y="0"/>
                    <a:pt x="35999" y="203"/>
                    <a:pt x="33315" y="605"/>
                  </a:cubicBezTo>
                  <a:cubicBezTo>
                    <a:pt x="33607" y="919"/>
                    <a:pt x="34790" y="2255"/>
                    <a:pt x="35429" y="3944"/>
                  </a:cubicBezTo>
                  <a:cubicBezTo>
                    <a:pt x="36071" y="3885"/>
                    <a:pt x="36646" y="3855"/>
                    <a:pt x="37146" y="3855"/>
                  </a:cubicBezTo>
                  <a:cubicBezTo>
                    <a:pt x="38419" y="3855"/>
                    <a:pt x="39197" y="4049"/>
                    <a:pt x="39315" y="4458"/>
                  </a:cubicBezTo>
                  <a:cubicBezTo>
                    <a:pt x="39689" y="5770"/>
                    <a:pt x="33125" y="8794"/>
                    <a:pt x="24652" y="11213"/>
                  </a:cubicBezTo>
                  <a:cubicBezTo>
                    <a:pt x="18820" y="12880"/>
                    <a:pt x="13605" y="13825"/>
                    <a:pt x="10799" y="13825"/>
                  </a:cubicBezTo>
                  <a:cubicBezTo>
                    <a:pt x="9528" y="13825"/>
                    <a:pt x="8752" y="13631"/>
                    <a:pt x="8635" y="13223"/>
                  </a:cubicBezTo>
                  <a:cubicBezTo>
                    <a:pt x="8472" y="12651"/>
                    <a:pt x="9622" y="11758"/>
                    <a:pt x="11670" y="10729"/>
                  </a:cubicBezTo>
                  <a:cubicBezTo>
                    <a:pt x="11606" y="10238"/>
                    <a:pt x="11361" y="8141"/>
                    <a:pt x="11684" y="6786"/>
                  </a:cubicBezTo>
                  <a:lnTo>
                    <a:pt x="11684" y="6786"/>
                  </a:lnTo>
                  <a:cubicBezTo>
                    <a:pt x="4522" y="9881"/>
                    <a:pt x="0" y="13272"/>
                    <a:pt x="639" y="15506"/>
                  </a:cubicBezTo>
                  <a:cubicBezTo>
                    <a:pt x="1056" y="16965"/>
                    <a:pt x="3599" y="17680"/>
                    <a:pt x="7462" y="17680"/>
                  </a:cubicBezTo>
                  <a:cubicBezTo>
                    <a:pt x="12089" y="17680"/>
                    <a:pt x="18609" y="16653"/>
                    <a:pt x="25633" y="14646"/>
                  </a:cubicBezTo>
                  <a:cubicBezTo>
                    <a:pt x="38521" y="10966"/>
                    <a:pt x="48226" y="5381"/>
                    <a:pt x="47309" y="2175"/>
                  </a:cubicBezTo>
                  <a:cubicBezTo>
                    <a:pt x="46893" y="715"/>
                    <a:pt x="44350" y="0"/>
                    <a:pt x="40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95;p51">
              <a:extLst>
                <a:ext uri="{FF2B5EF4-FFF2-40B4-BE49-F238E27FC236}">
                  <a16:creationId xmlns:a16="http://schemas.microsoft.com/office/drawing/2014/main" id="{50A2F7DB-DCAD-47A5-A8D8-663857E9B9C8}"/>
                </a:ext>
              </a:extLst>
            </p:cNvPr>
            <p:cNvSpPr/>
            <p:nvPr/>
          </p:nvSpPr>
          <p:spPr>
            <a:xfrm>
              <a:off x="3102750" y="2655100"/>
              <a:ext cx="1024325" cy="370725"/>
            </a:xfrm>
            <a:custGeom>
              <a:avLst/>
              <a:gdLst/>
              <a:ahLst/>
              <a:cxnLst/>
              <a:rect l="l" t="t" r="r" b="b"/>
              <a:pathLst>
                <a:path w="40973" h="14829" extrusionOk="0">
                  <a:moveTo>
                    <a:pt x="35640" y="0"/>
                  </a:moveTo>
                  <a:cubicBezTo>
                    <a:pt x="33462" y="0"/>
                    <a:pt x="31333" y="290"/>
                    <a:pt x="30895" y="353"/>
                  </a:cubicBezTo>
                  <a:cubicBezTo>
                    <a:pt x="30838" y="361"/>
                    <a:pt x="30782" y="383"/>
                    <a:pt x="30733" y="417"/>
                  </a:cubicBezTo>
                  <a:cubicBezTo>
                    <a:pt x="30879" y="623"/>
                    <a:pt x="31031" y="854"/>
                    <a:pt x="31180" y="1102"/>
                  </a:cubicBezTo>
                  <a:cubicBezTo>
                    <a:pt x="32500" y="920"/>
                    <a:pt x="34156" y="782"/>
                    <a:pt x="35682" y="782"/>
                  </a:cubicBezTo>
                  <a:cubicBezTo>
                    <a:pt x="37780" y="782"/>
                    <a:pt x="39632" y="1042"/>
                    <a:pt x="40024" y="1804"/>
                  </a:cubicBezTo>
                  <a:cubicBezTo>
                    <a:pt x="40117" y="1983"/>
                    <a:pt x="40108" y="2192"/>
                    <a:pt x="40000" y="2447"/>
                  </a:cubicBezTo>
                  <a:cubicBezTo>
                    <a:pt x="39152" y="4413"/>
                    <a:pt x="32943" y="7953"/>
                    <a:pt x="20978" y="11429"/>
                  </a:cubicBezTo>
                  <a:cubicBezTo>
                    <a:pt x="14228" y="13390"/>
                    <a:pt x="9372" y="14035"/>
                    <a:pt x="6121" y="14035"/>
                  </a:cubicBezTo>
                  <a:cubicBezTo>
                    <a:pt x="2837" y="14035"/>
                    <a:pt x="1189" y="13377"/>
                    <a:pt x="876" y="12751"/>
                  </a:cubicBezTo>
                  <a:cubicBezTo>
                    <a:pt x="843" y="12693"/>
                    <a:pt x="857" y="12582"/>
                    <a:pt x="912" y="12446"/>
                  </a:cubicBezTo>
                  <a:cubicBezTo>
                    <a:pt x="1532" y="10918"/>
                    <a:pt x="5218" y="8765"/>
                    <a:pt x="8028" y="7896"/>
                  </a:cubicBezTo>
                  <a:cubicBezTo>
                    <a:pt x="8015" y="7643"/>
                    <a:pt x="8008" y="7375"/>
                    <a:pt x="8010" y="7103"/>
                  </a:cubicBezTo>
                  <a:cubicBezTo>
                    <a:pt x="8006" y="7103"/>
                    <a:pt x="8002" y="7102"/>
                    <a:pt x="7998" y="7102"/>
                  </a:cubicBezTo>
                  <a:cubicBezTo>
                    <a:pt x="7965" y="7102"/>
                    <a:pt x="7933" y="7108"/>
                    <a:pt x="7901" y="7117"/>
                  </a:cubicBezTo>
                  <a:cubicBezTo>
                    <a:pt x="4521" y="8134"/>
                    <a:pt x="846" y="10534"/>
                    <a:pt x="188" y="12153"/>
                  </a:cubicBezTo>
                  <a:cubicBezTo>
                    <a:pt x="1" y="12615"/>
                    <a:pt x="87" y="12940"/>
                    <a:pt x="185" y="13115"/>
                  </a:cubicBezTo>
                  <a:cubicBezTo>
                    <a:pt x="651" y="14046"/>
                    <a:pt x="2547" y="14828"/>
                    <a:pt x="6143" y="14828"/>
                  </a:cubicBezTo>
                  <a:cubicBezTo>
                    <a:pt x="9555" y="14828"/>
                    <a:pt x="14498" y="14123"/>
                    <a:pt x="21197" y="12178"/>
                  </a:cubicBezTo>
                  <a:cubicBezTo>
                    <a:pt x="31933" y="9059"/>
                    <a:pt x="39596" y="5360"/>
                    <a:pt x="40717" y="2753"/>
                  </a:cubicBezTo>
                  <a:cubicBezTo>
                    <a:pt x="40972" y="2162"/>
                    <a:pt x="40859" y="1715"/>
                    <a:pt x="40720" y="1444"/>
                  </a:cubicBezTo>
                  <a:cubicBezTo>
                    <a:pt x="40130" y="300"/>
                    <a:pt x="37859" y="0"/>
                    <a:pt x="35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791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223565" y="42847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Resultados de la simulación</a:t>
            </a:r>
            <a:endParaRPr dirty="0"/>
          </a:p>
        </p:txBody>
      </p:sp>
      <p:sp>
        <p:nvSpPr>
          <p:cNvPr id="86" name="Google Shape;410;p32">
            <a:extLst>
              <a:ext uri="{FF2B5EF4-FFF2-40B4-BE49-F238E27FC236}">
                <a16:creationId xmlns:a16="http://schemas.microsoft.com/office/drawing/2014/main" id="{07CA558F-5D95-4868-88F3-290BFAB410EA}"/>
              </a:ext>
            </a:extLst>
          </p:cNvPr>
          <p:cNvSpPr txBox="1">
            <a:spLocks/>
          </p:cNvSpPr>
          <p:nvPr/>
        </p:nvSpPr>
        <p:spPr>
          <a:xfrm>
            <a:off x="753058" y="1060388"/>
            <a:ext cx="6693983" cy="1353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1000"/>
              </a:spcBef>
              <a:buClr>
                <a:schemeClr val="lt1"/>
              </a:buClr>
              <a:buSzPts val="1400"/>
              <a:buFont typeface="Arial"/>
              <a:buChar char="●"/>
            </a:pPr>
            <a:endParaRPr lang="en-US" dirty="0">
              <a:solidFill>
                <a:schemeClr val="lt1"/>
              </a:solidFill>
            </a:endParaRPr>
          </a:p>
        </p:txBody>
      </p:sp>
      <p:grpSp>
        <p:nvGrpSpPr>
          <p:cNvPr id="9" name="Google Shape;411;p32">
            <a:extLst>
              <a:ext uri="{FF2B5EF4-FFF2-40B4-BE49-F238E27FC236}">
                <a16:creationId xmlns:a16="http://schemas.microsoft.com/office/drawing/2014/main" id="{0168BABC-7305-477B-9AA3-EB7E4D99A4DA}"/>
              </a:ext>
            </a:extLst>
          </p:cNvPr>
          <p:cNvGrpSpPr/>
          <p:nvPr/>
        </p:nvGrpSpPr>
        <p:grpSpPr>
          <a:xfrm rot="19055181">
            <a:off x="3470410" y="2214283"/>
            <a:ext cx="6196945" cy="3429015"/>
            <a:chOff x="251750" y="1287825"/>
            <a:chExt cx="7133525" cy="3779175"/>
          </a:xfrm>
        </p:grpSpPr>
        <p:sp>
          <p:nvSpPr>
            <p:cNvPr id="10" name="Google Shape;412;p32">
              <a:extLst>
                <a:ext uri="{FF2B5EF4-FFF2-40B4-BE49-F238E27FC236}">
                  <a16:creationId xmlns:a16="http://schemas.microsoft.com/office/drawing/2014/main" id="{9D73FFFA-F21D-408F-BE73-7C2991AE2E6D}"/>
                </a:ext>
              </a:extLst>
            </p:cNvPr>
            <p:cNvSpPr/>
            <p:nvPr/>
          </p:nvSpPr>
          <p:spPr>
            <a:xfrm>
              <a:off x="251750" y="2193000"/>
              <a:ext cx="6871125" cy="2874000"/>
            </a:xfrm>
            <a:custGeom>
              <a:avLst/>
              <a:gdLst/>
              <a:ahLst/>
              <a:cxnLst/>
              <a:rect l="l" t="t" r="r" b="b"/>
              <a:pathLst>
                <a:path w="274845" h="114960" fill="none" extrusionOk="0">
                  <a:moveTo>
                    <a:pt x="0" y="55826"/>
                  </a:moveTo>
                  <a:cubicBezTo>
                    <a:pt x="0" y="55826"/>
                    <a:pt x="46859" y="7437"/>
                    <a:pt x="83813" y="38069"/>
                  </a:cubicBezTo>
                  <a:cubicBezTo>
                    <a:pt x="120768" y="68702"/>
                    <a:pt x="143509" y="114960"/>
                    <a:pt x="202207" y="101670"/>
                  </a:cubicBezTo>
                  <a:cubicBezTo>
                    <a:pt x="260905" y="88378"/>
                    <a:pt x="274844" y="25319"/>
                    <a:pt x="261692" y="1"/>
                  </a:cubicBezTo>
                </a:path>
              </a:pathLst>
            </a:custGeom>
            <a:noFill/>
            <a:ln w="37900" cap="flat" cmpd="sng">
              <a:solidFill>
                <a:schemeClr val="l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3;p32">
              <a:extLst>
                <a:ext uri="{FF2B5EF4-FFF2-40B4-BE49-F238E27FC236}">
                  <a16:creationId xmlns:a16="http://schemas.microsoft.com/office/drawing/2014/main" id="{594083E9-9E0F-4287-9B1C-1F97794EBEE2}"/>
                </a:ext>
              </a:extLst>
            </p:cNvPr>
            <p:cNvSpPr/>
            <p:nvPr/>
          </p:nvSpPr>
          <p:spPr>
            <a:xfrm>
              <a:off x="6262675" y="1695775"/>
              <a:ext cx="785550" cy="659325"/>
            </a:xfrm>
            <a:custGeom>
              <a:avLst/>
              <a:gdLst/>
              <a:ahLst/>
              <a:cxnLst/>
              <a:rect l="l" t="t" r="r" b="b"/>
              <a:pathLst>
                <a:path w="31422" h="26373" extrusionOk="0">
                  <a:moveTo>
                    <a:pt x="8190" y="1"/>
                  </a:moveTo>
                  <a:cubicBezTo>
                    <a:pt x="6878" y="1"/>
                    <a:pt x="5597" y="659"/>
                    <a:pt x="4854" y="1857"/>
                  </a:cubicBezTo>
                  <a:lnTo>
                    <a:pt x="1145" y="7831"/>
                  </a:lnTo>
                  <a:cubicBezTo>
                    <a:pt x="1" y="9675"/>
                    <a:pt x="570" y="12093"/>
                    <a:pt x="2410" y="13236"/>
                  </a:cubicBezTo>
                  <a:lnTo>
                    <a:pt x="23572" y="26373"/>
                  </a:lnTo>
                  <a:lnTo>
                    <a:pt x="31421" y="13728"/>
                  </a:lnTo>
                  <a:lnTo>
                    <a:pt x="10257" y="593"/>
                  </a:lnTo>
                  <a:cubicBezTo>
                    <a:pt x="9612" y="192"/>
                    <a:pt x="8897" y="1"/>
                    <a:pt x="8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4;p32">
              <a:extLst>
                <a:ext uri="{FF2B5EF4-FFF2-40B4-BE49-F238E27FC236}">
                  <a16:creationId xmlns:a16="http://schemas.microsoft.com/office/drawing/2014/main" id="{4EA75929-C625-48EE-A787-DEF0B81B24A7}"/>
                </a:ext>
              </a:extLst>
            </p:cNvPr>
            <p:cNvSpPr/>
            <p:nvPr/>
          </p:nvSpPr>
          <p:spPr>
            <a:xfrm>
              <a:off x="6283375" y="1695775"/>
              <a:ext cx="764850" cy="392500"/>
            </a:xfrm>
            <a:custGeom>
              <a:avLst/>
              <a:gdLst/>
              <a:ahLst/>
              <a:cxnLst/>
              <a:rect l="l" t="t" r="r" b="b"/>
              <a:pathLst>
                <a:path w="30594" h="15700" extrusionOk="0">
                  <a:moveTo>
                    <a:pt x="7362" y="1"/>
                  </a:moveTo>
                  <a:cubicBezTo>
                    <a:pt x="6050" y="1"/>
                    <a:pt x="4769" y="659"/>
                    <a:pt x="4026" y="1857"/>
                  </a:cubicBezTo>
                  <a:lnTo>
                    <a:pt x="317" y="7831"/>
                  </a:lnTo>
                  <a:cubicBezTo>
                    <a:pt x="192" y="8037"/>
                    <a:pt x="86" y="8253"/>
                    <a:pt x="1" y="8478"/>
                  </a:cubicBezTo>
                  <a:lnTo>
                    <a:pt x="2864" y="3867"/>
                  </a:lnTo>
                  <a:cubicBezTo>
                    <a:pt x="3607" y="2669"/>
                    <a:pt x="4888" y="2010"/>
                    <a:pt x="6200" y="2010"/>
                  </a:cubicBezTo>
                  <a:cubicBezTo>
                    <a:pt x="6907" y="2010"/>
                    <a:pt x="7622" y="2201"/>
                    <a:pt x="8267" y="2602"/>
                  </a:cubicBezTo>
                  <a:lnTo>
                    <a:pt x="29370" y="15699"/>
                  </a:lnTo>
                  <a:lnTo>
                    <a:pt x="30593" y="13728"/>
                  </a:lnTo>
                  <a:lnTo>
                    <a:pt x="9429" y="593"/>
                  </a:lnTo>
                  <a:cubicBezTo>
                    <a:pt x="8784" y="192"/>
                    <a:pt x="8069" y="1"/>
                    <a:pt x="7362" y="1"/>
                  </a:cubicBez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32">
              <a:extLst>
                <a:ext uri="{FF2B5EF4-FFF2-40B4-BE49-F238E27FC236}">
                  <a16:creationId xmlns:a16="http://schemas.microsoft.com/office/drawing/2014/main" id="{37060977-A2CE-450C-BCCB-F33407E5359D}"/>
                </a:ext>
              </a:extLst>
            </p:cNvPr>
            <p:cNvSpPr/>
            <p:nvPr/>
          </p:nvSpPr>
          <p:spPr>
            <a:xfrm>
              <a:off x="6851975" y="2038950"/>
              <a:ext cx="305950" cy="351575"/>
            </a:xfrm>
            <a:custGeom>
              <a:avLst/>
              <a:gdLst/>
              <a:ahLst/>
              <a:cxnLst/>
              <a:rect l="l" t="t" r="r" b="b"/>
              <a:pathLst>
                <a:path w="12238" h="14063" extrusionOk="0">
                  <a:moveTo>
                    <a:pt x="7849" y="1"/>
                  </a:moveTo>
                  <a:lnTo>
                    <a:pt x="3818" y="6495"/>
                  </a:lnTo>
                  <a:lnTo>
                    <a:pt x="3816" y="6496"/>
                  </a:lnTo>
                  <a:lnTo>
                    <a:pt x="0" y="12644"/>
                  </a:lnTo>
                  <a:lnTo>
                    <a:pt x="7512" y="14062"/>
                  </a:lnTo>
                  <a:lnTo>
                    <a:pt x="9874" y="10256"/>
                  </a:lnTo>
                  <a:lnTo>
                    <a:pt x="12237" y="6449"/>
                  </a:lnTo>
                  <a:lnTo>
                    <a:pt x="7849"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6;p32">
              <a:extLst>
                <a:ext uri="{FF2B5EF4-FFF2-40B4-BE49-F238E27FC236}">
                  <a16:creationId xmlns:a16="http://schemas.microsoft.com/office/drawing/2014/main" id="{BBEAF8F4-F76B-4106-8411-4602FD207000}"/>
                </a:ext>
              </a:extLst>
            </p:cNvPr>
            <p:cNvSpPr/>
            <p:nvPr/>
          </p:nvSpPr>
          <p:spPr>
            <a:xfrm>
              <a:off x="7039775" y="2200400"/>
              <a:ext cx="166675" cy="220350"/>
            </a:xfrm>
            <a:custGeom>
              <a:avLst/>
              <a:gdLst/>
              <a:ahLst/>
              <a:cxnLst/>
              <a:rect l="l" t="t" r="r" b="b"/>
              <a:pathLst>
                <a:path w="6667" h="8814" extrusionOk="0">
                  <a:moveTo>
                    <a:pt x="4719" y="0"/>
                  </a:moveTo>
                  <a:lnTo>
                    <a:pt x="0" y="7604"/>
                  </a:lnTo>
                  <a:lnTo>
                    <a:pt x="1948" y="8814"/>
                  </a:lnTo>
                  <a:lnTo>
                    <a:pt x="6667" y="1211"/>
                  </a:lnTo>
                  <a:lnTo>
                    <a:pt x="4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p32">
              <a:extLst>
                <a:ext uri="{FF2B5EF4-FFF2-40B4-BE49-F238E27FC236}">
                  <a16:creationId xmlns:a16="http://schemas.microsoft.com/office/drawing/2014/main" id="{4FF88326-A2B7-49D2-BF75-736AB2E89EC4}"/>
                </a:ext>
              </a:extLst>
            </p:cNvPr>
            <p:cNvSpPr/>
            <p:nvPr/>
          </p:nvSpPr>
          <p:spPr>
            <a:xfrm>
              <a:off x="7088450" y="2230550"/>
              <a:ext cx="251700" cy="297700"/>
            </a:xfrm>
            <a:custGeom>
              <a:avLst/>
              <a:gdLst/>
              <a:ahLst/>
              <a:cxnLst/>
              <a:rect l="l" t="t" r="r" b="b"/>
              <a:pathLst>
                <a:path w="10068" h="11908" extrusionOk="0">
                  <a:moveTo>
                    <a:pt x="4723" y="1"/>
                  </a:moveTo>
                  <a:lnTo>
                    <a:pt x="2477" y="3619"/>
                  </a:lnTo>
                  <a:lnTo>
                    <a:pt x="2363" y="3801"/>
                  </a:lnTo>
                  <a:lnTo>
                    <a:pt x="1" y="7608"/>
                  </a:lnTo>
                  <a:lnTo>
                    <a:pt x="3359" y="11907"/>
                  </a:lnTo>
                  <a:lnTo>
                    <a:pt x="6712" y="6507"/>
                  </a:lnTo>
                  <a:lnTo>
                    <a:pt x="6598" y="6428"/>
                  </a:lnTo>
                  <a:lnTo>
                    <a:pt x="6713" y="6501"/>
                  </a:lnTo>
                  <a:lnTo>
                    <a:pt x="10068" y="1099"/>
                  </a:lnTo>
                  <a:lnTo>
                    <a:pt x="4723"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8;p32">
              <a:extLst>
                <a:ext uri="{FF2B5EF4-FFF2-40B4-BE49-F238E27FC236}">
                  <a16:creationId xmlns:a16="http://schemas.microsoft.com/office/drawing/2014/main" id="{F2D29393-C8BA-4043-86C9-F1DFA098F39E}"/>
                </a:ext>
              </a:extLst>
            </p:cNvPr>
            <p:cNvSpPr/>
            <p:nvPr/>
          </p:nvSpPr>
          <p:spPr>
            <a:xfrm>
              <a:off x="6851975" y="2038950"/>
              <a:ext cx="488175" cy="316125"/>
            </a:xfrm>
            <a:custGeom>
              <a:avLst/>
              <a:gdLst/>
              <a:ahLst/>
              <a:cxnLst/>
              <a:rect l="l" t="t" r="r" b="b"/>
              <a:pathLst>
                <a:path w="19527" h="12645" extrusionOk="0">
                  <a:moveTo>
                    <a:pt x="7849" y="1"/>
                  </a:moveTo>
                  <a:lnTo>
                    <a:pt x="3818" y="6495"/>
                  </a:lnTo>
                  <a:lnTo>
                    <a:pt x="3816" y="6496"/>
                  </a:lnTo>
                  <a:lnTo>
                    <a:pt x="0" y="12644"/>
                  </a:lnTo>
                  <a:lnTo>
                    <a:pt x="7" y="12644"/>
                  </a:lnTo>
                  <a:lnTo>
                    <a:pt x="2604" y="8463"/>
                  </a:lnTo>
                  <a:lnTo>
                    <a:pt x="6637" y="1967"/>
                  </a:lnTo>
                  <a:lnTo>
                    <a:pt x="10987" y="8362"/>
                  </a:lnTo>
                  <a:lnTo>
                    <a:pt x="12966" y="9636"/>
                  </a:lnTo>
                  <a:lnTo>
                    <a:pt x="12968" y="9631"/>
                  </a:lnTo>
                  <a:lnTo>
                    <a:pt x="18306" y="10728"/>
                  </a:lnTo>
                  <a:lnTo>
                    <a:pt x="19527" y="8763"/>
                  </a:lnTo>
                  <a:lnTo>
                    <a:pt x="14182" y="7665"/>
                  </a:lnTo>
                  <a:lnTo>
                    <a:pt x="14179" y="7668"/>
                  </a:lnTo>
                  <a:lnTo>
                    <a:pt x="12200" y="6395"/>
                  </a:lnTo>
                  <a:lnTo>
                    <a:pt x="7849" y="1"/>
                  </a:ln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9;p32">
              <a:extLst>
                <a:ext uri="{FF2B5EF4-FFF2-40B4-BE49-F238E27FC236}">
                  <a16:creationId xmlns:a16="http://schemas.microsoft.com/office/drawing/2014/main" id="{F3574EAC-A743-4790-A159-2B23CBB9D7D2}"/>
                </a:ext>
              </a:extLst>
            </p:cNvPr>
            <p:cNvSpPr/>
            <p:nvPr/>
          </p:nvSpPr>
          <p:spPr>
            <a:xfrm>
              <a:off x="7223075" y="2440450"/>
              <a:ext cx="2775" cy="1850"/>
            </a:xfrm>
            <a:custGeom>
              <a:avLst/>
              <a:gdLst/>
              <a:ahLst/>
              <a:cxnLst/>
              <a:rect l="l" t="t" r="r" b="b"/>
              <a:pathLst>
                <a:path w="111" h="74" extrusionOk="0">
                  <a:moveTo>
                    <a:pt x="0" y="0"/>
                  </a:moveTo>
                  <a:lnTo>
                    <a:pt x="106" y="73"/>
                  </a:lnTo>
                  <a:lnTo>
                    <a:pt x="111" y="68"/>
                  </a:lnTo>
                  <a:lnTo>
                    <a:pt x="0" y="0"/>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32">
              <a:extLst>
                <a:ext uri="{FF2B5EF4-FFF2-40B4-BE49-F238E27FC236}">
                  <a16:creationId xmlns:a16="http://schemas.microsoft.com/office/drawing/2014/main" id="{F05DEDD3-22E5-4A98-871B-206B16D5034C}"/>
                </a:ext>
              </a:extLst>
            </p:cNvPr>
            <p:cNvSpPr/>
            <p:nvPr/>
          </p:nvSpPr>
          <p:spPr>
            <a:xfrm>
              <a:off x="6354375" y="1717675"/>
              <a:ext cx="264925" cy="385100"/>
            </a:xfrm>
            <a:custGeom>
              <a:avLst/>
              <a:gdLst/>
              <a:ahLst/>
              <a:cxnLst/>
              <a:rect l="l" t="t" r="r" b="b"/>
              <a:pathLst>
                <a:path w="10597" h="15404" extrusionOk="0">
                  <a:moveTo>
                    <a:pt x="9462" y="1"/>
                  </a:moveTo>
                  <a:cubicBezTo>
                    <a:pt x="9129" y="1"/>
                    <a:pt x="8804" y="167"/>
                    <a:pt x="8616" y="471"/>
                  </a:cubicBezTo>
                  <a:lnTo>
                    <a:pt x="289" y="13882"/>
                  </a:lnTo>
                  <a:cubicBezTo>
                    <a:pt x="0" y="14350"/>
                    <a:pt x="144" y="14964"/>
                    <a:pt x="612" y="15253"/>
                  </a:cubicBezTo>
                  <a:cubicBezTo>
                    <a:pt x="775" y="15355"/>
                    <a:pt x="957" y="15404"/>
                    <a:pt x="1136" y="15404"/>
                  </a:cubicBezTo>
                  <a:cubicBezTo>
                    <a:pt x="1468" y="15404"/>
                    <a:pt x="1793" y="15237"/>
                    <a:pt x="1981" y="14934"/>
                  </a:cubicBezTo>
                  <a:lnTo>
                    <a:pt x="10307" y="1520"/>
                  </a:lnTo>
                  <a:cubicBezTo>
                    <a:pt x="10596" y="1054"/>
                    <a:pt x="10453" y="439"/>
                    <a:pt x="9985" y="150"/>
                  </a:cubicBezTo>
                  <a:cubicBezTo>
                    <a:pt x="9822" y="49"/>
                    <a:pt x="9641" y="1"/>
                    <a:pt x="9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1;p32">
              <a:extLst>
                <a:ext uri="{FF2B5EF4-FFF2-40B4-BE49-F238E27FC236}">
                  <a16:creationId xmlns:a16="http://schemas.microsoft.com/office/drawing/2014/main" id="{62D1D655-6390-4FFC-988B-164E87620B26}"/>
                </a:ext>
              </a:extLst>
            </p:cNvPr>
            <p:cNvSpPr/>
            <p:nvPr/>
          </p:nvSpPr>
          <p:spPr>
            <a:xfrm>
              <a:off x="6376250" y="1717825"/>
              <a:ext cx="243050" cy="384600"/>
            </a:xfrm>
            <a:custGeom>
              <a:avLst/>
              <a:gdLst/>
              <a:ahLst/>
              <a:cxnLst/>
              <a:rect l="l" t="t" r="r" b="b"/>
              <a:pathLst>
                <a:path w="9722" h="15384" extrusionOk="0">
                  <a:moveTo>
                    <a:pt x="8606" y="1"/>
                  </a:moveTo>
                  <a:cubicBezTo>
                    <a:pt x="8429" y="1"/>
                    <a:pt x="8253" y="49"/>
                    <a:pt x="8098" y="138"/>
                  </a:cubicBezTo>
                  <a:cubicBezTo>
                    <a:pt x="8188" y="163"/>
                    <a:pt x="8280" y="185"/>
                    <a:pt x="8363" y="237"/>
                  </a:cubicBezTo>
                  <a:cubicBezTo>
                    <a:pt x="8830" y="526"/>
                    <a:pt x="8974" y="1140"/>
                    <a:pt x="8683" y="1608"/>
                  </a:cubicBezTo>
                  <a:lnTo>
                    <a:pt x="358" y="15019"/>
                  </a:lnTo>
                  <a:cubicBezTo>
                    <a:pt x="268" y="15165"/>
                    <a:pt x="142" y="15266"/>
                    <a:pt x="1" y="15347"/>
                  </a:cubicBezTo>
                  <a:cubicBezTo>
                    <a:pt x="91" y="15372"/>
                    <a:pt x="184" y="15384"/>
                    <a:pt x="275" y="15384"/>
                  </a:cubicBezTo>
                  <a:cubicBezTo>
                    <a:pt x="603" y="15384"/>
                    <a:pt x="921" y="15227"/>
                    <a:pt x="1106" y="14928"/>
                  </a:cubicBezTo>
                  <a:lnTo>
                    <a:pt x="9432" y="1514"/>
                  </a:lnTo>
                  <a:cubicBezTo>
                    <a:pt x="9721" y="1048"/>
                    <a:pt x="9578" y="433"/>
                    <a:pt x="9110" y="144"/>
                  </a:cubicBezTo>
                  <a:cubicBezTo>
                    <a:pt x="8952" y="46"/>
                    <a:pt x="8778" y="1"/>
                    <a:pt x="86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2;p32">
              <a:extLst>
                <a:ext uri="{FF2B5EF4-FFF2-40B4-BE49-F238E27FC236}">
                  <a16:creationId xmlns:a16="http://schemas.microsoft.com/office/drawing/2014/main" id="{298EF019-CCCC-4DE5-B19D-04CEFFA11B31}"/>
                </a:ext>
              </a:extLst>
            </p:cNvPr>
            <p:cNvSpPr/>
            <p:nvPr/>
          </p:nvSpPr>
          <p:spPr>
            <a:xfrm>
              <a:off x="6140650" y="2180125"/>
              <a:ext cx="611250" cy="644400"/>
            </a:xfrm>
            <a:custGeom>
              <a:avLst/>
              <a:gdLst/>
              <a:ahLst/>
              <a:cxnLst/>
              <a:rect l="l" t="t" r="r" b="b"/>
              <a:pathLst>
                <a:path w="24450" h="25776" fill="none" extrusionOk="0">
                  <a:moveTo>
                    <a:pt x="24206" y="8287"/>
                  </a:moveTo>
                  <a:cubicBezTo>
                    <a:pt x="24381" y="8395"/>
                    <a:pt x="24449" y="8600"/>
                    <a:pt x="24357" y="8747"/>
                  </a:cubicBezTo>
                  <a:lnTo>
                    <a:pt x="13897" y="25600"/>
                  </a:lnTo>
                  <a:cubicBezTo>
                    <a:pt x="13807" y="25746"/>
                    <a:pt x="13594" y="25776"/>
                    <a:pt x="13418" y="25668"/>
                  </a:cubicBezTo>
                  <a:lnTo>
                    <a:pt x="243" y="17492"/>
                  </a:lnTo>
                  <a:cubicBezTo>
                    <a:pt x="68" y="17383"/>
                    <a:pt x="0" y="17178"/>
                    <a:pt x="90" y="17031"/>
                  </a:cubicBezTo>
                  <a:lnTo>
                    <a:pt x="10552" y="179"/>
                  </a:lnTo>
                  <a:cubicBezTo>
                    <a:pt x="10642" y="31"/>
                    <a:pt x="10857" y="0"/>
                    <a:pt x="11033" y="111"/>
                  </a:cubicBezTo>
                  <a:close/>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2">
              <a:extLst>
                <a:ext uri="{FF2B5EF4-FFF2-40B4-BE49-F238E27FC236}">
                  <a16:creationId xmlns:a16="http://schemas.microsoft.com/office/drawing/2014/main" id="{28509CF8-4DAE-4AC4-BA20-9A3CF3D8E46A}"/>
                </a:ext>
              </a:extLst>
            </p:cNvPr>
            <p:cNvSpPr/>
            <p:nvPr/>
          </p:nvSpPr>
          <p:spPr>
            <a:xfrm>
              <a:off x="6200750" y="2216375"/>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4;p32">
              <a:extLst>
                <a:ext uri="{FF2B5EF4-FFF2-40B4-BE49-F238E27FC236}">
                  <a16:creationId xmlns:a16="http://schemas.microsoft.com/office/drawing/2014/main" id="{27CF05F4-7336-44C7-8E58-47BA6DBE3089}"/>
                </a:ext>
              </a:extLst>
            </p:cNvPr>
            <p:cNvSpPr/>
            <p:nvPr/>
          </p:nvSpPr>
          <p:spPr>
            <a:xfrm>
              <a:off x="6269200" y="2258900"/>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5;p32">
              <a:extLst>
                <a:ext uri="{FF2B5EF4-FFF2-40B4-BE49-F238E27FC236}">
                  <a16:creationId xmlns:a16="http://schemas.microsoft.com/office/drawing/2014/main" id="{B6604FDB-4FC5-4FB8-9A07-C35A9E101FF7}"/>
                </a:ext>
              </a:extLst>
            </p:cNvPr>
            <p:cNvSpPr/>
            <p:nvPr/>
          </p:nvSpPr>
          <p:spPr>
            <a:xfrm>
              <a:off x="6337650" y="2301375"/>
              <a:ext cx="269800" cy="434550"/>
            </a:xfrm>
            <a:custGeom>
              <a:avLst/>
              <a:gdLst/>
              <a:ahLst/>
              <a:cxnLst/>
              <a:rect l="l" t="t" r="r" b="b"/>
              <a:pathLst>
                <a:path w="10792" h="17382" fill="none" extrusionOk="0">
                  <a:moveTo>
                    <a:pt x="0" y="17382"/>
                  </a:moveTo>
                  <a:lnTo>
                    <a:pt x="10791"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6;p32">
              <a:extLst>
                <a:ext uri="{FF2B5EF4-FFF2-40B4-BE49-F238E27FC236}">
                  <a16:creationId xmlns:a16="http://schemas.microsoft.com/office/drawing/2014/main" id="{7D554EA5-EC2C-4AE9-80E7-7F8C2E74416C}"/>
                </a:ext>
              </a:extLst>
            </p:cNvPr>
            <p:cNvSpPr/>
            <p:nvPr/>
          </p:nvSpPr>
          <p:spPr>
            <a:xfrm>
              <a:off x="6406150" y="2343850"/>
              <a:ext cx="269750" cy="434550"/>
            </a:xfrm>
            <a:custGeom>
              <a:avLst/>
              <a:gdLst/>
              <a:ahLst/>
              <a:cxnLst/>
              <a:rect l="l" t="t" r="r" b="b"/>
              <a:pathLst>
                <a:path w="10790" h="17382" fill="none" extrusionOk="0">
                  <a:moveTo>
                    <a:pt x="0" y="17382"/>
                  </a:moveTo>
                  <a:lnTo>
                    <a:pt x="10789" y="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7;p32">
              <a:extLst>
                <a:ext uri="{FF2B5EF4-FFF2-40B4-BE49-F238E27FC236}">
                  <a16:creationId xmlns:a16="http://schemas.microsoft.com/office/drawing/2014/main" id="{3F61EAE5-D772-4A02-9706-67B4E0C46587}"/>
                </a:ext>
              </a:extLst>
            </p:cNvPr>
            <p:cNvSpPr/>
            <p:nvPr/>
          </p:nvSpPr>
          <p:spPr>
            <a:xfrm>
              <a:off x="6184625" y="253862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8;p32">
              <a:extLst>
                <a:ext uri="{FF2B5EF4-FFF2-40B4-BE49-F238E27FC236}">
                  <a16:creationId xmlns:a16="http://schemas.microsoft.com/office/drawing/2014/main" id="{F2734322-F67A-4D24-81A7-4A85749B8C4F}"/>
                </a:ext>
              </a:extLst>
            </p:cNvPr>
            <p:cNvSpPr/>
            <p:nvPr/>
          </p:nvSpPr>
          <p:spPr>
            <a:xfrm>
              <a:off x="6229525" y="2466325"/>
              <a:ext cx="345200" cy="214275"/>
            </a:xfrm>
            <a:custGeom>
              <a:avLst/>
              <a:gdLst/>
              <a:ahLst/>
              <a:cxnLst/>
              <a:rect l="l" t="t" r="r" b="b"/>
              <a:pathLst>
                <a:path w="13808" h="8571" fill="none" extrusionOk="0">
                  <a:moveTo>
                    <a:pt x="0" y="1"/>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9;p32">
              <a:extLst>
                <a:ext uri="{FF2B5EF4-FFF2-40B4-BE49-F238E27FC236}">
                  <a16:creationId xmlns:a16="http://schemas.microsoft.com/office/drawing/2014/main" id="{E7E3CCE4-5BC8-48F9-BF72-BEDD84BDA627}"/>
                </a:ext>
              </a:extLst>
            </p:cNvPr>
            <p:cNvSpPr/>
            <p:nvPr/>
          </p:nvSpPr>
          <p:spPr>
            <a:xfrm>
              <a:off x="6274375" y="2394000"/>
              <a:ext cx="345250" cy="214275"/>
            </a:xfrm>
            <a:custGeom>
              <a:avLst/>
              <a:gdLst/>
              <a:ahLst/>
              <a:cxnLst/>
              <a:rect l="l" t="t" r="r" b="b"/>
              <a:pathLst>
                <a:path w="13810" h="8571" fill="none" extrusionOk="0">
                  <a:moveTo>
                    <a:pt x="1" y="1"/>
                  </a:moveTo>
                  <a:lnTo>
                    <a:pt x="13809" y="857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0;p32">
              <a:extLst>
                <a:ext uri="{FF2B5EF4-FFF2-40B4-BE49-F238E27FC236}">
                  <a16:creationId xmlns:a16="http://schemas.microsoft.com/office/drawing/2014/main" id="{A38A9871-6248-47A8-8EA5-57B13F8D907E}"/>
                </a:ext>
              </a:extLst>
            </p:cNvPr>
            <p:cNvSpPr/>
            <p:nvPr/>
          </p:nvSpPr>
          <p:spPr>
            <a:xfrm>
              <a:off x="6319275" y="2321675"/>
              <a:ext cx="345225" cy="214325"/>
            </a:xfrm>
            <a:custGeom>
              <a:avLst/>
              <a:gdLst/>
              <a:ahLst/>
              <a:cxnLst/>
              <a:rect l="l" t="t" r="r" b="b"/>
              <a:pathLst>
                <a:path w="13809" h="8573" fill="none" extrusionOk="0">
                  <a:moveTo>
                    <a:pt x="0" y="1"/>
                  </a:moveTo>
                  <a:lnTo>
                    <a:pt x="13809" y="8572"/>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1;p32">
              <a:extLst>
                <a:ext uri="{FF2B5EF4-FFF2-40B4-BE49-F238E27FC236}">
                  <a16:creationId xmlns:a16="http://schemas.microsoft.com/office/drawing/2014/main" id="{F7FB0338-F04E-442F-B6E7-A5A817CFD196}"/>
                </a:ext>
              </a:extLst>
            </p:cNvPr>
            <p:cNvSpPr/>
            <p:nvPr/>
          </p:nvSpPr>
          <p:spPr>
            <a:xfrm>
              <a:off x="6364175" y="2249400"/>
              <a:ext cx="345225" cy="214225"/>
            </a:xfrm>
            <a:custGeom>
              <a:avLst/>
              <a:gdLst/>
              <a:ahLst/>
              <a:cxnLst/>
              <a:rect l="l" t="t" r="r" b="b"/>
              <a:pathLst>
                <a:path w="13809" h="8569" fill="none" extrusionOk="0">
                  <a:moveTo>
                    <a:pt x="0" y="1"/>
                  </a:moveTo>
                  <a:lnTo>
                    <a:pt x="13809" y="8569"/>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2;p32">
              <a:extLst>
                <a:ext uri="{FF2B5EF4-FFF2-40B4-BE49-F238E27FC236}">
                  <a16:creationId xmlns:a16="http://schemas.microsoft.com/office/drawing/2014/main" id="{AB18997E-7993-4B79-9EAD-29CE7960257E}"/>
                </a:ext>
              </a:extLst>
            </p:cNvPr>
            <p:cNvSpPr/>
            <p:nvPr/>
          </p:nvSpPr>
          <p:spPr>
            <a:xfrm>
              <a:off x="6565600" y="2204550"/>
              <a:ext cx="44025" cy="70925"/>
            </a:xfrm>
            <a:custGeom>
              <a:avLst/>
              <a:gdLst/>
              <a:ahLst/>
              <a:cxnLst/>
              <a:rect l="l" t="t" r="r" b="b"/>
              <a:pathLst>
                <a:path w="1761" h="2837" fill="none" extrusionOk="0">
                  <a:moveTo>
                    <a:pt x="1" y="2836"/>
                  </a:moveTo>
                  <a:lnTo>
                    <a:pt x="176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3;p32">
              <a:extLst>
                <a:ext uri="{FF2B5EF4-FFF2-40B4-BE49-F238E27FC236}">
                  <a16:creationId xmlns:a16="http://schemas.microsoft.com/office/drawing/2014/main" id="{ED20C77E-54FA-4958-A55C-B33523FD5506}"/>
                </a:ext>
              </a:extLst>
            </p:cNvPr>
            <p:cNvSpPr/>
            <p:nvPr/>
          </p:nvSpPr>
          <p:spPr>
            <a:xfrm>
              <a:off x="6694475" y="1287825"/>
              <a:ext cx="611300" cy="644400"/>
            </a:xfrm>
            <a:custGeom>
              <a:avLst/>
              <a:gdLst/>
              <a:ahLst/>
              <a:cxnLst/>
              <a:rect l="l" t="t" r="r" b="b"/>
              <a:pathLst>
                <a:path w="24452" h="25776" fill="none" extrusionOk="0">
                  <a:moveTo>
                    <a:pt x="13419" y="25668"/>
                  </a:moveTo>
                  <a:cubicBezTo>
                    <a:pt x="13593" y="25776"/>
                    <a:pt x="13809" y="25746"/>
                    <a:pt x="13899" y="25599"/>
                  </a:cubicBezTo>
                  <a:lnTo>
                    <a:pt x="24361" y="8744"/>
                  </a:lnTo>
                  <a:cubicBezTo>
                    <a:pt x="24451" y="8600"/>
                    <a:pt x="24382" y="8393"/>
                    <a:pt x="24208" y="8287"/>
                  </a:cubicBezTo>
                  <a:lnTo>
                    <a:pt x="11033" y="108"/>
                  </a:lnTo>
                  <a:cubicBezTo>
                    <a:pt x="10858" y="1"/>
                    <a:pt x="10644" y="31"/>
                    <a:pt x="10553" y="175"/>
                  </a:cubicBezTo>
                  <a:lnTo>
                    <a:pt x="92" y="17029"/>
                  </a:lnTo>
                  <a:cubicBezTo>
                    <a:pt x="1" y="17176"/>
                    <a:pt x="69" y="17382"/>
                    <a:pt x="244" y="17491"/>
                  </a:cubicBezTo>
                  <a:close/>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4;p32">
              <a:extLst>
                <a:ext uri="{FF2B5EF4-FFF2-40B4-BE49-F238E27FC236}">
                  <a16:creationId xmlns:a16="http://schemas.microsoft.com/office/drawing/2014/main" id="{D61DB1B1-75C5-4A59-8325-5FF2B077E344}"/>
                </a:ext>
              </a:extLst>
            </p:cNvPr>
            <p:cNvSpPr/>
            <p:nvPr/>
          </p:nvSpPr>
          <p:spPr>
            <a:xfrm>
              <a:off x="6754600" y="1324075"/>
              <a:ext cx="269750" cy="434550"/>
            </a:xfrm>
            <a:custGeom>
              <a:avLst/>
              <a:gdLst/>
              <a:ahLst/>
              <a:cxnLst/>
              <a:rect l="l" t="t" r="r" b="b"/>
              <a:pathLst>
                <a:path w="10790" h="17382" fill="none" extrusionOk="0">
                  <a:moveTo>
                    <a:pt x="10789" y="0"/>
                  </a:moveTo>
                  <a:lnTo>
                    <a:pt x="0" y="1738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5;p32">
              <a:extLst>
                <a:ext uri="{FF2B5EF4-FFF2-40B4-BE49-F238E27FC236}">
                  <a16:creationId xmlns:a16="http://schemas.microsoft.com/office/drawing/2014/main" id="{D611ECA0-8595-4154-AA1C-2FA5EA57C9B1}"/>
                </a:ext>
              </a:extLst>
            </p:cNvPr>
            <p:cNvSpPr/>
            <p:nvPr/>
          </p:nvSpPr>
          <p:spPr>
            <a:xfrm>
              <a:off x="6823075" y="1366525"/>
              <a:ext cx="269675" cy="434575"/>
            </a:xfrm>
            <a:custGeom>
              <a:avLst/>
              <a:gdLst/>
              <a:ahLst/>
              <a:cxnLst/>
              <a:rect l="l" t="t" r="r" b="b"/>
              <a:pathLst>
                <a:path w="10787" h="17383" fill="none" extrusionOk="0">
                  <a:moveTo>
                    <a:pt x="10787" y="0"/>
                  </a:moveTo>
                  <a:lnTo>
                    <a:pt x="1" y="1738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6;p32">
              <a:extLst>
                <a:ext uri="{FF2B5EF4-FFF2-40B4-BE49-F238E27FC236}">
                  <a16:creationId xmlns:a16="http://schemas.microsoft.com/office/drawing/2014/main" id="{2D21D16F-AF2A-47AE-AC8D-EE881A2A9A1A}"/>
                </a:ext>
              </a:extLst>
            </p:cNvPr>
            <p:cNvSpPr/>
            <p:nvPr/>
          </p:nvSpPr>
          <p:spPr>
            <a:xfrm>
              <a:off x="6891525" y="1409075"/>
              <a:ext cx="269750" cy="434525"/>
            </a:xfrm>
            <a:custGeom>
              <a:avLst/>
              <a:gdLst/>
              <a:ahLst/>
              <a:cxnLst/>
              <a:rect l="l" t="t" r="r" b="b"/>
              <a:pathLst>
                <a:path w="10790" h="17381" fill="none" extrusionOk="0">
                  <a:moveTo>
                    <a:pt x="10790" y="1"/>
                  </a:moveTo>
                  <a:lnTo>
                    <a:pt x="1" y="1738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7;p32">
              <a:extLst>
                <a:ext uri="{FF2B5EF4-FFF2-40B4-BE49-F238E27FC236}">
                  <a16:creationId xmlns:a16="http://schemas.microsoft.com/office/drawing/2014/main" id="{9CABDA6D-803A-4907-803E-C0B5A6F5917F}"/>
                </a:ext>
              </a:extLst>
            </p:cNvPr>
            <p:cNvSpPr/>
            <p:nvPr/>
          </p:nvSpPr>
          <p:spPr>
            <a:xfrm>
              <a:off x="6959975" y="1451550"/>
              <a:ext cx="269750" cy="434575"/>
            </a:xfrm>
            <a:custGeom>
              <a:avLst/>
              <a:gdLst/>
              <a:ahLst/>
              <a:cxnLst/>
              <a:rect l="l" t="t" r="r" b="b"/>
              <a:pathLst>
                <a:path w="10790" h="17383" fill="none" extrusionOk="0">
                  <a:moveTo>
                    <a:pt x="10790" y="1"/>
                  </a:moveTo>
                  <a:lnTo>
                    <a:pt x="1" y="17382"/>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8;p32">
              <a:extLst>
                <a:ext uri="{FF2B5EF4-FFF2-40B4-BE49-F238E27FC236}">
                  <a16:creationId xmlns:a16="http://schemas.microsoft.com/office/drawing/2014/main" id="{E9F3073F-64A2-48D0-BCB7-E945CB6A755C}"/>
                </a:ext>
              </a:extLst>
            </p:cNvPr>
            <p:cNvSpPr/>
            <p:nvPr/>
          </p:nvSpPr>
          <p:spPr>
            <a:xfrm>
              <a:off x="6916550" y="1359450"/>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9;p32">
              <a:extLst>
                <a:ext uri="{FF2B5EF4-FFF2-40B4-BE49-F238E27FC236}">
                  <a16:creationId xmlns:a16="http://schemas.microsoft.com/office/drawing/2014/main" id="{59A71286-4A61-4E2A-ABCC-17B9F0CA04F5}"/>
                </a:ext>
              </a:extLst>
            </p:cNvPr>
            <p:cNvSpPr/>
            <p:nvPr/>
          </p:nvSpPr>
          <p:spPr>
            <a:xfrm>
              <a:off x="6871700" y="143177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0;p32">
              <a:extLst>
                <a:ext uri="{FF2B5EF4-FFF2-40B4-BE49-F238E27FC236}">
                  <a16:creationId xmlns:a16="http://schemas.microsoft.com/office/drawing/2014/main" id="{A50C3EE9-A02C-41ED-8D7D-6AE4D3AB2E11}"/>
                </a:ext>
              </a:extLst>
            </p:cNvPr>
            <p:cNvSpPr/>
            <p:nvPr/>
          </p:nvSpPr>
          <p:spPr>
            <a:xfrm>
              <a:off x="6826750" y="1504075"/>
              <a:ext cx="345250" cy="214225"/>
            </a:xfrm>
            <a:custGeom>
              <a:avLst/>
              <a:gdLst/>
              <a:ahLst/>
              <a:cxnLst/>
              <a:rect l="l" t="t" r="r" b="b"/>
              <a:pathLst>
                <a:path w="13810" h="8569" fill="none" extrusionOk="0">
                  <a:moveTo>
                    <a:pt x="1" y="1"/>
                  </a:moveTo>
                  <a:lnTo>
                    <a:pt x="13809" y="8569"/>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1;p32">
              <a:extLst>
                <a:ext uri="{FF2B5EF4-FFF2-40B4-BE49-F238E27FC236}">
                  <a16:creationId xmlns:a16="http://schemas.microsoft.com/office/drawing/2014/main" id="{54949E9A-D3FE-4A19-8988-5D52A3C7BEE4}"/>
                </a:ext>
              </a:extLst>
            </p:cNvPr>
            <p:cNvSpPr/>
            <p:nvPr/>
          </p:nvSpPr>
          <p:spPr>
            <a:xfrm>
              <a:off x="6781900" y="1576375"/>
              <a:ext cx="345200" cy="214300"/>
            </a:xfrm>
            <a:custGeom>
              <a:avLst/>
              <a:gdLst/>
              <a:ahLst/>
              <a:cxnLst/>
              <a:rect l="l" t="t" r="r" b="b"/>
              <a:pathLst>
                <a:path w="13808" h="8572" fill="none" extrusionOk="0">
                  <a:moveTo>
                    <a:pt x="1" y="0"/>
                  </a:moveTo>
                  <a:lnTo>
                    <a:pt x="13807" y="857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2;p32">
              <a:extLst>
                <a:ext uri="{FF2B5EF4-FFF2-40B4-BE49-F238E27FC236}">
                  <a16:creationId xmlns:a16="http://schemas.microsoft.com/office/drawing/2014/main" id="{64446C2A-C24A-45EB-837E-15BEF50DBB42}"/>
                </a:ext>
              </a:extLst>
            </p:cNvPr>
            <p:cNvSpPr/>
            <p:nvPr/>
          </p:nvSpPr>
          <p:spPr>
            <a:xfrm>
              <a:off x="6737050" y="1648700"/>
              <a:ext cx="345150" cy="214250"/>
            </a:xfrm>
            <a:custGeom>
              <a:avLst/>
              <a:gdLst/>
              <a:ahLst/>
              <a:cxnLst/>
              <a:rect l="l" t="t" r="r" b="b"/>
              <a:pathLst>
                <a:path w="13806" h="8570" fill="none" extrusionOk="0">
                  <a:moveTo>
                    <a:pt x="0" y="0"/>
                  </a:moveTo>
                  <a:lnTo>
                    <a:pt x="13806"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3;p32">
              <a:extLst>
                <a:ext uri="{FF2B5EF4-FFF2-40B4-BE49-F238E27FC236}">
                  <a16:creationId xmlns:a16="http://schemas.microsoft.com/office/drawing/2014/main" id="{9A02CD09-6870-4E54-B257-918BDF3AD747}"/>
                </a:ext>
              </a:extLst>
            </p:cNvPr>
            <p:cNvSpPr/>
            <p:nvPr/>
          </p:nvSpPr>
          <p:spPr>
            <a:xfrm>
              <a:off x="6805775" y="1817650"/>
              <a:ext cx="44000" cy="70825"/>
            </a:xfrm>
            <a:custGeom>
              <a:avLst/>
              <a:gdLst/>
              <a:ahLst/>
              <a:cxnLst/>
              <a:rect l="l" t="t" r="r" b="b"/>
              <a:pathLst>
                <a:path w="1760" h="2833" fill="none" extrusionOk="0">
                  <a:moveTo>
                    <a:pt x="1760" y="0"/>
                  </a:moveTo>
                  <a:lnTo>
                    <a:pt x="0" y="283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4;p32">
              <a:extLst>
                <a:ext uri="{FF2B5EF4-FFF2-40B4-BE49-F238E27FC236}">
                  <a16:creationId xmlns:a16="http://schemas.microsoft.com/office/drawing/2014/main" id="{74BB4CDA-F07E-48AF-A561-B0DD2E94CACF}"/>
                </a:ext>
              </a:extLst>
            </p:cNvPr>
            <p:cNvSpPr/>
            <p:nvPr/>
          </p:nvSpPr>
          <p:spPr>
            <a:xfrm>
              <a:off x="7256275" y="2393050"/>
              <a:ext cx="102725" cy="63750"/>
            </a:xfrm>
            <a:custGeom>
              <a:avLst/>
              <a:gdLst/>
              <a:ahLst/>
              <a:cxnLst/>
              <a:rect l="l" t="t" r="r" b="b"/>
              <a:pathLst>
                <a:path w="4109" h="2550" fill="none" extrusionOk="0">
                  <a:moveTo>
                    <a:pt x="0" y="1"/>
                  </a:moveTo>
                  <a:lnTo>
                    <a:pt x="4109" y="2549"/>
                  </a:lnTo>
                </a:path>
              </a:pathLst>
            </a:custGeom>
            <a:noFill/>
            <a:ln w="18975" cap="flat" cmpd="sng">
              <a:solidFill>
                <a:srgbClr val="72727C"/>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5;p32">
              <a:extLst>
                <a:ext uri="{FF2B5EF4-FFF2-40B4-BE49-F238E27FC236}">
                  <a16:creationId xmlns:a16="http://schemas.microsoft.com/office/drawing/2014/main" id="{153C4515-50E3-4C48-BC0E-146E42262DE4}"/>
                </a:ext>
              </a:extLst>
            </p:cNvPr>
            <p:cNvSpPr/>
            <p:nvPr/>
          </p:nvSpPr>
          <p:spPr>
            <a:xfrm>
              <a:off x="7316225" y="2419000"/>
              <a:ext cx="66800" cy="63150"/>
            </a:xfrm>
            <a:custGeom>
              <a:avLst/>
              <a:gdLst/>
              <a:ahLst/>
              <a:cxnLst/>
              <a:rect l="l" t="t" r="r" b="b"/>
              <a:pathLst>
                <a:path w="2672" h="2526" extrusionOk="0">
                  <a:moveTo>
                    <a:pt x="1344" y="1"/>
                  </a:moveTo>
                  <a:cubicBezTo>
                    <a:pt x="921" y="1"/>
                    <a:pt x="509" y="212"/>
                    <a:pt x="271" y="598"/>
                  </a:cubicBezTo>
                  <a:cubicBezTo>
                    <a:pt x="0" y="1031"/>
                    <a:pt x="19" y="1584"/>
                    <a:pt x="316" y="2000"/>
                  </a:cubicBezTo>
                  <a:cubicBezTo>
                    <a:pt x="558" y="2335"/>
                    <a:pt x="942" y="2526"/>
                    <a:pt x="1344" y="2526"/>
                  </a:cubicBezTo>
                  <a:cubicBezTo>
                    <a:pt x="1439" y="2526"/>
                    <a:pt x="1535" y="2515"/>
                    <a:pt x="1630" y="2493"/>
                  </a:cubicBezTo>
                  <a:cubicBezTo>
                    <a:pt x="2128" y="2376"/>
                    <a:pt x="2506" y="1971"/>
                    <a:pt x="2588" y="1469"/>
                  </a:cubicBezTo>
                  <a:cubicBezTo>
                    <a:pt x="2672" y="964"/>
                    <a:pt x="2443" y="460"/>
                    <a:pt x="2009" y="191"/>
                  </a:cubicBezTo>
                  <a:cubicBezTo>
                    <a:pt x="1802" y="62"/>
                    <a:pt x="1571"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6;p32">
              <a:extLst>
                <a:ext uri="{FF2B5EF4-FFF2-40B4-BE49-F238E27FC236}">
                  <a16:creationId xmlns:a16="http://schemas.microsoft.com/office/drawing/2014/main" id="{2723DE17-53B2-4310-B07C-31ECEE7DBFE3}"/>
                </a:ext>
              </a:extLst>
            </p:cNvPr>
            <p:cNvSpPr/>
            <p:nvPr/>
          </p:nvSpPr>
          <p:spPr>
            <a:xfrm>
              <a:off x="7338350" y="2419075"/>
              <a:ext cx="46925" cy="63025"/>
            </a:xfrm>
            <a:custGeom>
              <a:avLst/>
              <a:gdLst/>
              <a:ahLst/>
              <a:cxnLst/>
              <a:rect l="l" t="t" r="r" b="b"/>
              <a:pathLst>
                <a:path w="1877" h="2521" extrusionOk="0">
                  <a:moveTo>
                    <a:pt x="463" y="0"/>
                  </a:moveTo>
                  <a:cubicBezTo>
                    <a:pt x="348" y="0"/>
                    <a:pt x="234" y="16"/>
                    <a:pt x="122" y="48"/>
                  </a:cubicBezTo>
                  <a:cubicBezTo>
                    <a:pt x="195" y="74"/>
                    <a:pt x="265" y="108"/>
                    <a:pt x="331" y="149"/>
                  </a:cubicBezTo>
                  <a:cubicBezTo>
                    <a:pt x="759" y="413"/>
                    <a:pt x="989" y="904"/>
                    <a:pt x="917" y="1401"/>
                  </a:cubicBezTo>
                  <a:cubicBezTo>
                    <a:pt x="845" y="1897"/>
                    <a:pt x="486" y="2303"/>
                    <a:pt x="1" y="2435"/>
                  </a:cubicBezTo>
                  <a:cubicBezTo>
                    <a:pt x="150" y="2493"/>
                    <a:pt x="304" y="2520"/>
                    <a:pt x="456" y="2520"/>
                  </a:cubicBezTo>
                  <a:cubicBezTo>
                    <a:pt x="922" y="2520"/>
                    <a:pt x="1367" y="2261"/>
                    <a:pt x="1586" y="1823"/>
                  </a:cubicBezTo>
                  <a:cubicBezTo>
                    <a:pt x="1877" y="1240"/>
                    <a:pt x="1676" y="531"/>
                    <a:pt x="1124" y="188"/>
                  </a:cubicBezTo>
                  <a:cubicBezTo>
                    <a:pt x="923" y="64"/>
                    <a:pt x="694" y="0"/>
                    <a:pt x="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7;p32">
              <a:extLst>
                <a:ext uri="{FF2B5EF4-FFF2-40B4-BE49-F238E27FC236}">
                  <a16:creationId xmlns:a16="http://schemas.microsoft.com/office/drawing/2014/main" id="{86C715F1-0A5B-457B-B6AB-7C7B7B0D45E8}"/>
                </a:ext>
              </a:extLst>
            </p:cNvPr>
            <p:cNvSpPr/>
            <p:nvPr/>
          </p:nvSpPr>
          <p:spPr>
            <a:xfrm>
              <a:off x="6476375" y="2058575"/>
              <a:ext cx="205125" cy="133550"/>
            </a:xfrm>
            <a:custGeom>
              <a:avLst/>
              <a:gdLst/>
              <a:ahLst/>
              <a:cxnLst/>
              <a:rect l="l" t="t" r="r" b="b"/>
              <a:pathLst>
                <a:path w="8205" h="5342" extrusionOk="0">
                  <a:moveTo>
                    <a:pt x="486" y="1"/>
                  </a:moveTo>
                  <a:cubicBezTo>
                    <a:pt x="344" y="1"/>
                    <a:pt x="205" y="72"/>
                    <a:pt x="125" y="202"/>
                  </a:cubicBezTo>
                  <a:cubicBezTo>
                    <a:pt x="0" y="403"/>
                    <a:pt x="62" y="667"/>
                    <a:pt x="263" y="790"/>
                  </a:cubicBezTo>
                  <a:lnTo>
                    <a:pt x="7492" y="5277"/>
                  </a:lnTo>
                  <a:cubicBezTo>
                    <a:pt x="7562" y="5320"/>
                    <a:pt x="7640" y="5341"/>
                    <a:pt x="7717" y="5341"/>
                  </a:cubicBezTo>
                  <a:cubicBezTo>
                    <a:pt x="7860" y="5341"/>
                    <a:pt x="7999" y="5270"/>
                    <a:pt x="8080" y="5141"/>
                  </a:cubicBezTo>
                  <a:cubicBezTo>
                    <a:pt x="8205" y="4940"/>
                    <a:pt x="8143" y="4676"/>
                    <a:pt x="7941" y="4553"/>
                  </a:cubicBezTo>
                  <a:lnTo>
                    <a:pt x="712" y="66"/>
                  </a:lnTo>
                  <a:cubicBezTo>
                    <a:pt x="641" y="22"/>
                    <a:pt x="563"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10;p32">
            <a:extLst>
              <a:ext uri="{FF2B5EF4-FFF2-40B4-BE49-F238E27FC236}">
                <a16:creationId xmlns:a16="http://schemas.microsoft.com/office/drawing/2014/main" id="{BDA86CAA-86EA-4385-81CC-DE21CFAE2714}"/>
              </a:ext>
            </a:extLst>
          </p:cNvPr>
          <p:cNvSpPr txBox="1">
            <a:spLocks/>
          </p:cNvSpPr>
          <p:nvPr/>
        </p:nvSpPr>
        <p:spPr>
          <a:xfrm>
            <a:off x="1140490" y="1163621"/>
            <a:ext cx="6418546" cy="276246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1000"/>
              </a:spcBef>
              <a:buClr>
                <a:schemeClr val="lt1"/>
              </a:buClr>
              <a:buSzPts val="1400"/>
              <a:buFont typeface="Arial"/>
              <a:buChar char="●"/>
            </a:pPr>
            <a:r>
              <a:rPr lang="en-US" dirty="0">
                <a:solidFill>
                  <a:schemeClr val="lt1"/>
                </a:solidFill>
              </a:rPr>
              <a:t>Los </a:t>
            </a:r>
            <a:r>
              <a:rPr lang="en-US" dirty="0" err="1">
                <a:solidFill>
                  <a:schemeClr val="lt1"/>
                </a:solidFill>
              </a:rPr>
              <a:t>resultados</a:t>
            </a:r>
            <a:r>
              <a:rPr lang="en-US" dirty="0">
                <a:solidFill>
                  <a:schemeClr val="lt1"/>
                </a:solidFill>
              </a:rPr>
              <a:t> </a:t>
            </a:r>
            <a:r>
              <a:rPr lang="en-US" dirty="0" err="1">
                <a:solidFill>
                  <a:schemeClr val="lt1"/>
                </a:solidFill>
              </a:rPr>
              <a:t>obtenidos</a:t>
            </a:r>
            <a:r>
              <a:rPr lang="en-US" dirty="0">
                <a:solidFill>
                  <a:schemeClr val="lt1"/>
                </a:solidFill>
              </a:rPr>
              <a:t> en la </a:t>
            </a:r>
            <a:r>
              <a:rPr lang="en-US" dirty="0" err="1">
                <a:solidFill>
                  <a:schemeClr val="lt1"/>
                </a:solidFill>
              </a:rPr>
              <a:t>simulación</a:t>
            </a:r>
            <a:r>
              <a:rPr lang="en-US" dirty="0">
                <a:solidFill>
                  <a:schemeClr val="lt1"/>
                </a:solidFill>
              </a:rPr>
              <a:t> son </a:t>
            </a:r>
            <a:r>
              <a:rPr lang="en-US" dirty="0" err="1">
                <a:solidFill>
                  <a:schemeClr val="lt1"/>
                </a:solidFill>
              </a:rPr>
              <a:t>valores</a:t>
            </a:r>
            <a:r>
              <a:rPr lang="en-US" dirty="0">
                <a:solidFill>
                  <a:schemeClr val="lt1"/>
                </a:solidFill>
              </a:rPr>
              <a:t> de </a:t>
            </a:r>
            <a:r>
              <a:rPr lang="en-US" dirty="0" err="1">
                <a:solidFill>
                  <a:schemeClr val="lt1"/>
                </a:solidFill>
              </a:rPr>
              <a:t>posición</a:t>
            </a:r>
            <a:r>
              <a:rPr lang="en-US" dirty="0">
                <a:solidFill>
                  <a:schemeClr val="lt1"/>
                </a:solidFill>
              </a:rPr>
              <a:t> y </a:t>
            </a:r>
            <a:r>
              <a:rPr lang="en-US" dirty="0" err="1">
                <a:solidFill>
                  <a:schemeClr val="lt1"/>
                </a:solidFill>
              </a:rPr>
              <a:t>velocidad</a:t>
            </a:r>
            <a:r>
              <a:rPr lang="en-US" dirty="0">
                <a:solidFill>
                  <a:schemeClr val="lt1"/>
                </a:solidFill>
              </a:rPr>
              <a:t> a </a:t>
            </a:r>
            <a:r>
              <a:rPr lang="en-US" dirty="0" err="1">
                <a:solidFill>
                  <a:schemeClr val="lt1"/>
                </a:solidFill>
              </a:rPr>
              <a:t>través</a:t>
            </a:r>
            <a:r>
              <a:rPr lang="en-US" dirty="0">
                <a:solidFill>
                  <a:schemeClr val="lt1"/>
                </a:solidFill>
              </a:rPr>
              <a:t> del </a:t>
            </a:r>
            <a:r>
              <a:rPr lang="en-US" dirty="0" err="1">
                <a:solidFill>
                  <a:schemeClr val="lt1"/>
                </a:solidFill>
              </a:rPr>
              <a:t>tiempo</a:t>
            </a:r>
            <a:r>
              <a:rPr lang="en-US" dirty="0">
                <a:solidFill>
                  <a:schemeClr val="lt1"/>
                </a:solidFill>
              </a:rPr>
              <a:t>.</a:t>
            </a:r>
          </a:p>
          <a:p>
            <a:pPr marL="457200" indent="-317500">
              <a:spcBef>
                <a:spcPts val="1000"/>
              </a:spcBef>
              <a:buClr>
                <a:schemeClr val="lt1"/>
              </a:buClr>
              <a:buSzPts val="1400"/>
              <a:buFont typeface="Arial"/>
              <a:buChar char="●"/>
            </a:pPr>
            <a:endParaRPr lang="en-US" dirty="0">
              <a:solidFill>
                <a:schemeClr val="lt1"/>
              </a:solidFill>
            </a:endParaRPr>
          </a:p>
          <a:p>
            <a:pPr marL="457200" indent="-317500">
              <a:spcBef>
                <a:spcPts val="1000"/>
              </a:spcBef>
              <a:buClr>
                <a:schemeClr val="lt1"/>
              </a:buClr>
              <a:buSzPts val="1400"/>
              <a:buFont typeface="Arial"/>
              <a:buChar char="●"/>
            </a:pPr>
            <a:r>
              <a:rPr lang="en-US" dirty="0" err="1">
                <a:solidFill>
                  <a:schemeClr val="lt1"/>
                </a:solidFill>
              </a:rPr>
              <a:t>Estos</a:t>
            </a:r>
            <a:r>
              <a:rPr lang="en-US" dirty="0">
                <a:solidFill>
                  <a:schemeClr val="lt1"/>
                </a:solidFill>
              </a:rPr>
              <a:t> </a:t>
            </a:r>
            <a:r>
              <a:rPr lang="en-US" dirty="0" err="1">
                <a:solidFill>
                  <a:schemeClr val="lt1"/>
                </a:solidFill>
              </a:rPr>
              <a:t>resultados</a:t>
            </a:r>
            <a:r>
              <a:rPr lang="en-US" dirty="0">
                <a:solidFill>
                  <a:schemeClr val="lt1"/>
                </a:solidFill>
              </a:rPr>
              <a:t> </a:t>
            </a:r>
            <a:r>
              <a:rPr lang="en-US" dirty="0" err="1">
                <a:solidFill>
                  <a:schemeClr val="lt1"/>
                </a:solidFill>
              </a:rPr>
              <a:t>permiten</a:t>
            </a:r>
            <a:r>
              <a:rPr lang="en-US" dirty="0">
                <a:solidFill>
                  <a:schemeClr val="lt1"/>
                </a:solidFill>
              </a:rPr>
              <a:t> </a:t>
            </a:r>
            <a:r>
              <a:rPr lang="en-US" dirty="0" err="1">
                <a:solidFill>
                  <a:schemeClr val="lt1"/>
                </a:solidFill>
              </a:rPr>
              <a:t>describir</a:t>
            </a:r>
            <a:r>
              <a:rPr lang="en-US" dirty="0">
                <a:solidFill>
                  <a:schemeClr val="lt1"/>
                </a:solidFill>
              </a:rPr>
              <a:t> el </a:t>
            </a:r>
            <a:r>
              <a:rPr lang="en-US" dirty="0" err="1">
                <a:solidFill>
                  <a:schemeClr val="lt1"/>
                </a:solidFill>
              </a:rPr>
              <a:t>comportamiento</a:t>
            </a:r>
            <a:r>
              <a:rPr lang="en-US" dirty="0">
                <a:solidFill>
                  <a:schemeClr val="lt1"/>
                </a:solidFill>
              </a:rPr>
              <a:t> del </a:t>
            </a:r>
            <a:r>
              <a:rPr lang="en-US" dirty="0" err="1">
                <a:solidFill>
                  <a:schemeClr val="lt1"/>
                </a:solidFill>
              </a:rPr>
              <a:t>sistema</a:t>
            </a:r>
            <a:r>
              <a:rPr lang="en-US" dirty="0">
                <a:solidFill>
                  <a:schemeClr val="lt1"/>
                </a:solidFill>
              </a:rPr>
              <a:t> y </a:t>
            </a:r>
            <a:r>
              <a:rPr lang="en-US" dirty="0" err="1">
                <a:solidFill>
                  <a:schemeClr val="lt1"/>
                </a:solidFill>
              </a:rPr>
              <a:t>avanzar</a:t>
            </a:r>
            <a:r>
              <a:rPr lang="en-US" dirty="0">
                <a:solidFill>
                  <a:schemeClr val="lt1"/>
                </a:solidFill>
              </a:rPr>
              <a:t> </a:t>
            </a:r>
            <a:r>
              <a:rPr lang="en-US" dirty="0" err="1">
                <a:solidFill>
                  <a:schemeClr val="lt1"/>
                </a:solidFill>
              </a:rPr>
              <a:t>indefinidamente</a:t>
            </a:r>
            <a:r>
              <a:rPr lang="en-US" dirty="0">
                <a:solidFill>
                  <a:schemeClr val="lt1"/>
                </a:solidFill>
              </a:rPr>
              <a:t> para </a:t>
            </a:r>
            <a:r>
              <a:rPr lang="en-US" dirty="0" err="1">
                <a:solidFill>
                  <a:schemeClr val="lt1"/>
                </a:solidFill>
              </a:rPr>
              <a:t>conocer</a:t>
            </a:r>
            <a:r>
              <a:rPr lang="en-US" dirty="0">
                <a:solidFill>
                  <a:schemeClr val="lt1"/>
                </a:solidFill>
              </a:rPr>
              <a:t> de forma </a:t>
            </a:r>
            <a:r>
              <a:rPr lang="en-US" dirty="0" err="1">
                <a:solidFill>
                  <a:schemeClr val="lt1"/>
                </a:solidFill>
              </a:rPr>
              <a:t>aporximada</a:t>
            </a:r>
            <a:r>
              <a:rPr lang="en-US" dirty="0">
                <a:solidFill>
                  <a:schemeClr val="lt1"/>
                </a:solidFill>
              </a:rPr>
              <a:t> la </a:t>
            </a:r>
            <a:r>
              <a:rPr lang="en-US" dirty="0" err="1">
                <a:solidFill>
                  <a:schemeClr val="lt1"/>
                </a:solidFill>
              </a:rPr>
              <a:t>cinemática</a:t>
            </a:r>
            <a:r>
              <a:rPr lang="en-US" dirty="0">
                <a:solidFill>
                  <a:schemeClr val="lt1"/>
                </a:solidFill>
              </a:rPr>
              <a:t> del Sistema a </a:t>
            </a:r>
            <a:r>
              <a:rPr lang="en-US" dirty="0" err="1">
                <a:solidFill>
                  <a:schemeClr val="lt1"/>
                </a:solidFill>
              </a:rPr>
              <a:t>partir</a:t>
            </a:r>
            <a:r>
              <a:rPr lang="en-US" dirty="0">
                <a:solidFill>
                  <a:schemeClr val="lt1"/>
                </a:solidFill>
              </a:rPr>
              <a:t> de </a:t>
            </a:r>
            <a:r>
              <a:rPr lang="en-US" dirty="0" err="1">
                <a:solidFill>
                  <a:schemeClr val="lt1"/>
                </a:solidFill>
              </a:rPr>
              <a:t>coordenadas</a:t>
            </a:r>
            <a:r>
              <a:rPr lang="en-US" dirty="0">
                <a:solidFill>
                  <a:schemeClr val="lt1"/>
                </a:solidFill>
              </a:rPr>
              <a:t> </a:t>
            </a:r>
            <a:r>
              <a:rPr lang="en-US" dirty="0" err="1">
                <a:solidFill>
                  <a:schemeClr val="lt1"/>
                </a:solidFill>
              </a:rPr>
              <a:t>cartesianas</a:t>
            </a:r>
            <a:r>
              <a:rPr lang="en-US" dirty="0">
                <a:solidFill>
                  <a:schemeClr val="lt1"/>
                </a:solidFill>
              </a:rPr>
              <a:t>. </a:t>
            </a:r>
          </a:p>
        </p:txBody>
      </p:sp>
      <p:grpSp>
        <p:nvGrpSpPr>
          <p:cNvPr id="101" name="Google Shape;661;p34">
            <a:extLst>
              <a:ext uri="{FF2B5EF4-FFF2-40B4-BE49-F238E27FC236}">
                <a16:creationId xmlns:a16="http://schemas.microsoft.com/office/drawing/2014/main" id="{455FA15C-0B62-4B65-B746-2F2C1C2A2B43}"/>
              </a:ext>
            </a:extLst>
          </p:cNvPr>
          <p:cNvGrpSpPr/>
          <p:nvPr/>
        </p:nvGrpSpPr>
        <p:grpSpPr>
          <a:xfrm>
            <a:off x="311700" y="3558448"/>
            <a:ext cx="1395914" cy="1231955"/>
            <a:chOff x="526300" y="400225"/>
            <a:chExt cx="639125" cy="600750"/>
          </a:xfrm>
        </p:grpSpPr>
        <p:sp>
          <p:nvSpPr>
            <p:cNvPr id="102" name="Google Shape;662;p34">
              <a:extLst>
                <a:ext uri="{FF2B5EF4-FFF2-40B4-BE49-F238E27FC236}">
                  <a16:creationId xmlns:a16="http://schemas.microsoft.com/office/drawing/2014/main" id="{F89642BF-C7A5-4CF2-8705-6E5E725E57B2}"/>
                </a:ext>
              </a:extLst>
            </p:cNvPr>
            <p:cNvSpPr/>
            <p:nvPr/>
          </p:nvSpPr>
          <p:spPr>
            <a:xfrm>
              <a:off x="935175" y="428700"/>
              <a:ext cx="215400" cy="354250"/>
            </a:xfrm>
            <a:custGeom>
              <a:avLst/>
              <a:gdLst/>
              <a:ahLst/>
              <a:cxnLst/>
              <a:rect l="l" t="t" r="r" b="b"/>
              <a:pathLst>
                <a:path w="8616" h="14170" extrusionOk="0">
                  <a:moveTo>
                    <a:pt x="421" y="0"/>
                  </a:moveTo>
                  <a:lnTo>
                    <a:pt x="1" y="689"/>
                  </a:lnTo>
                  <a:lnTo>
                    <a:pt x="7654" y="5348"/>
                  </a:lnTo>
                  <a:lnTo>
                    <a:pt x="4924" y="13925"/>
                  </a:lnTo>
                  <a:lnTo>
                    <a:pt x="5694" y="14170"/>
                  </a:lnTo>
                  <a:lnTo>
                    <a:pt x="8616" y="4990"/>
                  </a:lnTo>
                  <a:lnTo>
                    <a:pt x="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63;p34">
              <a:extLst>
                <a:ext uri="{FF2B5EF4-FFF2-40B4-BE49-F238E27FC236}">
                  <a16:creationId xmlns:a16="http://schemas.microsoft.com/office/drawing/2014/main" id="{5D55D2F8-B977-462D-99FE-24A746BDF278}"/>
                </a:ext>
              </a:extLst>
            </p:cNvPr>
            <p:cNvSpPr/>
            <p:nvPr/>
          </p:nvSpPr>
          <p:spPr>
            <a:xfrm>
              <a:off x="822175" y="400225"/>
              <a:ext cx="273200" cy="411425"/>
            </a:xfrm>
            <a:custGeom>
              <a:avLst/>
              <a:gdLst/>
              <a:ahLst/>
              <a:cxnLst/>
              <a:rect l="l" t="t" r="r" b="b"/>
              <a:pathLst>
                <a:path w="10928" h="16457" extrusionOk="0">
                  <a:moveTo>
                    <a:pt x="4593" y="1"/>
                  </a:moveTo>
                  <a:cubicBezTo>
                    <a:pt x="4449" y="1"/>
                    <a:pt x="4305" y="75"/>
                    <a:pt x="4231" y="228"/>
                  </a:cubicBezTo>
                  <a:lnTo>
                    <a:pt x="4231" y="227"/>
                  </a:lnTo>
                  <a:lnTo>
                    <a:pt x="0" y="8883"/>
                  </a:lnTo>
                  <a:lnTo>
                    <a:pt x="215" y="9458"/>
                  </a:lnTo>
                  <a:lnTo>
                    <a:pt x="1397" y="10548"/>
                  </a:lnTo>
                  <a:lnTo>
                    <a:pt x="1200" y="12092"/>
                  </a:lnTo>
                  <a:lnTo>
                    <a:pt x="1415" y="12667"/>
                  </a:lnTo>
                  <a:lnTo>
                    <a:pt x="10288" y="16424"/>
                  </a:lnTo>
                  <a:cubicBezTo>
                    <a:pt x="10341" y="16446"/>
                    <a:pt x="10395" y="16456"/>
                    <a:pt x="10447" y="16456"/>
                  </a:cubicBezTo>
                  <a:cubicBezTo>
                    <a:pt x="10711" y="16456"/>
                    <a:pt x="10928" y="16188"/>
                    <a:pt x="10824" y="15910"/>
                  </a:cubicBezTo>
                  <a:lnTo>
                    <a:pt x="10162" y="14142"/>
                  </a:lnTo>
                  <a:lnTo>
                    <a:pt x="6393" y="8733"/>
                  </a:lnTo>
                  <a:lnTo>
                    <a:pt x="5633" y="2032"/>
                  </a:lnTo>
                  <a:lnTo>
                    <a:pt x="4972" y="263"/>
                  </a:lnTo>
                  <a:cubicBezTo>
                    <a:pt x="4907" y="90"/>
                    <a:pt x="4750" y="1"/>
                    <a:pt x="4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64;p34">
              <a:extLst>
                <a:ext uri="{FF2B5EF4-FFF2-40B4-BE49-F238E27FC236}">
                  <a16:creationId xmlns:a16="http://schemas.microsoft.com/office/drawing/2014/main" id="{0E729CF2-0F78-42CD-A6C6-3915BE938EF7}"/>
                </a:ext>
              </a:extLst>
            </p:cNvPr>
            <p:cNvSpPr/>
            <p:nvPr/>
          </p:nvSpPr>
          <p:spPr>
            <a:xfrm>
              <a:off x="844500" y="659125"/>
              <a:ext cx="231725" cy="94625"/>
            </a:xfrm>
            <a:custGeom>
              <a:avLst/>
              <a:gdLst/>
              <a:ahLst/>
              <a:cxnLst/>
              <a:rect l="l" t="t" r="r" b="b"/>
              <a:pathLst>
                <a:path w="9269" h="3785" extrusionOk="0">
                  <a:moveTo>
                    <a:pt x="7854" y="1"/>
                  </a:moveTo>
                  <a:lnTo>
                    <a:pt x="678" y="390"/>
                  </a:lnTo>
                  <a:lnTo>
                    <a:pt x="0" y="912"/>
                  </a:lnTo>
                  <a:lnTo>
                    <a:pt x="307" y="1736"/>
                  </a:lnTo>
                  <a:lnTo>
                    <a:pt x="9269" y="3784"/>
                  </a:lnTo>
                  <a:lnTo>
                    <a:pt x="9269" y="3784"/>
                  </a:lnTo>
                  <a:lnTo>
                    <a:pt x="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65;p34">
              <a:extLst>
                <a:ext uri="{FF2B5EF4-FFF2-40B4-BE49-F238E27FC236}">
                  <a16:creationId xmlns:a16="http://schemas.microsoft.com/office/drawing/2014/main" id="{6F204368-37BE-4397-8AB7-F8C84E5DB7DB}"/>
                </a:ext>
              </a:extLst>
            </p:cNvPr>
            <p:cNvSpPr/>
            <p:nvPr/>
          </p:nvSpPr>
          <p:spPr>
            <a:xfrm>
              <a:off x="827550" y="451000"/>
              <a:ext cx="170875" cy="208575"/>
            </a:xfrm>
            <a:custGeom>
              <a:avLst/>
              <a:gdLst/>
              <a:ahLst/>
              <a:cxnLst/>
              <a:rect l="l" t="t" r="r" b="b"/>
              <a:pathLst>
                <a:path w="6835" h="8343" extrusionOk="0">
                  <a:moveTo>
                    <a:pt x="5418" y="1"/>
                  </a:moveTo>
                  <a:lnTo>
                    <a:pt x="0" y="7429"/>
                  </a:lnTo>
                  <a:lnTo>
                    <a:pt x="309" y="8251"/>
                  </a:lnTo>
                  <a:lnTo>
                    <a:pt x="1480" y="8343"/>
                  </a:lnTo>
                  <a:lnTo>
                    <a:pt x="6834" y="3786"/>
                  </a:lnTo>
                  <a:lnTo>
                    <a:pt x="5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66;p34">
              <a:extLst>
                <a:ext uri="{FF2B5EF4-FFF2-40B4-BE49-F238E27FC236}">
                  <a16:creationId xmlns:a16="http://schemas.microsoft.com/office/drawing/2014/main" id="{2F696325-52AC-49BA-BF77-C976C880DBAD}"/>
                </a:ext>
              </a:extLst>
            </p:cNvPr>
            <p:cNvSpPr/>
            <p:nvPr/>
          </p:nvSpPr>
          <p:spPr>
            <a:xfrm>
              <a:off x="835250" y="545600"/>
              <a:ext cx="205600" cy="136375"/>
            </a:xfrm>
            <a:custGeom>
              <a:avLst/>
              <a:gdLst/>
              <a:ahLst/>
              <a:cxnLst/>
              <a:rect l="l" t="t" r="r" b="b"/>
              <a:pathLst>
                <a:path w="8224" h="5455" extrusionOk="0">
                  <a:moveTo>
                    <a:pt x="6526" y="0"/>
                  </a:moveTo>
                  <a:lnTo>
                    <a:pt x="1" y="4467"/>
                  </a:lnTo>
                  <a:lnTo>
                    <a:pt x="370" y="5454"/>
                  </a:lnTo>
                  <a:lnTo>
                    <a:pt x="8224" y="4542"/>
                  </a:lnTo>
                  <a:lnTo>
                    <a:pt x="6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67;p34">
              <a:extLst>
                <a:ext uri="{FF2B5EF4-FFF2-40B4-BE49-F238E27FC236}">
                  <a16:creationId xmlns:a16="http://schemas.microsoft.com/office/drawing/2014/main" id="{7A643348-B296-4539-BB85-F3A0065488D3}"/>
                </a:ext>
              </a:extLst>
            </p:cNvPr>
            <p:cNvSpPr/>
            <p:nvPr/>
          </p:nvSpPr>
          <p:spPr>
            <a:xfrm>
              <a:off x="748700" y="768575"/>
              <a:ext cx="253675" cy="232325"/>
            </a:xfrm>
            <a:custGeom>
              <a:avLst/>
              <a:gdLst/>
              <a:ahLst/>
              <a:cxnLst/>
              <a:rect l="l" t="t" r="r" b="b"/>
              <a:pathLst>
                <a:path w="10147" h="9293" extrusionOk="0">
                  <a:moveTo>
                    <a:pt x="639" y="0"/>
                  </a:moveTo>
                  <a:lnTo>
                    <a:pt x="1" y="6465"/>
                  </a:lnTo>
                  <a:lnTo>
                    <a:pt x="3480" y="6465"/>
                  </a:lnTo>
                  <a:lnTo>
                    <a:pt x="4472" y="9034"/>
                  </a:lnTo>
                  <a:cubicBezTo>
                    <a:pt x="4534" y="9194"/>
                    <a:pt x="4686" y="9292"/>
                    <a:pt x="4848" y="9292"/>
                  </a:cubicBezTo>
                  <a:cubicBezTo>
                    <a:pt x="4896" y="9292"/>
                    <a:pt x="4946" y="9283"/>
                    <a:pt x="4994" y="9265"/>
                  </a:cubicBezTo>
                  <a:cubicBezTo>
                    <a:pt x="5202" y="9186"/>
                    <a:pt x="5305" y="8951"/>
                    <a:pt x="5226" y="8743"/>
                  </a:cubicBezTo>
                  <a:lnTo>
                    <a:pt x="4346" y="6465"/>
                  </a:lnTo>
                  <a:lnTo>
                    <a:pt x="6611" y="6465"/>
                  </a:lnTo>
                  <a:cubicBezTo>
                    <a:pt x="6840" y="6465"/>
                    <a:pt x="7058" y="6563"/>
                    <a:pt x="7212" y="6732"/>
                  </a:cubicBezTo>
                  <a:lnTo>
                    <a:pt x="9397" y="9159"/>
                  </a:lnTo>
                  <a:cubicBezTo>
                    <a:pt x="9476" y="9247"/>
                    <a:pt x="9587" y="9293"/>
                    <a:pt x="9698" y="9293"/>
                  </a:cubicBezTo>
                  <a:cubicBezTo>
                    <a:pt x="9794" y="9293"/>
                    <a:pt x="9890" y="9259"/>
                    <a:pt x="9967" y="9190"/>
                  </a:cubicBezTo>
                  <a:cubicBezTo>
                    <a:pt x="10132" y="9040"/>
                    <a:pt x="10146" y="8785"/>
                    <a:pt x="9998" y="8618"/>
                  </a:cubicBezTo>
                  <a:lnTo>
                    <a:pt x="9997" y="8618"/>
                  </a:lnTo>
                  <a:lnTo>
                    <a:pt x="2361" y="135"/>
                  </a:lnTo>
                  <a:cubicBezTo>
                    <a:pt x="2284" y="49"/>
                    <a:pt x="2175"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68;p34">
              <a:extLst>
                <a:ext uri="{FF2B5EF4-FFF2-40B4-BE49-F238E27FC236}">
                  <a16:creationId xmlns:a16="http://schemas.microsoft.com/office/drawing/2014/main" id="{3CC13C0D-3C5D-496B-9033-C5B62266CAC0}"/>
                </a:ext>
              </a:extLst>
            </p:cNvPr>
            <p:cNvSpPr/>
            <p:nvPr/>
          </p:nvSpPr>
          <p:spPr>
            <a:xfrm>
              <a:off x="555600" y="768575"/>
              <a:ext cx="223400" cy="232400"/>
            </a:xfrm>
            <a:custGeom>
              <a:avLst/>
              <a:gdLst/>
              <a:ahLst/>
              <a:cxnLst/>
              <a:rect l="l" t="t" r="r" b="b"/>
              <a:pathLst>
                <a:path w="8936" h="9296" extrusionOk="0">
                  <a:moveTo>
                    <a:pt x="8088" y="0"/>
                  </a:moveTo>
                  <a:cubicBezTo>
                    <a:pt x="7974" y="0"/>
                    <a:pt x="7865" y="50"/>
                    <a:pt x="7787" y="135"/>
                  </a:cubicBezTo>
                  <a:lnTo>
                    <a:pt x="152" y="8618"/>
                  </a:lnTo>
                  <a:cubicBezTo>
                    <a:pt x="1" y="8784"/>
                    <a:pt x="12" y="9041"/>
                    <a:pt x="179" y="9191"/>
                  </a:cubicBezTo>
                  <a:cubicBezTo>
                    <a:pt x="257" y="9261"/>
                    <a:pt x="353" y="9295"/>
                    <a:pt x="450" y="9295"/>
                  </a:cubicBezTo>
                  <a:cubicBezTo>
                    <a:pt x="561" y="9295"/>
                    <a:pt x="673" y="9249"/>
                    <a:pt x="752" y="9159"/>
                  </a:cubicBezTo>
                  <a:lnTo>
                    <a:pt x="2937" y="6732"/>
                  </a:lnTo>
                  <a:cubicBezTo>
                    <a:pt x="3090" y="6563"/>
                    <a:pt x="3309" y="6465"/>
                    <a:pt x="3538" y="6465"/>
                  </a:cubicBezTo>
                  <a:lnTo>
                    <a:pt x="5802" y="6465"/>
                  </a:lnTo>
                  <a:lnTo>
                    <a:pt x="4923" y="8743"/>
                  </a:lnTo>
                  <a:cubicBezTo>
                    <a:pt x="4843" y="8951"/>
                    <a:pt x="4946" y="9186"/>
                    <a:pt x="5154" y="9265"/>
                  </a:cubicBezTo>
                  <a:cubicBezTo>
                    <a:pt x="5202" y="9283"/>
                    <a:pt x="5251" y="9292"/>
                    <a:pt x="5300" y="9292"/>
                  </a:cubicBezTo>
                  <a:cubicBezTo>
                    <a:pt x="5462" y="9292"/>
                    <a:pt x="5615" y="9194"/>
                    <a:pt x="5677" y="9034"/>
                  </a:cubicBezTo>
                  <a:lnTo>
                    <a:pt x="6668" y="6465"/>
                  </a:lnTo>
                  <a:lnTo>
                    <a:pt x="7725" y="6465"/>
                  </a:lnTo>
                  <a:lnTo>
                    <a:pt x="8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69;p34">
              <a:extLst>
                <a:ext uri="{FF2B5EF4-FFF2-40B4-BE49-F238E27FC236}">
                  <a16:creationId xmlns:a16="http://schemas.microsoft.com/office/drawing/2014/main" id="{A04A3AEF-74AF-43B7-869E-7A1F90536606}"/>
                </a:ext>
              </a:extLst>
            </p:cNvPr>
            <p:cNvSpPr/>
            <p:nvPr/>
          </p:nvSpPr>
          <p:spPr>
            <a:xfrm>
              <a:off x="1118200" y="536175"/>
              <a:ext cx="47225" cy="43325"/>
            </a:xfrm>
            <a:custGeom>
              <a:avLst/>
              <a:gdLst/>
              <a:ahLst/>
              <a:cxnLst/>
              <a:rect l="l" t="t" r="r" b="b"/>
              <a:pathLst>
                <a:path w="1889" h="1733" extrusionOk="0">
                  <a:moveTo>
                    <a:pt x="977" y="0"/>
                  </a:moveTo>
                  <a:cubicBezTo>
                    <a:pt x="882" y="0"/>
                    <a:pt x="787" y="17"/>
                    <a:pt x="693" y="52"/>
                  </a:cubicBezTo>
                  <a:lnTo>
                    <a:pt x="314" y="193"/>
                  </a:lnTo>
                  <a:cubicBezTo>
                    <a:pt x="105" y="271"/>
                    <a:pt x="0" y="503"/>
                    <a:pt x="78" y="713"/>
                  </a:cubicBezTo>
                  <a:lnTo>
                    <a:pt x="361" y="1470"/>
                  </a:lnTo>
                  <a:cubicBezTo>
                    <a:pt x="421" y="1632"/>
                    <a:pt x="576" y="1733"/>
                    <a:pt x="740" y="1733"/>
                  </a:cubicBezTo>
                  <a:cubicBezTo>
                    <a:pt x="786" y="1733"/>
                    <a:pt x="834" y="1725"/>
                    <a:pt x="880" y="1707"/>
                  </a:cubicBezTo>
                  <a:lnTo>
                    <a:pt x="1259" y="1566"/>
                  </a:lnTo>
                  <a:lnTo>
                    <a:pt x="1259" y="1564"/>
                  </a:lnTo>
                  <a:cubicBezTo>
                    <a:pt x="1677" y="1409"/>
                    <a:pt x="1889" y="943"/>
                    <a:pt x="1732" y="526"/>
                  </a:cubicBezTo>
                  <a:cubicBezTo>
                    <a:pt x="1611" y="201"/>
                    <a:pt x="1303"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70;p34">
              <a:extLst>
                <a:ext uri="{FF2B5EF4-FFF2-40B4-BE49-F238E27FC236}">
                  <a16:creationId xmlns:a16="http://schemas.microsoft.com/office/drawing/2014/main" id="{D70F4722-21B5-4D4B-BCC2-9ACEACAA80A5}"/>
                </a:ext>
              </a:extLst>
            </p:cNvPr>
            <p:cNvSpPr/>
            <p:nvPr/>
          </p:nvSpPr>
          <p:spPr>
            <a:xfrm>
              <a:off x="526300" y="980700"/>
              <a:ext cx="505000" cy="20225"/>
            </a:xfrm>
            <a:custGeom>
              <a:avLst/>
              <a:gdLst/>
              <a:ahLst/>
              <a:cxnLst/>
              <a:rect l="l" t="t" r="r" b="b"/>
              <a:pathLst>
                <a:path w="20200" h="809" extrusionOk="0">
                  <a:moveTo>
                    <a:pt x="402" y="0"/>
                  </a:moveTo>
                  <a:cubicBezTo>
                    <a:pt x="180" y="0"/>
                    <a:pt x="0" y="181"/>
                    <a:pt x="0" y="404"/>
                  </a:cubicBezTo>
                  <a:cubicBezTo>
                    <a:pt x="0" y="627"/>
                    <a:pt x="181" y="808"/>
                    <a:pt x="404" y="808"/>
                  </a:cubicBezTo>
                  <a:cubicBezTo>
                    <a:pt x="407" y="808"/>
                    <a:pt x="409" y="808"/>
                    <a:pt x="412" y="808"/>
                  </a:cubicBezTo>
                  <a:lnTo>
                    <a:pt x="19804" y="808"/>
                  </a:lnTo>
                  <a:cubicBezTo>
                    <a:pt x="20024" y="802"/>
                    <a:pt x="20200" y="624"/>
                    <a:pt x="20200" y="404"/>
                  </a:cubicBezTo>
                  <a:cubicBezTo>
                    <a:pt x="20200" y="184"/>
                    <a:pt x="20024" y="5"/>
                    <a:pt x="19804" y="0"/>
                  </a:cubicBezTo>
                  <a:lnTo>
                    <a:pt x="412" y="0"/>
                  </a:lnTo>
                  <a:cubicBezTo>
                    <a:pt x="408" y="0"/>
                    <a:pt x="405" y="0"/>
                    <a:pt x="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71;p34">
              <a:extLst>
                <a:ext uri="{FF2B5EF4-FFF2-40B4-BE49-F238E27FC236}">
                  <a16:creationId xmlns:a16="http://schemas.microsoft.com/office/drawing/2014/main" id="{18F70784-B2FF-4E3D-ABDF-20F161697D1E}"/>
                </a:ext>
              </a:extLst>
            </p:cNvPr>
            <p:cNvSpPr/>
            <p:nvPr/>
          </p:nvSpPr>
          <p:spPr>
            <a:xfrm>
              <a:off x="748700" y="718100"/>
              <a:ext cx="60575" cy="70700"/>
            </a:xfrm>
            <a:custGeom>
              <a:avLst/>
              <a:gdLst/>
              <a:ahLst/>
              <a:cxnLst/>
              <a:rect l="l" t="t" r="r" b="b"/>
              <a:pathLst>
                <a:path w="2423" h="2828" extrusionOk="0">
                  <a:moveTo>
                    <a:pt x="1" y="0"/>
                  </a:moveTo>
                  <a:lnTo>
                    <a:pt x="1" y="2424"/>
                  </a:lnTo>
                  <a:cubicBezTo>
                    <a:pt x="1" y="2646"/>
                    <a:pt x="182" y="2827"/>
                    <a:pt x="404" y="2827"/>
                  </a:cubicBezTo>
                  <a:lnTo>
                    <a:pt x="2020" y="2827"/>
                  </a:lnTo>
                  <a:cubicBezTo>
                    <a:pt x="2243" y="2827"/>
                    <a:pt x="2423" y="2646"/>
                    <a:pt x="2423" y="2424"/>
                  </a:cubicBezTo>
                  <a:lnTo>
                    <a:pt x="24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72;p34">
              <a:extLst>
                <a:ext uri="{FF2B5EF4-FFF2-40B4-BE49-F238E27FC236}">
                  <a16:creationId xmlns:a16="http://schemas.microsoft.com/office/drawing/2014/main" id="{A0A668B1-9DDB-4925-9183-415F1BBF77D4}"/>
                </a:ext>
              </a:extLst>
            </p:cNvPr>
            <p:cNvSpPr/>
            <p:nvPr/>
          </p:nvSpPr>
          <p:spPr>
            <a:xfrm>
              <a:off x="693875" y="622275"/>
              <a:ext cx="155800" cy="128900"/>
            </a:xfrm>
            <a:custGeom>
              <a:avLst/>
              <a:gdLst/>
              <a:ahLst/>
              <a:cxnLst/>
              <a:rect l="l" t="t" r="r" b="b"/>
              <a:pathLst>
                <a:path w="6232" h="5156" extrusionOk="0">
                  <a:moveTo>
                    <a:pt x="5134" y="1"/>
                  </a:moveTo>
                  <a:lnTo>
                    <a:pt x="1349" y="1415"/>
                  </a:lnTo>
                  <a:cubicBezTo>
                    <a:pt x="824" y="1612"/>
                    <a:pt x="405" y="2015"/>
                    <a:pt x="192" y="2532"/>
                  </a:cubicBezTo>
                  <a:cubicBezTo>
                    <a:pt x="1" y="2989"/>
                    <a:pt x="90" y="3517"/>
                    <a:pt x="278" y="4016"/>
                  </a:cubicBezTo>
                  <a:cubicBezTo>
                    <a:pt x="562" y="4776"/>
                    <a:pt x="1148" y="5156"/>
                    <a:pt x="1848" y="5156"/>
                  </a:cubicBezTo>
                  <a:cubicBezTo>
                    <a:pt x="2111" y="5156"/>
                    <a:pt x="2391" y="5102"/>
                    <a:pt x="2676" y="4995"/>
                  </a:cubicBezTo>
                  <a:lnTo>
                    <a:pt x="6193" y="3665"/>
                  </a:lnTo>
                  <a:lnTo>
                    <a:pt x="6232" y="2939"/>
                  </a:lnTo>
                  <a:lnTo>
                    <a:pt x="5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73;p34">
              <a:extLst>
                <a:ext uri="{FF2B5EF4-FFF2-40B4-BE49-F238E27FC236}">
                  <a16:creationId xmlns:a16="http://schemas.microsoft.com/office/drawing/2014/main" id="{FAEAC183-86EC-444D-A0D1-8E3DCB519B09}"/>
                </a:ext>
              </a:extLst>
            </p:cNvPr>
            <p:cNvSpPr/>
            <p:nvPr/>
          </p:nvSpPr>
          <p:spPr>
            <a:xfrm>
              <a:off x="690900" y="685550"/>
              <a:ext cx="166700" cy="69925"/>
            </a:xfrm>
            <a:custGeom>
              <a:avLst/>
              <a:gdLst/>
              <a:ahLst/>
              <a:cxnLst/>
              <a:rect l="l" t="t" r="r" b="b"/>
              <a:pathLst>
                <a:path w="6668" h="2797" extrusionOk="0">
                  <a:moveTo>
                    <a:pt x="311" y="1"/>
                  </a:moveTo>
                  <a:lnTo>
                    <a:pt x="311" y="1"/>
                  </a:lnTo>
                  <a:cubicBezTo>
                    <a:pt x="1" y="744"/>
                    <a:pt x="162" y="1600"/>
                    <a:pt x="721" y="2178"/>
                  </a:cubicBezTo>
                  <a:cubicBezTo>
                    <a:pt x="1109" y="2581"/>
                    <a:pt x="1636" y="2797"/>
                    <a:pt x="2174" y="2797"/>
                  </a:cubicBezTo>
                  <a:cubicBezTo>
                    <a:pt x="2412" y="2797"/>
                    <a:pt x="2652" y="2754"/>
                    <a:pt x="2883" y="2668"/>
                  </a:cubicBezTo>
                  <a:lnTo>
                    <a:pt x="6668" y="1253"/>
                  </a:lnTo>
                  <a:lnTo>
                    <a:pt x="6351" y="408"/>
                  </a:lnTo>
                  <a:lnTo>
                    <a:pt x="3020" y="1653"/>
                  </a:lnTo>
                  <a:cubicBezTo>
                    <a:pt x="2787" y="1740"/>
                    <a:pt x="2549" y="1782"/>
                    <a:pt x="2314" y="1782"/>
                  </a:cubicBezTo>
                  <a:cubicBezTo>
                    <a:pt x="1495" y="1782"/>
                    <a:pt x="724" y="1280"/>
                    <a:pt x="421" y="468"/>
                  </a:cubicBezTo>
                  <a:cubicBezTo>
                    <a:pt x="366" y="318"/>
                    <a:pt x="329" y="161"/>
                    <a:pt x="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6607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311700" y="43865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Resultados de la simulación</a:t>
            </a:r>
            <a:endParaRPr dirty="0"/>
          </a:p>
        </p:txBody>
      </p:sp>
      <p:sp>
        <p:nvSpPr>
          <p:cNvPr id="86" name="Google Shape;410;p32">
            <a:extLst>
              <a:ext uri="{FF2B5EF4-FFF2-40B4-BE49-F238E27FC236}">
                <a16:creationId xmlns:a16="http://schemas.microsoft.com/office/drawing/2014/main" id="{07CA558F-5D95-4868-88F3-290BFAB410EA}"/>
              </a:ext>
            </a:extLst>
          </p:cNvPr>
          <p:cNvSpPr txBox="1">
            <a:spLocks/>
          </p:cNvSpPr>
          <p:nvPr/>
        </p:nvSpPr>
        <p:spPr>
          <a:xfrm>
            <a:off x="753058" y="1060388"/>
            <a:ext cx="6693983" cy="1353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1000"/>
              </a:spcBef>
              <a:buClr>
                <a:schemeClr val="lt1"/>
              </a:buClr>
              <a:buSzPts val="1400"/>
              <a:buFont typeface="Arial"/>
              <a:buChar char="●"/>
            </a:pPr>
            <a:endParaRPr lang="en-US" dirty="0">
              <a:solidFill>
                <a:schemeClr val="lt1"/>
              </a:solidFill>
            </a:endParaRPr>
          </a:p>
        </p:txBody>
      </p:sp>
      <p:sp>
        <p:nvSpPr>
          <p:cNvPr id="91" name="Google Shape;1088;p46">
            <a:extLst>
              <a:ext uri="{FF2B5EF4-FFF2-40B4-BE49-F238E27FC236}">
                <a16:creationId xmlns:a16="http://schemas.microsoft.com/office/drawing/2014/main" id="{A4247AF4-211A-4918-AD3D-F45A17638125}"/>
              </a:ext>
            </a:extLst>
          </p:cNvPr>
          <p:cNvSpPr/>
          <p:nvPr/>
        </p:nvSpPr>
        <p:spPr>
          <a:xfrm>
            <a:off x="1696959" y="1365647"/>
            <a:ext cx="1605099"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CO" sz="1200" dirty="0">
                <a:solidFill>
                  <a:schemeClr val="accent5"/>
                </a:solidFill>
                <a:latin typeface="Staatliches"/>
                <a:ea typeface="Staatliches"/>
                <a:cs typeface="Staatliches"/>
                <a:sym typeface="Staatliches"/>
              </a:rPr>
              <a:t>Tierra – Modelo 1</a:t>
            </a:r>
            <a:endParaRPr sz="1200" dirty="0">
              <a:solidFill>
                <a:schemeClr val="accent5"/>
              </a:solidFill>
              <a:latin typeface="Staatliches"/>
              <a:ea typeface="Staatliches"/>
              <a:cs typeface="Staatliches"/>
              <a:sym typeface="Staatliches"/>
            </a:endParaRPr>
          </a:p>
        </p:txBody>
      </p:sp>
      <p:pic>
        <p:nvPicPr>
          <p:cNvPr id="8" name="Imagen 7" descr="Gráfico, Histograma&#10;&#10;Descripción generada automáticamente">
            <a:extLst>
              <a:ext uri="{FF2B5EF4-FFF2-40B4-BE49-F238E27FC236}">
                <a16:creationId xmlns:a16="http://schemas.microsoft.com/office/drawing/2014/main" id="{57F6DE4B-6B71-40EB-9BFE-AEF4055A9F00}"/>
              </a:ext>
            </a:extLst>
          </p:cNvPr>
          <p:cNvPicPr>
            <a:picLocks noChangeAspect="1"/>
          </p:cNvPicPr>
          <p:nvPr/>
        </p:nvPicPr>
        <p:blipFill>
          <a:blip r:embed="rId3"/>
          <a:stretch>
            <a:fillRect/>
          </a:stretch>
        </p:blipFill>
        <p:spPr>
          <a:xfrm>
            <a:off x="566437" y="2115636"/>
            <a:ext cx="4005563" cy="2472004"/>
          </a:xfrm>
          <a:prstGeom prst="rect">
            <a:avLst/>
          </a:prstGeom>
          <a:ln>
            <a:noFill/>
          </a:ln>
          <a:effectLst>
            <a:outerShdw blurRad="190500" algn="tl" rotWithShape="0">
              <a:srgbClr val="000000">
                <a:alpha val="70000"/>
              </a:srgbClr>
            </a:outerShdw>
          </a:effectLst>
        </p:spPr>
      </p:pic>
      <p:pic>
        <p:nvPicPr>
          <p:cNvPr id="3" name="Imagen 2" descr="Gráfico, Histograma&#10;&#10;Descripción generada automáticamente">
            <a:extLst>
              <a:ext uri="{FF2B5EF4-FFF2-40B4-BE49-F238E27FC236}">
                <a16:creationId xmlns:a16="http://schemas.microsoft.com/office/drawing/2014/main" id="{9ED708D7-247C-45FF-98AB-D3E616A42D45}"/>
              </a:ext>
            </a:extLst>
          </p:cNvPr>
          <p:cNvPicPr>
            <a:picLocks noChangeAspect="1"/>
          </p:cNvPicPr>
          <p:nvPr/>
        </p:nvPicPr>
        <p:blipFill>
          <a:blip r:embed="rId4"/>
          <a:stretch>
            <a:fillRect/>
          </a:stretch>
        </p:blipFill>
        <p:spPr>
          <a:xfrm>
            <a:off x="4826737" y="2115636"/>
            <a:ext cx="4005563" cy="2472004"/>
          </a:xfrm>
          <a:prstGeom prst="rect">
            <a:avLst/>
          </a:prstGeom>
          <a:ln>
            <a:noFill/>
          </a:ln>
          <a:effectLst>
            <a:outerShdw blurRad="190500" algn="tl" rotWithShape="0">
              <a:srgbClr val="000000">
                <a:alpha val="70000"/>
              </a:srgbClr>
            </a:outerShdw>
          </a:effectLst>
        </p:spPr>
      </p:pic>
      <p:sp>
        <p:nvSpPr>
          <p:cNvPr id="46" name="Google Shape;1088;p46">
            <a:extLst>
              <a:ext uri="{FF2B5EF4-FFF2-40B4-BE49-F238E27FC236}">
                <a16:creationId xmlns:a16="http://schemas.microsoft.com/office/drawing/2014/main" id="{12C2641F-2718-43F0-9BE6-B969E73E8D6C}"/>
              </a:ext>
            </a:extLst>
          </p:cNvPr>
          <p:cNvSpPr/>
          <p:nvPr/>
        </p:nvSpPr>
        <p:spPr>
          <a:xfrm>
            <a:off x="5841944" y="1363065"/>
            <a:ext cx="1605099"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CO" sz="1200" dirty="0">
                <a:solidFill>
                  <a:schemeClr val="accent5"/>
                </a:solidFill>
                <a:latin typeface="Staatliches"/>
                <a:ea typeface="Staatliches"/>
                <a:cs typeface="Staatliches"/>
                <a:sym typeface="Staatliches"/>
              </a:rPr>
              <a:t>Tierra – Modelo 2</a:t>
            </a:r>
            <a:endParaRPr sz="1200" dirty="0">
              <a:solidFill>
                <a:schemeClr val="accent5"/>
              </a:solidFill>
              <a:latin typeface="Staatliches"/>
              <a:ea typeface="Staatliches"/>
              <a:cs typeface="Staatliches"/>
              <a:sym typeface="Staatliches"/>
            </a:endParaRPr>
          </a:p>
        </p:txBody>
      </p:sp>
    </p:spTree>
    <p:extLst>
      <p:ext uri="{BB962C8B-B14F-4D97-AF65-F5344CB8AC3E}">
        <p14:creationId xmlns:p14="http://schemas.microsoft.com/office/powerpoint/2010/main" val="906228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311700" y="43865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Resultados de la simulación</a:t>
            </a:r>
            <a:endParaRPr dirty="0"/>
          </a:p>
        </p:txBody>
      </p:sp>
      <p:sp>
        <p:nvSpPr>
          <p:cNvPr id="86" name="Google Shape;410;p32">
            <a:extLst>
              <a:ext uri="{FF2B5EF4-FFF2-40B4-BE49-F238E27FC236}">
                <a16:creationId xmlns:a16="http://schemas.microsoft.com/office/drawing/2014/main" id="{07CA558F-5D95-4868-88F3-290BFAB410EA}"/>
              </a:ext>
            </a:extLst>
          </p:cNvPr>
          <p:cNvSpPr txBox="1">
            <a:spLocks/>
          </p:cNvSpPr>
          <p:nvPr/>
        </p:nvSpPr>
        <p:spPr>
          <a:xfrm>
            <a:off x="753058" y="1060388"/>
            <a:ext cx="6693983" cy="1353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1000"/>
              </a:spcBef>
              <a:buClr>
                <a:schemeClr val="lt1"/>
              </a:buClr>
              <a:buSzPts val="1400"/>
              <a:buFont typeface="Arial"/>
              <a:buChar char="●"/>
            </a:pPr>
            <a:endParaRPr lang="en-US" dirty="0">
              <a:solidFill>
                <a:schemeClr val="lt1"/>
              </a:solidFill>
            </a:endParaRPr>
          </a:p>
        </p:txBody>
      </p:sp>
      <p:sp>
        <p:nvSpPr>
          <p:cNvPr id="91" name="Google Shape;1088;p46">
            <a:extLst>
              <a:ext uri="{FF2B5EF4-FFF2-40B4-BE49-F238E27FC236}">
                <a16:creationId xmlns:a16="http://schemas.microsoft.com/office/drawing/2014/main" id="{A4247AF4-211A-4918-AD3D-F45A17638125}"/>
              </a:ext>
            </a:extLst>
          </p:cNvPr>
          <p:cNvSpPr/>
          <p:nvPr/>
        </p:nvSpPr>
        <p:spPr>
          <a:xfrm>
            <a:off x="1696959" y="1365647"/>
            <a:ext cx="1605099"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CO" sz="1200" dirty="0">
                <a:solidFill>
                  <a:schemeClr val="accent5"/>
                </a:solidFill>
                <a:latin typeface="Staatliches"/>
                <a:ea typeface="Staatliches"/>
                <a:cs typeface="Staatliches"/>
                <a:sym typeface="Staatliches"/>
              </a:rPr>
              <a:t>Júpiter – Modelo 1</a:t>
            </a:r>
            <a:endParaRPr sz="1200" dirty="0">
              <a:solidFill>
                <a:schemeClr val="accent5"/>
              </a:solidFill>
              <a:latin typeface="Staatliches"/>
              <a:ea typeface="Staatliches"/>
              <a:cs typeface="Staatliches"/>
              <a:sym typeface="Staatliches"/>
            </a:endParaRPr>
          </a:p>
        </p:txBody>
      </p:sp>
      <p:sp>
        <p:nvSpPr>
          <p:cNvPr id="46" name="Google Shape;1088;p46">
            <a:extLst>
              <a:ext uri="{FF2B5EF4-FFF2-40B4-BE49-F238E27FC236}">
                <a16:creationId xmlns:a16="http://schemas.microsoft.com/office/drawing/2014/main" id="{12C2641F-2718-43F0-9BE6-B969E73E8D6C}"/>
              </a:ext>
            </a:extLst>
          </p:cNvPr>
          <p:cNvSpPr/>
          <p:nvPr/>
        </p:nvSpPr>
        <p:spPr>
          <a:xfrm>
            <a:off x="5841944" y="1363065"/>
            <a:ext cx="1605099" cy="39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CO" sz="1200" dirty="0">
                <a:solidFill>
                  <a:schemeClr val="accent5"/>
                </a:solidFill>
                <a:latin typeface="Staatliches"/>
                <a:ea typeface="Staatliches"/>
                <a:cs typeface="Staatliches"/>
                <a:sym typeface="Staatliches"/>
              </a:rPr>
              <a:t>Júpiter – Modelo 2</a:t>
            </a:r>
            <a:endParaRPr sz="1200" dirty="0">
              <a:solidFill>
                <a:schemeClr val="accent5"/>
              </a:solidFill>
              <a:latin typeface="Staatliches"/>
              <a:ea typeface="Staatliches"/>
              <a:cs typeface="Staatliches"/>
              <a:sym typeface="Staatliches"/>
            </a:endParaRPr>
          </a:p>
        </p:txBody>
      </p:sp>
      <p:pic>
        <p:nvPicPr>
          <p:cNvPr id="6" name="Imagen 5" descr="Gráfico, Histograma&#10;&#10;Descripción generada automáticamente">
            <a:extLst>
              <a:ext uri="{FF2B5EF4-FFF2-40B4-BE49-F238E27FC236}">
                <a16:creationId xmlns:a16="http://schemas.microsoft.com/office/drawing/2014/main" id="{1D8CBCA6-1E83-41D6-921A-1D10F18AB35E}"/>
              </a:ext>
            </a:extLst>
          </p:cNvPr>
          <p:cNvPicPr>
            <a:picLocks noChangeAspect="1"/>
          </p:cNvPicPr>
          <p:nvPr/>
        </p:nvPicPr>
        <p:blipFill>
          <a:blip r:embed="rId3"/>
          <a:stretch>
            <a:fillRect/>
          </a:stretch>
        </p:blipFill>
        <p:spPr>
          <a:xfrm>
            <a:off x="496725" y="2061441"/>
            <a:ext cx="4005564" cy="2472005"/>
          </a:xfrm>
          <a:prstGeom prst="rect">
            <a:avLst/>
          </a:prstGeom>
          <a:ln>
            <a:noFill/>
          </a:ln>
          <a:effectLst>
            <a:outerShdw blurRad="292100" dist="139700" dir="2700000" algn="tl" rotWithShape="0">
              <a:srgbClr val="333333">
                <a:alpha val="65000"/>
              </a:srgbClr>
            </a:outerShdw>
          </a:effectLst>
        </p:spPr>
      </p:pic>
      <p:pic>
        <p:nvPicPr>
          <p:cNvPr id="9" name="Imagen 8" descr="Gráfico, Histograma&#10;&#10;Descripción generada automáticamente">
            <a:extLst>
              <a:ext uri="{FF2B5EF4-FFF2-40B4-BE49-F238E27FC236}">
                <a16:creationId xmlns:a16="http://schemas.microsoft.com/office/drawing/2014/main" id="{01B6FA22-1DAC-449F-B5FA-B7B0C6B02526}"/>
              </a:ext>
            </a:extLst>
          </p:cNvPr>
          <p:cNvPicPr>
            <a:picLocks noChangeAspect="1"/>
          </p:cNvPicPr>
          <p:nvPr/>
        </p:nvPicPr>
        <p:blipFill>
          <a:blip r:embed="rId4"/>
          <a:stretch>
            <a:fillRect/>
          </a:stretch>
        </p:blipFill>
        <p:spPr>
          <a:xfrm>
            <a:off x="4826736" y="2061440"/>
            <a:ext cx="4005564" cy="2472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169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358490" y="2156919"/>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Animación</a:t>
            </a:r>
            <a:endParaRPr dirty="0"/>
          </a:p>
        </p:txBody>
      </p:sp>
      <p:grpSp>
        <p:nvGrpSpPr>
          <p:cNvPr id="354" name="Google Shape;354;p31"/>
          <p:cNvGrpSpPr/>
          <p:nvPr/>
        </p:nvGrpSpPr>
        <p:grpSpPr>
          <a:xfrm rot="483573">
            <a:off x="-352122" y="2919862"/>
            <a:ext cx="3750695" cy="1586538"/>
            <a:chOff x="2648025" y="1513575"/>
            <a:chExt cx="4733175" cy="2002125"/>
          </a:xfrm>
        </p:grpSpPr>
        <p:sp>
          <p:nvSpPr>
            <p:cNvPr id="355" name="Google Shape;355;p31"/>
            <p:cNvSpPr/>
            <p:nvPr/>
          </p:nvSpPr>
          <p:spPr>
            <a:xfrm>
              <a:off x="2659950" y="2700550"/>
              <a:ext cx="4721250" cy="812200"/>
            </a:xfrm>
            <a:custGeom>
              <a:avLst/>
              <a:gdLst/>
              <a:ahLst/>
              <a:cxnLst/>
              <a:rect l="l" t="t" r="r" b="b"/>
              <a:pathLst>
                <a:path w="188850" h="32488" extrusionOk="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2659950" y="2700550"/>
              <a:ext cx="4721250" cy="812200"/>
            </a:xfrm>
            <a:custGeom>
              <a:avLst/>
              <a:gdLst/>
              <a:ahLst/>
              <a:cxnLst/>
              <a:rect l="l" t="t" r="r" b="b"/>
              <a:pathLst>
                <a:path w="188850" h="32488" extrusionOk="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2648025" y="2475175"/>
              <a:ext cx="4731625" cy="667925"/>
            </a:xfrm>
            <a:custGeom>
              <a:avLst/>
              <a:gdLst/>
              <a:ahLst/>
              <a:cxnLst/>
              <a:rect l="l" t="t" r="r" b="b"/>
              <a:pathLst>
                <a:path w="189265" h="26717" extrusionOk="0">
                  <a:moveTo>
                    <a:pt x="125916" y="1"/>
                  </a:moveTo>
                  <a:cubicBezTo>
                    <a:pt x="115768" y="1"/>
                    <a:pt x="104992" y="260"/>
                    <a:pt x="94032" y="783"/>
                  </a:cubicBezTo>
                  <a:cubicBezTo>
                    <a:pt x="68978" y="1979"/>
                    <a:pt x="45010" y="4450"/>
                    <a:pt x="27406" y="7652"/>
                  </a:cubicBezTo>
                  <a:cubicBezTo>
                    <a:pt x="9802" y="10855"/>
                    <a:pt x="1" y="14528"/>
                    <a:pt x="160" y="17863"/>
                  </a:cubicBezTo>
                  <a:cubicBezTo>
                    <a:pt x="319" y="21198"/>
                    <a:pt x="10424" y="23922"/>
                    <a:pt x="28254" y="25436"/>
                  </a:cubicBezTo>
                  <a:cubicBezTo>
                    <a:pt x="38282" y="26287"/>
                    <a:pt x="50291" y="26717"/>
                    <a:pt x="63337" y="26717"/>
                  </a:cubicBezTo>
                  <a:cubicBezTo>
                    <a:pt x="73489" y="26717"/>
                    <a:pt x="84269" y="26457"/>
                    <a:pt x="95233" y="25934"/>
                  </a:cubicBezTo>
                  <a:cubicBezTo>
                    <a:pt x="120289" y="24740"/>
                    <a:pt x="144255" y="22269"/>
                    <a:pt x="161859" y="19065"/>
                  </a:cubicBezTo>
                  <a:cubicBezTo>
                    <a:pt x="179463" y="15862"/>
                    <a:pt x="189265" y="12189"/>
                    <a:pt x="189106" y="8854"/>
                  </a:cubicBezTo>
                  <a:cubicBezTo>
                    <a:pt x="188947" y="5518"/>
                    <a:pt x="178841" y="2795"/>
                    <a:pt x="161011" y="1281"/>
                  </a:cubicBezTo>
                  <a:cubicBezTo>
                    <a:pt x="150981" y="430"/>
                    <a:pt x="138968" y="1"/>
                    <a:pt x="125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3863475" y="1513575"/>
              <a:ext cx="2212825" cy="1311075"/>
            </a:xfrm>
            <a:custGeom>
              <a:avLst/>
              <a:gdLst/>
              <a:ahLst/>
              <a:cxnLst/>
              <a:rect l="l" t="t" r="r" b="b"/>
              <a:pathLst>
                <a:path w="88513" h="52443" extrusionOk="0">
                  <a:moveTo>
                    <a:pt x="49235" y="1"/>
                  </a:moveTo>
                  <a:cubicBezTo>
                    <a:pt x="47067" y="1"/>
                    <a:pt x="44781" y="146"/>
                    <a:pt x="42370" y="455"/>
                  </a:cubicBezTo>
                  <a:cubicBezTo>
                    <a:pt x="0" y="5873"/>
                    <a:pt x="2757" y="48603"/>
                    <a:pt x="2757" y="48603"/>
                  </a:cubicBezTo>
                  <a:cubicBezTo>
                    <a:pt x="15960" y="51371"/>
                    <a:pt x="27580" y="52442"/>
                    <a:pt x="37657" y="52442"/>
                  </a:cubicBezTo>
                  <a:cubicBezTo>
                    <a:pt x="72098" y="52442"/>
                    <a:pt x="88512" y="39933"/>
                    <a:pt x="88512" y="39933"/>
                  </a:cubicBezTo>
                  <a:cubicBezTo>
                    <a:pt x="88512" y="39933"/>
                    <a:pt x="85157" y="1"/>
                    <a:pt x="49235"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4042725" y="1778275"/>
              <a:ext cx="439550" cy="680575"/>
            </a:xfrm>
            <a:custGeom>
              <a:avLst/>
              <a:gdLst/>
              <a:ahLst/>
              <a:cxnLst/>
              <a:rect l="l" t="t" r="r" b="b"/>
              <a:pathLst>
                <a:path w="17582" h="27223" extrusionOk="0">
                  <a:moveTo>
                    <a:pt x="17385" y="1"/>
                  </a:moveTo>
                  <a:cubicBezTo>
                    <a:pt x="17053" y="1"/>
                    <a:pt x="15430" y="826"/>
                    <a:pt x="13228" y="2548"/>
                  </a:cubicBezTo>
                  <a:cubicBezTo>
                    <a:pt x="12631" y="3020"/>
                    <a:pt x="11985" y="3548"/>
                    <a:pt x="11335" y="4168"/>
                  </a:cubicBezTo>
                  <a:cubicBezTo>
                    <a:pt x="10662" y="4760"/>
                    <a:pt x="10008" y="5460"/>
                    <a:pt x="9308" y="6189"/>
                  </a:cubicBezTo>
                  <a:cubicBezTo>
                    <a:pt x="7953" y="7684"/>
                    <a:pt x="6571" y="9432"/>
                    <a:pt x="5313" y="11397"/>
                  </a:cubicBezTo>
                  <a:cubicBezTo>
                    <a:pt x="4071" y="13372"/>
                    <a:pt x="3078" y="15368"/>
                    <a:pt x="2305" y="17231"/>
                  </a:cubicBezTo>
                  <a:cubicBezTo>
                    <a:pt x="1943" y="18175"/>
                    <a:pt x="1588" y="19065"/>
                    <a:pt x="1339" y="19928"/>
                  </a:cubicBezTo>
                  <a:cubicBezTo>
                    <a:pt x="1056" y="20780"/>
                    <a:pt x="853" y="21590"/>
                    <a:pt x="682" y="22332"/>
                  </a:cubicBezTo>
                  <a:cubicBezTo>
                    <a:pt x="5" y="25305"/>
                    <a:pt x="0" y="27198"/>
                    <a:pt x="191" y="27222"/>
                  </a:cubicBezTo>
                  <a:cubicBezTo>
                    <a:pt x="194" y="27222"/>
                    <a:pt x="196" y="27223"/>
                    <a:pt x="199" y="27223"/>
                  </a:cubicBezTo>
                  <a:cubicBezTo>
                    <a:pt x="446" y="27223"/>
                    <a:pt x="849" y="25417"/>
                    <a:pt x="1770" y="22639"/>
                  </a:cubicBezTo>
                  <a:cubicBezTo>
                    <a:pt x="2006" y="21938"/>
                    <a:pt x="2264" y="21172"/>
                    <a:pt x="2592" y="20368"/>
                  </a:cubicBezTo>
                  <a:cubicBezTo>
                    <a:pt x="2884" y="19552"/>
                    <a:pt x="3273" y="18711"/>
                    <a:pt x="3658" y="17816"/>
                  </a:cubicBezTo>
                  <a:cubicBezTo>
                    <a:pt x="4479" y="16052"/>
                    <a:pt x="5472" y="14157"/>
                    <a:pt x="6663" y="12255"/>
                  </a:cubicBezTo>
                  <a:cubicBezTo>
                    <a:pt x="7874" y="10366"/>
                    <a:pt x="9166" y="8661"/>
                    <a:pt x="10412" y="7167"/>
                  </a:cubicBezTo>
                  <a:cubicBezTo>
                    <a:pt x="11057" y="6438"/>
                    <a:pt x="11653" y="5727"/>
                    <a:pt x="12265" y="5114"/>
                  </a:cubicBezTo>
                  <a:cubicBezTo>
                    <a:pt x="12854" y="4475"/>
                    <a:pt x="13437" y="3916"/>
                    <a:pt x="13970" y="3403"/>
                  </a:cubicBezTo>
                  <a:cubicBezTo>
                    <a:pt x="16112" y="1364"/>
                    <a:pt x="17582" y="228"/>
                    <a:pt x="17443" y="21"/>
                  </a:cubicBezTo>
                  <a:cubicBezTo>
                    <a:pt x="17434" y="7"/>
                    <a:pt x="17415" y="1"/>
                    <a:pt x="17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6232775" y="2679600"/>
              <a:ext cx="964950" cy="243650"/>
            </a:xfrm>
            <a:custGeom>
              <a:avLst/>
              <a:gdLst/>
              <a:ahLst/>
              <a:cxnLst/>
              <a:rect l="l" t="t" r="r" b="b"/>
              <a:pathLst>
                <a:path w="38598" h="9746" extrusionOk="0">
                  <a:moveTo>
                    <a:pt x="38587" y="1"/>
                  </a:moveTo>
                  <a:cubicBezTo>
                    <a:pt x="38548" y="1"/>
                    <a:pt x="38180" y="431"/>
                    <a:pt x="37375" y="1007"/>
                  </a:cubicBezTo>
                  <a:cubicBezTo>
                    <a:pt x="36553" y="1602"/>
                    <a:pt x="35238" y="2269"/>
                    <a:pt x="33530" y="2893"/>
                  </a:cubicBezTo>
                  <a:cubicBezTo>
                    <a:pt x="30119" y="4166"/>
                    <a:pt x="25333" y="5750"/>
                    <a:pt x="19916" y="6988"/>
                  </a:cubicBezTo>
                  <a:cubicBezTo>
                    <a:pt x="14501" y="8242"/>
                    <a:pt x="9506" y="8923"/>
                    <a:pt x="5881" y="9264"/>
                  </a:cubicBezTo>
                  <a:cubicBezTo>
                    <a:pt x="4068" y="9438"/>
                    <a:pt x="2597" y="9538"/>
                    <a:pt x="1581" y="9603"/>
                  </a:cubicBezTo>
                  <a:lnTo>
                    <a:pt x="409" y="9680"/>
                  </a:lnTo>
                  <a:cubicBezTo>
                    <a:pt x="141" y="9701"/>
                    <a:pt x="0" y="9718"/>
                    <a:pt x="0" y="9730"/>
                  </a:cubicBezTo>
                  <a:cubicBezTo>
                    <a:pt x="2" y="9741"/>
                    <a:pt x="143" y="9745"/>
                    <a:pt x="411" y="9745"/>
                  </a:cubicBezTo>
                  <a:lnTo>
                    <a:pt x="1585" y="9727"/>
                  </a:lnTo>
                  <a:cubicBezTo>
                    <a:pt x="2606" y="9701"/>
                    <a:pt x="4082" y="9635"/>
                    <a:pt x="5900" y="9489"/>
                  </a:cubicBezTo>
                  <a:cubicBezTo>
                    <a:pt x="9538" y="9206"/>
                    <a:pt x="14557" y="8558"/>
                    <a:pt x="19988" y="7300"/>
                  </a:cubicBezTo>
                  <a:cubicBezTo>
                    <a:pt x="25423" y="6059"/>
                    <a:pt x="30213" y="4436"/>
                    <a:pt x="33610" y="3105"/>
                  </a:cubicBezTo>
                  <a:cubicBezTo>
                    <a:pt x="35316" y="2451"/>
                    <a:pt x="36640" y="1741"/>
                    <a:pt x="37450" y="1107"/>
                  </a:cubicBezTo>
                  <a:cubicBezTo>
                    <a:pt x="37761" y="867"/>
                    <a:pt x="38057" y="604"/>
                    <a:pt x="38329" y="321"/>
                  </a:cubicBezTo>
                  <a:cubicBezTo>
                    <a:pt x="38509" y="120"/>
                    <a:pt x="38597" y="9"/>
                    <a:pt x="38590" y="1"/>
                  </a:cubicBezTo>
                  <a:cubicBezTo>
                    <a:pt x="38589" y="1"/>
                    <a:pt x="38588" y="1"/>
                    <a:pt x="38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4527025" y="3152475"/>
              <a:ext cx="208100" cy="363225"/>
            </a:xfrm>
            <a:custGeom>
              <a:avLst/>
              <a:gdLst/>
              <a:ahLst/>
              <a:cxnLst/>
              <a:rect l="l" t="t" r="r" b="b"/>
              <a:pathLst>
                <a:path w="8324" h="14529" extrusionOk="0">
                  <a:moveTo>
                    <a:pt x="23" y="0"/>
                  </a:moveTo>
                  <a:cubicBezTo>
                    <a:pt x="22" y="0"/>
                    <a:pt x="22" y="0"/>
                    <a:pt x="22" y="0"/>
                  </a:cubicBezTo>
                  <a:cubicBezTo>
                    <a:pt x="1" y="2"/>
                    <a:pt x="4" y="244"/>
                    <a:pt x="31" y="682"/>
                  </a:cubicBezTo>
                  <a:cubicBezTo>
                    <a:pt x="51" y="1119"/>
                    <a:pt x="131" y="1750"/>
                    <a:pt x="276" y="2522"/>
                  </a:cubicBezTo>
                  <a:cubicBezTo>
                    <a:pt x="417" y="3295"/>
                    <a:pt x="659" y="4201"/>
                    <a:pt x="1000" y="5184"/>
                  </a:cubicBezTo>
                  <a:cubicBezTo>
                    <a:pt x="1757" y="7317"/>
                    <a:pt x="2885" y="9299"/>
                    <a:pt x="4331" y="11038"/>
                  </a:cubicBezTo>
                  <a:cubicBezTo>
                    <a:pt x="5001" y="11833"/>
                    <a:pt x="5657" y="12506"/>
                    <a:pt x="6249" y="13022"/>
                  </a:cubicBezTo>
                  <a:cubicBezTo>
                    <a:pt x="6838" y="13541"/>
                    <a:pt x="7339" y="13932"/>
                    <a:pt x="7707" y="14172"/>
                  </a:cubicBezTo>
                  <a:cubicBezTo>
                    <a:pt x="8044" y="14403"/>
                    <a:pt x="8246" y="14529"/>
                    <a:pt x="8283" y="14529"/>
                  </a:cubicBezTo>
                  <a:cubicBezTo>
                    <a:pt x="8286" y="14529"/>
                    <a:pt x="8287" y="14528"/>
                    <a:pt x="8288" y="14527"/>
                  </a:cubicBezTo>
                  <a:cubicBezTo>
                    <a:pt x="8323" y="14478"/>
                    <a:pt x="7528" y="13924"/>
                    <a:pt x="6400" y="12855"/>
                  </a:cubicBezTo>
                  <a:cubicBezTo>
                    <a:pt x="5834" y="12324"/>
                    <a:pt x="5206" y="11644"/>
                    <a:pt x="4558" y="10852"/>
                  </a:cubicBezTo>
                  <a:cubicBezTo>
                    <a:pt x="3161" y="9119"/>
                    <a:pt x="2052" y="7170"/>
                    <a:pt x="1277" y="5084"/>
                  </a:cubicBezTo>
                  <a:cubicBezTo>
                    <a:pt x="926" y="4121"/>
                    <a:pt x="664" y="3234"/>
                    <a:pt x="497" y="2476"/>
                  </a:cubicBezTo>
                  <a:cubicBezTo>
                    <a:pt x="155" y="966"/>
                    <a:pt x="83" y="0"/>
                    <a:pt x="23" y="0"/>
                  </a:cubicBezTo>
                  <a:close/>
                </a:path>
              </a:pathLst>
            </a:custGeom>
            <a:solidFill>
              <a:srgbClr val="04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4648450" y="3269675"/>
              <a:ext cx="32875" cy="30375"/>
            </a:xfrm>
            <a:custGeom>
              <a:avLst/>
              <a:gdLst/>
              <a:ahLst/>
              <a:cxnLst/>
              <a:rect l="l" t="t" r="r" b="b"/>
              <a:pathLst>
                <a:path w="1315" h="1215" extrusionOk="0">
                  <a:moveTo>
                    <a:pt x="528" y="83"/>
                  </a:moveTo>
                  <a:cubicBezTo>
                    <a:pt x="540" y="129"/>
                    <a:pt x="718" y="105"/>
                    <a:pt x="882" y="275"/>
                  </a:cubicBezTo>
                  <a:cubicBezTo>
                    <a:pt x="961" y="355"/>
                    <a:pt x="1029" y="484"/>
                    <a:pt x="1015" y="605"/>
                  </a:cubicBezTo>
                  <a:cubicBezTo>
                    <a:pt x="1006" y="725"/>
                    <a:pt x="901" y="835"/>
                    <a:pt x="747" y="881"/>
                  </a:cubicBezTo>
                  <a:cubicBezTo>
                    <a:pt x="707" y="891"/>
                    <a:pt x="668" y="896"/>
                    <a:pt x="630" y="896"/>
                  </a:cubicBezTo>
                  <a:cubicBezTo>
                    <a:pt x="521" y="896"/>
                    <a:pt x="427" y="854"/>
                    <a:pt x="376" y="781"/>
                  </a:cubicBezTo>
                  <a:cubicBezTo>
                    <a:pt x="302" y="684"/>
                    <a:pt x="294" y="538"/>
                    <a:pt x="322" y="429"/>
                  </a:cubicBezTo>
                  <a:cubicBezTo>
                    <a:pt x="376" y="198"/>
                    <a:pt x="543" y="128"/>
                    <a:pt x="528" y="84"/>
                  </a:cubicBezTo>
                  <a:cubicBezTo>
                    <a:pt x="528" y="84"/>
                    <a:pt x="528" y="84"/>
                    <a:pt x="528" y="83"/>
                  </a:cubicBezTo>
                  <a:close/>
                  <a:moveTo>
                    <a:pt x="724" y="1"/>
                  </a:moveTo>
                  <a:cubicBezTo>
                    <a:pt x="604" y="1"/>
                    <a:pt x="528" y="51"/>
                    <a:pt x="525" y="75"/>
                  </a:cubicBezTo>
                  <a:lnTo>
                    <a:pt x="525" y="75"/>
                  </a:lnTo>
                  <a:cubicBezTo>
                    <a:pt x="519" y="68"/>
                    <a:pt x="502" y="63"/>
                    <a:pt x="477" y="63"/>
                  </a:cubicBezTo>
                  <a:cubicBezTo>
                    <a:pt x="393" y="63"/>
                    <a:pt x="223" y="122"/>
                    <a:pt x="110" y="349"/>
                  </a:cubicBezTo>
                  <a:cubicBezTo>
                    <a:pt x="40" y="496"/>
                    <a:pt x="1" y="722"/>
                    <a:pt x="129" y="943"/>
                  </a:cubicBezTo>
                  <a:cubicBezTo>
                    <a:pt x="229" y="1118"/>
                    <a:pt x="440" y="1214"/>
                    <a:pt x="648" y="1214"/>
                  </a:cubicBezTo>
                  <a:cubicBezTo>
                    <a:pt x="710" y="1214"/>
                    <a:pt x="773" y="1206"/>
                    <a:pt x="832" y="1188"/>
                  </a:cubicBezTo>
                  <a:cubicBezTo>
                    <a:pt x="1091" y="1124"/>
                    <a:pt x="1315" y="882"/>
                    <a:pt x="1309" y="619"/>
                  </a:cubicBezTo>
                  <a:cubicBezTo>
                    <a:pt x="1307" y="363"/>
                    <a:pt x="1157" y="189"/>
                    <a:pt x="1024" y="98"/>
                  </a:cubicBezTo>
                  <a:cubicBezTo>
                    <a:pt x="910" y="25"/>
                    <a:pt x="806" y="1"/>
                    <a:pt x="724" y="1"/>
                  </a:cubicBezTo>
                  <a:close/>
                </a:path>
              </a:pathLst>
            </a:custGeom>
            <a:solidFill>
              <a:srgbClr val="04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17300" y="3392725"/>
              <a:ext cx="32925" cy="30375"/>
            </a:xfrm>
            <a:custGeom>
              <a:avLst/>
              <a:gdLst/>
              <a:ahLst/>
              <a:cxnLst/>
              <a:rect l="l" t="t" r="r" b="b"/>
              <a:pathLst>
                <a:path w="1317" h="1215" extrusionOk="0">
                  <a:moveTo>
                    <a:pt x="529" y="84"/>
                  </a:moveTo>
                  <a:lnTo>
                    <a:pt x="529" y="84"/>
                  </a:lnTo>
                  <a:cubicBezTo>
                    <a:pt x="542" y="128"/>
                    <a:pt x="720" y="105"/>
                    <a:pt x="883" y="273"/>
                  </a:cubicBezTo>
                  <a:cubicBezTo>
                    <a:pt x="962" y="354"/>
                    <a:pt x="1030" y="484"/>
                    <a:pt x="1016" y="603"/>
                  </a:cubicBezTo>
                  <a:cubicBezTo>
                    <a:pt x="1007" y="723"/>
                    <a:pt x="903" y="835"/>
                    <a:pt x="748" y="879"/>
                  </a:cubicBezTo>
                  <a:cubicBezTo>
                    <a:pt x="708" y="889"/>
                    <a:pt x="669" y="894"/>
                    <a:pt x="632" y="894"/>
                  </a:cubicBezTo>
                  <a:cubicBezTo>
                    <a:pt x="522" y="894"/>
                    <a:pt x="428" y="852"/>
                    <a:pt x="378" y="779"/>
                  </a:cubicBezTo>
                  <a:cubicBezTo>
                    <a:pt x="303" y="684"/>
                    <a:pt x="296" y="537"/>
                    <a:pt x="322" y="428"/>
                  </a:cubicBezTo>
                  <a:cubicBezTo>
                    <a:pt x="376" y="198"/>
                    <a:pt x="540" y="129"/>
                    <a:pt x="529" y="84"/>
                  </a:cubicBezTo>
                  <a:close/>
                  <a:moveTo>
                    <a:pt x="725" y="0"/>
                  </a:moveTo>
                  <a:cubicBezTo>
                    <a:pt x="607" y="0"/>
                    <a:pt x="531" y="49"/>
                    <a:pt x="527" y="74"/>
                  </a:cubicBezTo>
                  <a:lnTo>
                    <a:pt x="527" y="74"/>
                  </a:lnTo>
                  <a:cubicBezTo>
                    <a:pt x="520" y="67"/>
                    <a:pt x="503" y="62"/>
                    <a:pt x="479" y="62"/>
                  </a:cubicBezTo>
                  <a:cubicBezTo>
                    <a:pt x="395" y="62"/>
                    <a:pt x="225" y="120"/>
                    <a:pt x="111" y="348"/>
                  </a:cubicBezTo>
                  <a:cubicBezTo>
                    <a:pt x="41" y="494"/>
                    <a:pt x="1" y="720"/>
                    <a:pt x="131" y="941"/>
                  </a:cubicBezTo>
                  <a:cubicBezTo>
                    <a:pt x="231" y="1117"/>
                    <a:pt x="442" y="1214"/>
                    <a:pt x="650" y="1214"/>
                  </a:cubicBezTo>
                  <a:cubicBezTo>
                    <a:pt x="712" y="1214"/>
                    <a:pt x="774" y="1206"/>
                    <a:pt x="833" y="1188"/>
                  </a:cubicBezTo>
                  <a:cubicBezTo>
                    <a:pt x="1092" y="1123"/>
                    <a:pt x="1316" y="880"/>
                    <a:pt x="1310" y="617"/>
                  </a:cubicBezTo>
                  <a:cubicBezTo>
                    <a:pt x="1309" y="361"/>
                    <a:pt x="1159" y="189"/>
                    <a:pt x="1024" y="96"/>
                  </a:cubicBezTo>
                  <a:cubicBezTo>
                    <a:pt x="910" y="24"/>
                    <a:pt x="807" y="0"/>
                    <a:pt x="725" y="0"/>
                  </a:cubicBezTo>
                  <a:close/>
                </a:path>
              </a:pathLst>
            </a:custGeom>
            <a:solidFill>
              <a:srgbClr val="04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2657425" y="2729400"/>
              <a:ext cx="1275900" cy="182050"/>
            </a:xfrm>
            <a:custGeom>
              <a:avLst/>
              <a:gdLst/>
              <a:ahLst/>
              <a:cxnLst/>
              <a:rect l="l" t="t" r="r" b="b"/>
              <a:pathLst>
                <a:path w="51036" h="7282" extrusionOk="0">
                  <a:moveTo>
                    <a:pt x="50509" y="0"/>
                  </a:moveTo>
                  <a:lnTo>
                    <a:pt x="49004" y="9"/>
                  </a:lnTo>
                  <a:cubicBezTo>
                    <a:pt x="47696" y="20"/>
                    <a:pt x="45803" y="76"/>
                    <a:pt x="43467" y="187"/>
                  </a:cubicBezTo>
                  <a:cubicBezTo>
                    <a:pt x="38795" y="405"/>
                    <a:pt x="32344" y="918"/>
                    <a:pt x="25272" y="1920"/>
                  </a:cubicBezTo>
                  <a:cubicBezTo>
                    <a:pt x="18202" y="2930"/>
                    <a:pt x="11866" y="4235"/>
                    <a:pt x="7318" y="5329"/>
                  </a:cubicBezTo>
                  <a:cubicBezTo>
                    <a:pt x="5043" y="5874"/>
                    <a:pt x="3211" y="6348"/>
                    <a:pt x="1952" y="6704"/>
                  </a:cubicBezTo>
                  <a:lnTo>
                    <a:pt x="503" y="7116"/>
                  </a:lnTo>
                  <a:cubicBezTo>
                    <a:pt x="173" y="7213"/>
                    <a:pt x="0" y="7269"/>
                    <a:pt x="3" y="7279"/>
                  </a:cubicBezTo>
                  <a:cubicBezTo>
                    <a:pt x="3" y="7281"/>
                    <a:pt x="6" y="7281"/>
                    <a:pt x="11" y="7281"/>
                  </a:cubicBezTo>
                  <a:cubicBezTo>
                    <a:pt x="50" y="7281"/>
                    <a:pt x="223" y="7246"/>
                    <a:pt x="519" y="7178"/>
                  </a:cubicBezTo>
                  <a:lnTo>
                    <a:pt x="1983" y="6824"/>
                  </a:lnTo>
                  <a:cubicBezTo>
                    <a:pt x="3250" y="6506"/>
                    <a:pt x="5091" y="6067"/>
                    <a:pt x="7370" y="5550"/>
                  </a:cubicBezTo>
                  <a:cubicBezTo>
                    <a:pt x="11925" y="4513"/>
                    <a:pt x="18260" y="3246"/>
                    <a:pt x="25316" y="2238"/>
                  </a:cubicBezTo>
                  <a:cubicBezTo>
                    <a:pt x="32377" y="1237"/>
                    <a:pt x="38815" y="688"/>
                    <a:pt x="43479" y="414"/>
                  </a:cubicBezTo>
                  <a:cubicBezTo>
                    <a:pt x="45811" y="274"/>
                    <a:pt x="47702" y="182"/>
                    <a:pt x="49007" y="135"/>
                  </a:cubicBezTo>
                  <a:lnTo>
                    <a:pt x="50510" y="65"/>
                  </a:lnTo>
                  <a:cubicBezTo>
                    <a:pt x="50854" y="46"/>
                    <a:pt x="51035" y="31"/>
                    <a:pt x="51034" y="20"/>
                  </a:cubicBezTo>
                  <a:cubicBezTo>
                    <a:pt x="51034" y="8"/>
                    <a:pt x="50854" y="2"/>
                    <a:pt x="50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5589500" y="2730400"/>
              <a:ext cx="503625" cy="301400"/>
            </a:xfrm>
            <a:custGeom>
              <a:avLst/>
              <a:gdLst/>
              <a:ahLst/>
              <a:cxnLst/>
              <a:rect l="l" t="t" r="r" b="b"/>
              <a:pathLst>
                <a:path w="20145" h="12056" extrusionOk="0">
                  <a:moveTo>
                    <a:pt x="17" y="1"/>
                  </a:moveTo>
                  <a:cubicBezTo>
                    <a:pt x="13" y="1"/>
                    <a:pt x="11" y="1"/>
                    <a:pt x="11" y="3"/>
                  </a:cubicBezTo>
                  <a:cubicBezTo>
                    <a:pt x="0" y="22"/>
                    <a:pt x="285" y="189"/>
                    <a:pt x="807" y="470"/>
                  </a:cubicBezTo>
                  <a:lnTo>
                    <a:pt x="3022" y="1663"/>
                  </a:lnTo>
                  <a:cubicBezTo>
                    <a:pt x="4890" y="2672"/>
                    <a:pt x="7456" y="4093"/>
                    <a:pt x="10234" y="5757"/>
                  </a:cubicBezTo>
                  <a:cubicBezTo>
                    <a:pt x="13011" y="7423"/>
                    <a:pt x="15476" y="9011"/>
                    <a:pt x="17247" y="10182"/>
                  </a:cubicBezTo>
                  <a:lnTo>
                    <a:pt x="19342" y="11572"/>
                  </a:lnTo>
                  <a:cubicBezTo>
                    <a:pt x="19815" y="11884"/>
                    <a:pt x="20092" y="12055"/>
                    <a:pt x="20128" y="12055"/>
                  </a:cubicBezTo>
                  <a:cubicBezTo>
                    <a:pt x="20129" y="12055"/>
                    <a:pt x="20131" y="12055"/>
                    <a:pt x="20131" y="12054"/>
                  </a:cubicBezTo>
                  <a:cubicBezTo>
                    <a:pt x="20145" y="12036"/>
                    <a:pt x="19887" y="11831"/>
                    <a:pt x="19415" y="11471"/>
                  </a:cubicBezTo>
                  <a:cubicBezTo>
                    <a:pt x="18941" y="11109"/>
                    <a:pt x="18245" y="10605"/>
                    <a:pt x="17374" y="9995"/>
                  </a:cubicBezTo>
                  <a:cubicBezTo>
                    <a:pt x="15633" y="8773"/>
                    <a:pt x="13185" y="7150"/>
                    <a:pt x="10398" y="5483"/>
                  </a:cubicBezTo>
                  <a:cubicBezTo>
                    <a:pt x="7612" y="3815"/>
                    <a:pt x="5025" y="2420"/>
                    <a:pt x="3126" y="1462"/>
                  </a:cubicBezTo>
                  <a:cubicBezTo>
                    <a:pt x="2179" y="982"/>
                    <a:pt x="1404" y="608"/>
                    <a:pt x="863" y="360"/>
                  </a:cubicBezTo>
                  <a:cubicBezTo>
                    <a:pt x="359" y="127"/>
                    <a:pt x="62" y="1"/>
                    <a:pt x="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5652425" y="2825175"/>
              <a:ext cx="41400" cy="39525"/>
            </a:xfrm>
            <a:custGeom>
              <a:avLst/>
              <a:gdLst/>
              <a:ahLst/>
              <a:cxnLst/>
              <a:rect l="l" t="t" r="r" b="b"/>
              <a:pathLst>
                <a:path w="1656" h="1581" extrusionOk="0">
                  <a:moveTo>
                    <a:pt x="879" y="0"/>
                  </a:moveTo>
                  <a:cubicBezTo>
                    <a:pt x="739" y="0"/>
                    <a:pt x="656" y="55"/>
                    <a:pt x="672" y="72"/>
                  </a:cubicBezTo>
                  <a:cubicBezTo>
                    <a:pt x="676" y="122"/>
                    <a:pt x="912" y="90"/>
                    <a:pt x="1139" y="313"/>
                  </a:cubicBezTo>
                  <a:cubicBezTo>
                    <a:pt x="1247" y="419"/>
                    <a:pt x="1347" y="587"/>
                    <a:pt x="1339" y="767"/>
                  </a:cubicBezTo>
                  <a:cubicBezTo>
                    <a:pt x="1339" y="943"/>
                    <a:pt x="1207" y="1124"/>
                    <a:pt x="1005" y="1212"/>
                  </a:cubicBezTo>
                  <a:cubicBezTo>
                    <a:pt x="922" y="1248"/>
                    <a:pt x="836" y="1266"/>
                    <a:pt x="754" y="1266"/>
                  </a:cubicBezTo>
                  <a:cubicBezTo>
                    <a:pt x="636" y="1266"/>
                    <a:pt x="527" y="1229"/>
                    <a:pt x="450" y="1159"/>
                  </a:cubicBezTo>
                  <a:cubicBezTo>
                    <a:pt x="314" y="1043"/>
                    <a:pt x="257" y="856"/>
                    <a:pt x="251" y="705"/>
                  </a:cubicBezTo>
                  <a:cubicBezTo>
                    <a:pt x="240" y="387"/>
                    <a:pt x="423" y="234"/>
                    <a:pt x="390" y="198"/>
                  </a:cubicBezTo>
                  <a:cubicBezTo>
                    <a:pt x="389" y="193"/>
                    <a:pt x="384" y="190"/>
                    <a:pt x="375" y="190"/>
                  </a:cubicBezTo>
                  <a:cubicBezTo>
                    <a:pt x="313" y="190"/>
                    <a:pt x="79" y="320"/>
                    <a:pt x="25" y="691"/>
                  </a:cubicBezTo>
                  <a:cubicBezTo>
                    <a:pt x="1" y="890"/>
                    <a:pt x="39" y="1161"/>
                    <a:pt x="251" y="1374"/>
                  </a:cubicBezTo>
                  <a:cubicBezTo>
                    <a:pt x="383" y="1512"/>
                    <a:pt x="578" y="1581"/>
                    <a:pt x="779" y="1581"/>
                  </a:cubicBezTo>
                  <a:cubicBezTo>
                    <a:pt x="900" y="1581"/>
                    <a:pt x="1023" y="1555"/>
                    <a:pt x="1135" y="1504"/>
                  </a:cubicBezTo>
                  <a:cubicBezTo>
                    <a:pt x="1433" y="1379"/>
                    <a:pt x="1656" y="1070"/>
                    <a:pt x="1634" y="764"/>
                  </a:cubicBezTo>
                  <a:cubicBezTo>
                    <a:pt x="1619" y="463"/>
                    <a:pt x="1445" y="252"/>
                    <a:pt x="1282" y="137"/>
                  </a:cubicBezTo>
                  <a:cubicBezTo>
                    <a:pt x="1127" y="32"/>
                    <a:pt x="987" y="0"/>
                    <a:pt x="8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3663700" y="2765625"/>
              <a:ext cx="41400" cy="39550"/>
            </a:xfrm>
            <a:custGeom>
              <a:avLst/>
              <a:gdLst/>
              <a:ahLst/>
              <a:cxnLst/>
              <a:rect l="l" t="t" r="r" b="b"/>
              <a:pathLst>
                <a:path w="1656" h="1582" extrusionOk="0">
                  <a:moveTo>
                    <a:pt x="880" y="1"/>
                  </a:moveTo>
                  <a:cubicBezTo>
                    <a:pt x="739" y="1"/>
                    <a:pt x="656" y="56"/>
                    <a:pt x="671" y="73"/>
                  </a:cubicBezTo>
                  <a:cubicBezTo>
                    <a:pt x="676" y="123"/>
                    <a:pt x="912" y="89"/>
                    <a:pt x="1139" y="312"/>
                  </a:cubicBezTo>
                  <a:cubicBezTo>
                    <a:pt x="1247" y="420"/>
                    <a:pt x="1346" y="588"/>
                    <a:pt x="1339" y="766"/>
                  </a:cubicBezTo>
                  <a:cubicBezTo>
                    <a:pt x="1339" y="943"/>
                    <a:pt x="1207" y="1123"/>
                    <a:pt x="1004" y="1211"/>
                  </a:cubicBezTo>
                  <a:cubicBezTo>
                    <a:pt x="921" y="1248"/>
                    <a:pt x="835" y="1266"/>
                    <a:pt x="753" y="1266"/>
                  </a:cubicBezTo>
                  <a:cubicBezTo>
                    <a:pt x="635" y="1266"/>
                    <a:pt x="527" y="1229"/>
                    <a:pt x="450" y="1158"/>
                  </a:cubicBezTo>
                  <a:cubicBezTo>
                    <a:pt x="314" y="1043"/>
                    <a:pt x="256" y="856"/>
                    <a:pt x="250" y="704"/>
                  </a:cubicBezTo>
                  <a:cubicBezTo>
                    <a:pt x="240" y="386"/>
                    <a:pt x="423" y="235"/>
                    <a:pt x="390" y="197"/>
                  </a:cubicBezTo>
                  <a:cubicBezTo>
                    <a:pt x="389" y="192"/>
                    <a:pt x="384" y="189"/>
                    <a:pt x="375" y="189"/>
                  </a:cubicBezTo>
                  <a:cubicBezTo>
                    <a:pt x="314" y="189"/>
                    <a:pt x="79" y="318"/>
                    <a:pt x="25" y="692"/>
                  </a:cubicBezTo>
                  <a:cubicBezTo>
                    <a:pt x="1" y="890"/>
                    <a:pt x="38" y="1161"/>
                    <a:pt x="250" y="1375"/>
                  </a:cubicBezTo>
                  <a:cubicBezTo>
                    <a:pt x="382" y="1512"/>
                    <a:pt x="578" y="1581"/>
                    <a:pt x="778" y="1581"/>
                  </a:cubicBezTo>
                  <a:cubicBezTo>
                    <a:pt x="900" y="1581"/>
                    <a:pt x="1023" y="1556"/>
                    <a:pt x="1135" y="1505"/>
                  </a:cubicBezTo>
                  <a:cubicBezTo>
                    <a:pt x="1433" y="1378"/>
                    <a:pt x="1655" y="1071"/>
                    <a:pt x="1634" y="765"/>
                  </a:cubicBezTo>
                  <a:cubicBezTo>
                    <a:pt x="1619" y="463"/>
                    <a:pt x="1445" y="253"/>
                    <a:pt x="1281" y="136"/>
                  </a:cubicBezTo>
                  <a:cubicBezTo>
                    <a:pt x="1127" y="32"/>
                    <a:pt x="987" y="1"/>
                    <a:pt x="8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3296825" y="2811875"/>
              <a:ext cx="41400" cy="39525"/>
            </a:xfrm>
            <a:custGeom>
              <a:avLst/>
              <a:gdLst/>
              <a:ahLst/>
              <a:cxnLst/>
              <a:rect l="l" t="t" r="r" b="b"/>
              <a:pathLst>
                <a:path w="1656" h="1581" extrusionOk="0">
                  <a:moveTo>
                    <a:pt x="880" y="1"/>
                  </a:moveTo>
                  <a:cubicBezTo>
                    <a:pt x="740" y="1"/>
                    <a:pt x="656" y="56"/>
                    <a:pt x="671" y="73"/>
                  </a:cubicBezTo>
                  <a:cubicBezTo>
                    <a:pt x="676" y="121"/>
                    <a:pt x="912" y="90"/>
                    <a:pt x="1139" y="312"/>
                  </a:cubicBezTo>
                  <a:cubicBezTo>
                    <a:pt x="1247" y="418"/>
                    <a:pt x="1347" y="588"/>
                    <a:pt x="1339" y="766"/>
                  </a:cubicBezTo>
                  <a:cubicBezTo>
                    <a:pt x="1339" y="942"/>
                    <a:pt x="1207" y="1124"/>
                    <a:pt x="1005" y="1211"/>
                  </a:cubicBezTo>
                  <a:cubicBezTo>
                    <a:pt x="922" y="1247"/>
                    <a:pt x="836" y="1265"/>
                    <a:pt x="755" y="1265"/>
                  </a:cubicBezTo>
                  <a:cubicBezTo>
                    <a:pt x="637" y="1265"/>
                    <a:pt x="527" y="1228"/>
                    <a:pt x="450" y="1158"/>
                  </a:cubicBezTo>
                  <a:cubicBezTo>
                    <a:pt x="314" y="1043"/>
                    <a:pt x="257" y="856"/>
                    <a:pt x="251" y="704"/>
                  </a:cubicBezTo>
                  <a:cubicBezTo>
                    <a:pt x="240" y="386"/>
                    <a:pt x="423" y="235"/>
                    <a:pt x="390" y="197"/>
                  </a:cubicBezTo>
                  <a:cubicBezTo>
                    <a:pt x="389" y="192"/>
                    <a:pt x="384" y="189"/>
                    <a:pt x="375" y="189"/>
                  </a:cubicBezTo>
                  <a:cubicBezTo>
                    <a:pt x="313" y="189"/>
                    <a:pt x="79" y="319"/>
                    <a:pt x="25" y="691"/>
                  </a:cubicBezTo>
                  <a:cubicBezTo>
                    <a:pt x="1" y="889"/>
                    <a:pt x="39" y="1161"/>
                    <a:pt x="251" y="1375"/>
                  </a:cubicBezTo>
                  <a:cubicBezTo>
                    <a:pt x="382" y="1512"/>
                    <a:pt x="577" y="1581"/>
                    <a:pt x="777" y="1581"/>
                  </a:cubicBezTo>
                  <a:cubicBezTo>
                    <a:pt x="899" y="1581"/>
                    <a:pt x="1023" y="1555"/>
                    <a:pt x="1135" y="1504"/>
                  </a:cubicBezTo>
                  <a:cubicBezTo>
                    <a:pt x="1433" y="1378"/>
                    <a:pt x="1656" y="1069"/>
                    <a:pt x="1634" y="763"/>
                  </a:cubicBezTo>
                  <a:cubicBezTo>
                    <a:pt x="1619" y="463"/>
                    <a:pt x="1445" y="253"/>
                    <a:pt x="1282" y="136"/>
                  </a:cubicBezTo>
                  <a:cubicBezTo>
                    <a:pt x="1127" y="32"/>
                    <a:pt x="987" y="1"/>
                    <a:pt x="8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2878500" y="2876525"/>
              <a:ext cx="41350" cy="39550"/>
            </a:xfrm>
            <a:custGeom>
              <a:avLst/>
              <a:gdLst/>
              <a:ahLst/>
              <a:cxnLst/>
              <a:rect l="l" t="t" r="r" b="b"/>
              <a:pathLst>
                <a:path w="1654" h="1582" extrusionOk="0">
                  <a:moveTo>
                    <a:pt x="880" y="1"/>
                  </a:moveTo>
                  <a:cubicBezTo>
                    <a:pt x="739" y="1"/>
                    <a:pt x="655" y="55"/>
                    <a:pt x="669" y="73"/>
                  </a:cubicBezTo>
                  <a:cubicBezTo>
                    <a:pt x="675" y="123"/>
                    <a:pt x="910" y="89"/>
                    <a:pt x="1137" y="312"/>
                  </a:cubicBezTo>
                  <a:cubicBezTo>
                    <a:pt x="1246" y="419"/>
                    <a:pt x="1344" y="587"/>
                    <a:pt x="1338" y="766"/>
                  </a:cubicBezTo>
                  <a:cubicBezTo>
                    <a:pt x="1338" y="943"/>
                    <a:pt x="1207" y="1123"/>
                    <a:pt x="1004" y="1211"/>
                  </a:cubicBezTo>
                  <a:cubicBezTo>
                    <a:pt x="921" y="1248"/>
                    <a:pt x="834" y="1266"/>
                    <a:pt x="753" y="1266"/>
                  </a:cubicBezTo>
                  <a:cubicBezTo>
                    <a:pt x="635" y="1266"/>
                    <a:pt x="527" y="1229"/>
                    <a:pt x="450" y="1158"/>
                  </a:cubicBezTo>
                  <a:cubicBezTo>
                    <a:pt x="313" y="1043"/>
                    <a:pt x="256" y="855"/>
                    <a:pt x="250" y="704"/>
                  </a:cubicBezTo>
                  <a:cubicBezTo>
                    <a:pt x="239" y="386"/>
                    <a:pt x="421" y="235"/>
                    <a:pt x="389" y="197"/>
                  </a:cubicBezTo>
                  <a:cubicBezTo>
                    <a:pt x="388" y="192"/>
                    <a:pt x="383" y="189"/>
                    <a:pt x="374" y="189"/>
                  </a:cubicBezTo>
                  <a:cubicBezTo>
                    <a:pt x="313" y="189"/>
                    <a:pt x="79" y="318"/>
                    <a:pt x="24" y="692"/>
                  </a:cubicBezTo>
                  <a:cubicBezTo>
                    <a:pt x="0" y="890"/>
                    <a:pt x="36" y="1161"/>
                    <a:pt x="248" y="1375"/>
                  </a:cubicBezTo>
                  <a:cubicBezTo>
                    <a:pt x="381" y="1512"/>
                    <a:pt x="577" y="1581"/>
                    <a:pt x="777" y="1581"/>
                  </a:cubicBezTo>
                  <a:cubicBezTo>
                    <a:pt x="899" y="1581"/>
                    <a:pt x="1022" y="1556"/>
                    <a:pt x="1132" y="1505"/>
                  </a:cubicBezTo>
                  <a:cubicBezTo>
                    <a:pt x="1431" y="1378"/>
                    <a:pt x="1653" y="1070"/>
                    <a:pt x="1634" y="765"/>
                  </a:cubicBezTo>
                  <a:cubicBezTo>
                    <a:pt x="1618" y="463"/>
                    <a:pt x="1443" y="253"/>
                    <a:pt x="1281" y="136"/>
                  </a:cubicBezTo>
                  <a:cubicBezTo>
                    <a:pt x="1127" y="32"/>
                    <a:pt x="987" y="1"/>
                    <a:pt x="8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5819950" y="2938250"/>
              <a:ext cx="41350" cy="39500"/>
            </a:xfrm>
            <a:custGeom>
              <a:avLst/>
              <a:gdLst/>
              <a:ahLst/>
              <a:cxnLst/>
              <a:rect l="l" t="t" r="r" b="b"/>
              <a:pathLst>
                <a:path w="1654" h="1580" extrusionOk="0">
                  <a:moveTo>
                    <a:pt x="879" y="0"/>
                  </a:moveTo>
                  <a:cubicBezTo>
                    <a:pt x="739" y="0"/>
                    <a:pt x="655" y="55"/>
                    <a:pt x="670" y="73"/>
                  </a:cubicBezTo>
                  <a:cubicBezTo>
                    <a:pt x="676" y="121"/>
                    <a:pt x="912" y="90"/>
                    <a:pt x="1139" y="312"/>
                  </a:cubicBezTo>
                  <a:cubicBezTo>
                    <a:pt x="1247" y="418"/>
                    <a:pt x="1345" y="586"/>
                    <a:pt x="1339" y="766"/>
                  </a:cubicBezTo>
                  <a:cubicBezTo>
                    <a:pt x="1339" y="942"/>
                    <a:pt x="1207" y="1124"/>
                    <a:pt x="1004" y="1211"/>
                  </a:cubicBezTo>
                  <a:cubicBezTo>
                    <a:pt x="921" y="1247"/>
                    <a:pt x="836" y="1265"/>
                    <a:pt x="754" y="1265"/>
                  </a:cubicBezTo>
                  <a:cubicBezTo>
                    <a:pt x="636" y="1265"/>
                    <a:pt x="527" y="1228"/>
                    <a:pt x="450" y="1158"/>
                  </a:cubicBezTo>
                  <a:cubicBezTo>
                    <a:pt x="314" y="1042"/>
                    <a:pt x="256" y="856"/>
                    <a:pt x="250" y="704"/>
                  </a:cubicBezTo>
                  <a:cubicBezTo>
                    <a:pt x="240" y="386"/>
                    <a:pt x="421" y="233"/>
                    <a:pt x="390" y="197"/>
                  </a:cubicBezTo>
                  <a:cubicBezTo>
                    <a:pt x="389" y="192"/>
                    <a:pt x="383" y="189"/>
                    <a:pt x="374" y="189"/>
                  </a:cubicBezTo>
                  <a:cubicBezTo>
                    <a:pt x="312" y="189"/>
                    <a:pt x="79" y="319"/>
                    <a:pt x="25" y="691"/>
                  </a:cubicBezTo>
                  <a:cubicBezTo>
                    <a:pt x="1" y="889"/>
                    <a:pt x="37" y="1160"/>
                    <a:pt x="249" y="1373"/>
                  </a:cubicBezTo>
                  <a:cubicBezTo>
                    <a:pt x="382" y="1511"/>
                    <a:pt x="578" y="1580"/>
                    <a:pt x="778" y="1580"/>
                  </a:cubicBezTo>
                  <a:cubicBezTo>
                    <a:pt x="899" y="1580"/>
                    <a:pt x="1022" y="1555"/>
                    <a:pt x="1133" y="1504"/>
                  </a:cubicBezTo>
                  <a:cubicBezTo>
                    <a:pt x="1431" y="1378"/>
                    <a:pt x="1654" y="1069"/>
                    <a:pt x="1634" y="763"/>
                  </a:cubicBezTo>
                  <a:cubicBezTo>
                    <a:pt x="1619" y="462"/>
                    <a:pt x="1443" y="252"/>
                    <a:pt x="1281" y="137"/>
                  </a:cubicBezTo>
                  <a:cubicBezTo>
                    <a:pt x="1127" y="32"/>
                    <a:pt x="986" y="0"/>
                    <a:pt x="8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4659550" y="1628450"/>
              <a:ext cx="690200" cy="1198525"/>
            </a:xfrm>
            <a:custGeom>
              <a:avLst/>
              <a:gdLst/>
              <a:ahLst/>
              <a:cxnLst/>
              <a:rect l="l" t="t" r="r" b="b"/>
              <a:pathLst>
                <a:path w="27608" h="47941" extrusionOk="0">
                  <a:moveTo>
                    <a:pt x="12964" y="0"/>
                  </a:moveTo>
                  <a:cubicBezTo>
                    <a:pt x="6943" y="0"/>
                    <a:pt x="1482" y="4208"/>
                    <a:pt x="295" y="10506"/>
                  </a:cubicBezTo>
                  <a:cubicBezTo>
                    <a:pt x="274" y="10616"/>
                    <a:pt x="253" y="10728"/>
                    <a:pt x="235" y="10842"/>
                  </a:cubicBezTo>
                  <a:cubicBezTo>
                    <a:pt x="20" y="12080"/>
                    <a:pt x="0" y="13346"/>
                    <a:pt x="208" y="14586"/>
                  </a:cubicBezTo>
                  <a:cubicBezTo>
                    <a:pt x="482" y="16228"/>
                    <a:pt x="1127" y="18637"/>
                    <a:pt x="2641" y="21091"/>
                  </a:cubicBezTo>
                  <a:cubicBezTo>
                    <a:pt x="6164" y="26802"/>
                    <a:pt x="8050" y="26987"/>
                    <a:pt x="8397" y="30246"/>
                  </a:cubicBezTo>
                  <a:cubicBezTo>
                    <a:pt x="8743" y="33506"/>
                    <a:pt x="9229" y="34199"/>
                    <a:pt x="7564" y="35586"/>
                  </a:cubicBezTo>
                  <a:cubicBezTo>
                    <a:pt x="7564" y="35586"/>
                    <a:pt x="5275" y="35725"/>
                    <a:pt x="4027" y="36487"/>
                  </a:cubicBezTo>
                  <a:cubicBezTo>
                    <a:pt x="2778" y="37250"/>
                    <a:pt x="1738" y="37805"/>
                    <a:pt x="1599" y="41619"/>
                  </a:cubicBezTo>
                  <a:cubicBezTo>
                    <a:pt x="1461" y="45434"/>
                    <a:pt x="1299" y="47781"/>
                    <a:pt x="1299" y="47781"/>
                  </a:cubicBezTo>
                  <a:cubicBezTo>
                    <a:pt x="3444" y="47885"/>
                    <a:pt x="5567" y="47941"/>
                    <a:pt x="7666" y="47941"/>
                  </a:cubicBezTo>
                  <a:cubicBezTo>
                    <a:pt x="12327" y="47941"/>
                    <a:pt x="16866" y="47663"/>
                    <a:pt x="21241" y="47012"/>
                  </a:cubicBezTo>
                  <a:lnTo>
                    <a:pt x="20463" y="37389"/>
                  </a:lnTo>
                  <a:cubicBezTo>
                    <a:pt x="20463" y="37389"/>
                    <a:pt x="20047" y="35863"/>
                    <a:pt x="18520" y="35586"/>
                  </a:cubicBezTo>
                  <a:cubicBezTo>
                    <a:pt x="16996" y="35309"/>
                    <a:pt x="14637" y="35377"/>
                    <a:pt x="14499" y="34544"/>
                  </a:cubicBezTo>
                  <a:cubicBezTo>
                    <a:pt x="14360" y="33712"/>
                    <a:pt x="14707" y="33435"/>
                    <a:pt x="14707" y="33435"/>
                  </a:cubicBezTo>
                  <a:cubicBezTo>
                    <a:pt x="14707" y="33435"/>
                    <a:pt x="16176" y="34022"/>
                    <a:pt x="17671" y="34022"/>
                  </a:cubicBezTo>
                  <a:cubicBezTo>
                    <a:pt x="18230" y="34022"/>
                    <a:pt x="18794" y="33940"/>
                    <a:pt x="19285" y="33713"/>
                  </a:cubicBezTo>
                  <a:cubicBezTo>
                    <a:pt x="21088" y="32880"/>
                    <a:pt x="23099" y="31771"/>
                    <a:pt x="23445" y="30384"/>
                  </a:cubicBezTo>
                  <a:cubicBezTo>
                    <a:pt x="23792" y="28997"/>
                    <a:pt x="24876" y="24281"/>
                    <a:pt x="24646" y="24072"/>
                  </a:cubicBezTo>
                  <a:cubicBezTo>
                    <a:pt x="24416" y="23865"/>
                    <a:pt x="27357" y="21508"/>
                    <a:pt x="27482" y="16104"/>
                  </a:cubicBezTo>
                  <a:cubicBezTo>
                    <a:pt x="27607" y="10701"/>
                    <a:pt x="23999" y="3475"/>
                    <a:pt x="19215" y="1464"/>
                  </a:cubicBezTo>
                  <a:cubicBezTo>
                    <a:pt x="18498" y="1163"/>
                    <a:pt x="17786" y="901"/>
                    <a:pt x="17094" y="671"/>
                  </a:cubicBezTo>
                  <a:cubicBezTo>
                    <a:pt x="15718" y="216"/>
                    <a:pt x="14327" y="0"/>
                    <a:pt x="12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4821225" y="1942625"/>
              <a:ext cx="288525" cy="230450"/>
            </a:xfrm>
            <a:custGeom>
              <a:avLst/>
              <a:gdLst/>
              <a:ahLst/>
              <a:cxnLst/>
              <a:rect l="l" t="t" r="r" b="b"/>
              <a:pathLst>
                <a:path w="11541" h="9218" extrusionOk="0">
                  <a:moveTo>
                    <a:pt x="4529" y="1"/>
                  </a:moveTo>
                  <a:cubicBezTo>
                    <a:pt x="2989" y="1"/>
                    <a:pt x="1768" y="372"/>
                    <a:pt x="1768" y="372"/>
                  </a:cubicBezTo>
                  <a:cubicBezTo>
                    <a:pt x="0" y="8363"/>
                    <a:pt x="6430" y="9217"/>
                    <a:pt x="9260" y="9217"/>
                  </a:cubicBezTo>
                  <a:cubicBezTo>
                    <a:pt x="10030" y="9217"/>
                    <a:pt x="10533" y="9154"/>
                    <a:pt x="10533" y="9154"/>
                  </a:cubicBezTo>
                  <a:cubicBezTo>
                    <a:pt x="11541" y="1345"/>
                    <a:pt x="7459"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5097125" y="1930225"/>
              <a:ext cx="283550" cy="234825"/>
            </a:xfrm>
            <a:custGeom>
              <a:avLst/>
              <a:gdLst/>
              <a:ahLst/>
              <a:cxnLst/>
              <a:rect l="l" t="t" r="r" b="b"/>
              <a:pathLst>
                <a:path w="11342" h="9393" extrusionOk="0">
                  <a:moveTo>
                    <a:pt x="6201" y="0"/>
                  </a:moveTo>
                  <a:cubicBezTo>
                    <a:pt x="0" y="0"/>
                    <a:pt x="3936" y="9393"/>
                    <a:pt x="3936" y="9393"/>
                  </a:cubicBezTo>
                  <a:cubicBezTo>
                    <a:pt x="11341" y="7568"/>
                    <a:pt x="7208" y="73"/>
                    <a:pt x="7208" y="73"/>
                  </a:cubicBezTo>
                  <a:cubicBezTo>
                    <a:pt x="6846" y="24"/>
                    <a:pt x="6511" y="0"/>
                    <a:pt x="6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5281975" y="2316925"/>
              <a:ext cx="311275" cy="266550"/>
            </a:xfrm>
            <a:custGeom>
              <a:avLst/>
              <a:gdLst/>
              <a:ahLst/>
              <a:cxnLst/>
              <a:rect l="l" t="t" r="r" b="b"/>
              <a:pathLst>
                <a:path w="12451" h="10662" extrusionOk="0">
                  <a:moveTo>
                    <a:pt x="5379" y="0"/>
                  </a:moveTo>
                  <a:cubicBezTo>
                    <a:pt x="4082" y="388"/>
                    <a:pt x="4912" y="2309"/>
                    <a:pt x="4912" y="2309"/>
                  </a:cubicBezTo>
                  <a:cubicBezTo>
                    <a:pt x="4993" y="3414"/>
                    <a:pt x="4875" y="5058"/>
                    <a:pt x="4052" y="5732"/>
                  </a:cubicBezTo>
                  <a:cubicBezTo>
                    <a:pt x="3802" y="5936"/>
                    <a:pt x="3557" y="6007"/>
                    <a:pt x="3335" y="6007"/>
                  </a:cubicBezTo>
                  <a:cubicBezTo>
                    <a:pt x="2826" y="6007"/>
                    <a:pt x="2447" y="5631"/>
                    <a:pt x="2447" y="5631"/>
                  </a:cubicBezTo>
                  <a:cubicBezTo>
                    <a:pt x="1840" y="5050"/>
                    <a:pt x="1337" y="4879"/>
                    <a:pt x="955" y="4879"/>
                  </a:cubicBezTo>
                  <a:cubicBezTo>
                    <a:pt x="407" y="4879"/>
                    <a:pt x="108" y="5229"/>
                    <a:pt x="108" y="5229"/>
                  </a:cubicBezTo>
                  <a:cubicBezTo>
                    <a:pt x="0" y="6391"/>
                    <a:pt x="2082" y="6445"/>
                    <a:pt x="2082" y="6445"/>
                  </a:cubicBezTo>
                  <a:cubicBezTo>
                    <a:pt x="2082" y="6445"/>
                    <a:pt x="2103" y="6419"/>
                    <a:pt x="2161" y="6419"/>
                  </a:cubicBezTo>
                  <a:cubicBezTo>
                    <a:pt x="2281" y="6419"/>
                    <a:pt x="2555" y="6529"/>
                    <a:pt x="3119" y="7196"/>
                  </a:cubicBezTo>
                  <a:cubicBezTo>
                    <a:pt x="3959" y="8189"/>
                    <a:pt x="4363" y="10412"/>
                    <a:pt x="4363" y="10412"/>
                  </a:cubicBezTo>
                  <a:cubicBezTo>
                    <a:pt x="4363" y="10412"/>
                    <a:pt x="5073" y="10662"/>
                    <a:pt x="5744" y="10662"/>
                  </a:cubicBezTo>
                  <a:cubicBezTo>
                    <a:pt x="5928" y="10662"/>
                    <a:pt x="6110" y="10643"/>
                    <a:pt x="6273" y="10595"/>
                  </a:cubicBezTo>
                  <a:cubicBezTo>
                    <a:pt x="7030" y="10372"/>
                    <a:pt x="7741" y="8559"/>
                    <a:pt x="8173" y="8033"/>
                  </a:cubicBezTo>
                  <a:cubicBezTo>
                    <a:pt x="8603" y="7509"/>
                    <a:pt x="10472" y="6917"/>
                    <a:pt x="10472" y="6917"/>
                  </a:cubicBezTo>
                  <a:cubicBezTo>
                    <a:pt x="10508" y="6919"/>
                    <a:pt x="10543" y="6920"/>
                    <a:pt x="10577" y="6920"/>
                  </a:cubicBezTo>
                  <a:cubicBezTo>
                    <a:pt x="11627" y="6920"/>
                    <a:pt x="12450" y="6160"/>
                    <a:pt x="12194" y="5461"/>
                  </a:cubicBezTo>
                  <a:cubicBezTo>
                    <a:pt x="12151" y="5346"/>
                    <a:pt x="12062" y="5300"/>
                    <a:pt x="11945" y="5300"/>
                  </a:cubicBezTo>
                  <a:cubicBezTo>
                    <a:pt x="11438" y="5300"/>
                    <a:pt x="10409" y="6176"/>
                    <a:pt x="10409" y="6176"/>
                  </a:cubicBezTo>
                  <a:lnTo>
                    <a:pt x="9955" y="6338"/>
                  </a:lnTo>
                  <a:cubicBezTo>
                    <a:pt x="9528" y="6534"/>
                    <a:pt x="9189" y="6598"/>
                    <a:pt x="8929" y="6598"/>
                  </a:cubicBezTo>
                  <a:cubicBezTo>
                    <a:pt x="8435" y="6598"/>
                    <a:pt x="8221" y="6368"/>
                    <a:pt x="8221" y="6368"/>
                  </a:cubicBezTo>
                  <a:cubicBezTo>
                    <a:pt x="8008" y="4930"/>
                    <a:pt x="9650" y="3715"/>
                    <a:pt x="9650" y="3715"/>
                  </a:cubicBezTo>
                  <a:cubicBezTo>
                    <a:pt x="10825" y="3192"/>
                    <a:pt x="10842" y="2324"/>
                    <a:pt x="10761" y="1888"/>
                  </a:cubicBezTo>
                  <a:cubicBezTo>
                    <a:pt x="10732" y="1719"/>
                    <a:pt x="10583" y="1606"/>
                    <a:pt x="10413" y="1606"/>
                  </a:cubicBezTo>
                  <a:cubicBezTo>
                    <a:pt x="10409" y="1606"/>
                    <a:pt x="10406" y="1606"/>
                    <a:pt x="10403" y="1607"/>
                  </a:cubicBezTo>
                  <a:cubicBezTo>
                    <a:pt x="8972" y="1649"/>
                    <a:pt x="8905" y="3296"/>
                    <a:pt x="8905" y="3296"/>
                  </a:cubicBezTo>
                  <a:lnTo>
                    <a:pt x="8504" y="4056"/>
                  </a:lnTo>
                  <a:cubicBezTo>
                    <a:pt x="7677" y="5488"/>
                    <a:pt x="6912" y="5711"/>
                    <a:pt x="6516" y="5711"/>
                  </a:cubicBezTo>
                  <a:cubicBezTo>
                    <a:pt x="6337" y="5711"/>
                    <a:pt x="6233" y="5665"/>
                    <a:pt x="6233" y="5665"/>
                  </a:cubicBezTo>
                  <a:cubicBezTo>
                    <a:pt x="4916" y="4719"/>
                    <a:pt x="5867" y="2326"/>
                    <a:pt x="5867" y="2326"/>
                  </a:cubicBezTo>
                  <a:cubicBezTo>
                    <a:pt x="6462" y="79"/>
                    <a:pt x="5379" y="0"/>
                    <a:pt x="5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5340550" y="2568700"/>
              <a:ext cx="114375" cy="214550"/>
            </a:xfrm>
            <a:custGeom>
              <a:avLst/>
              <a:gdLst/>
              <a:ahLst/>
              <a:cxnLst/>
              <a:rect l="l" t="t" r="r" b="b"/>
              <a:pathLst>
                <a:path w="4575" h="8582" extrusionOk="0">
                  <a:moveTo>
                    <a:pt x="4575" y="0"/>
                  </a:moveTo>
                  <a:lnTo>
                    <a:pt x="2013" y="23"/>
                  </a:lnTo>
                  <a:lnTo>
                    <a:pt x="1" y="8581"/>
                  </a:lnTo>
                  <a:lnTo>
                    <a:pt x="1745" y="8301"/>
                  </a:lnTo>
                  <a:lnTo>
                    <a:pt x="3536" y="7948"/>
                  </a:lnTo>
                  <a:lnTo>
                    <a:pt x="45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4789850" y="1722950"/>
              <a:ext cx="89400" cy="80950"/>
            </a:xfrm>
            <a:custGeom>
              <a:avLst/>
              <a:gdLst/>
              <a:ahLst/>
              <a:cxnLst/>
              <a:rect l="l" t="t" r="r" b="b"/>
              <a:pathLst>
                <a:path w="3576" h="3238" extrusionOk="0">
                  <a:moveTo>
                    <a:pt x="1789" y="1"/>
                  </a:moveTo>
                  <a:cubicBezTo>
                    <a:pt x="1775" y="1"/>
                    <a:pt x="1762" y="1"/>
                    <a:pt x="1748" y="1"/>
                  </a:cubicBezTo>
                  <a:lnTo>
                    <a:pt x="1748" y="1"/>
                  </a:lnTo>
                  <a:lnTo>
                    <a:pt x="1751" y="1"/>
                  </a:lnTo>
                  <a:lnTo>
                    <a:pt x="1751" y="1"/>
                  </a:lnTo>
                  <a:cubicBezTo>
                    <a:pt x="1733" y="1"/>
                    <a:pt x="1716" y="2"/>
                    <a:pt x="1699" y="3"/>
                  </a:cubicBezTo>
                  <a:lnTo>
                    <a:pt x="1699" y="3"/>
                  </a:lnTo>
                  <a:cubicBezTo>
                    <a:pt x="1651" y="6"/>
                    <a:pt x="1604" y="10"/>
                    <a:pt x="1557" y="17"/>
                  </a:cubicBezTo>
                  <a:lnTo>
                    <a:pt x="1557" y="17"/>
                  </a:lnTo>
                  <a:cubicBezTo>
                    <a:pt x="863" y="113"/>
                    <a:pt x="252" y="598"/>
                    <a:pt x="131" y="1294"/>
                  </a:cubicBezTo>
                  <a:cubicBezTo>
                    <a:pt x="1" y="2054"/>
                    <a:pt x="470" y="2876"/>
                    <a:pt x="1194" y="3144"/>
                  </a:cubicBezTo>
                  <a:cubicBezTo>
                    <a:pt x="1366" y="3208"/>
                    <a:pt x="1549" y="3238"/>
                    <a:pt x="1732" y="3238"/>
                  </a:cubicBezTo>
                  <a:cubicBezTo>
                    <a:pt x="2315" y="3238"/>
                    <a:pt x="2903" y="2929"/>
                    <a:pt x="3194" y="2419"/>
                  </a:cubicBezTo>
                  <a:cubicBezTo>
                    <a:pt x="3575" y="1748"/>
                    <a:pt x="3394" y="811"/>
                    <a:pt x="2783" y="337"/>
                  </a:cubicBezTo>
                  <a:cubicBezTo>
                    <a:pt x="2496" y="117"/>
                    <a:pt x="2146" y="1"/>
                    <a:pt x="17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4885725" y="2011600"/>
              <a:ext cx="37350" cy="33650"/>
            </a:xfrm>
            <a:custGeom>
              <a:avLst/>
              <a:gdLst/>
              <a:ahLst/>
              <a:cxnLst/>
              <a:rect l="l" t="t" r="r" b="b"/>
              <a:pathLst>
                <a:path w="1494" h="1346" extrusionOk="0">
                  <a:moveTo>
                    <a:pt x="758" y="1"/>
                  </a:moveTo>
                  <a:cubicBezTo>
                    <a:pt x="730" y="1"/>
                    <a:pt x="701" y="3"/>
                    <a:pt x="672" y="6"/>
                  </a:cubicBezTo>
                  <a:lnTo>
                    <a:pt x="672" y="6"/>
                  </a:lnTo>
                  <a:cubicBezTo>
                    <a:pt x="400" y="36"/>
                    <a:pt x="156" y="211"/>
                    <a:pt x="84" y="479"/>
                  </a:cubicBezTo>
                  <a:cubicBezTo>
                    <a:pt x="1" y="787"/>
                    <a:pt x="164" y="1146"/>
                    <a:pt x="455" y="1284"/>
                  </a:cubicBezTo>
                  <a:cubicBezTo>
                    <a:pt x="543" y="1326"/>
                    <a:pt x="639" y="1346"/>
                    <a:pt x="737" y="1346"/>
                  </a:cubicBezTo>
                  <a:cubicBezTo>
                    <a:pt x="959" y="1346"/>
                    <a:pt x="1183" y="1242"/>
                    <a:pt x="1310" y="1058"/>
                  </a:cubicBezTo>
                  <a:cubicBezTo>
                    <a:pt x="1493" y="795"/>
                    <a:pt x="1453" y="400"/>
                    <a:pt x="1218" y="180"/>
                  </a:cubicBezTo>
                  <a:cubicBezTo>
                    <a:pt x="1092" y="64"/>
                    <a:pt x="928" y="1"/>
                    <a:pt x="7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4902675" y="2074925"/>
              <a:ext cx="18875" cy="17100"/>
            </a:xfrm>
            <a:custGeom>
              <a:avLst/>
              <a:gdLst/>
              <a:ahLst/>
              <a:cxnLst/>
              <a:rect l="l" t="t" r="r" b="b"/>
              <a:pathLst>
                <a:path w="755" h="684" extrusionOk="0">
                  <a:moveTo>
                    <a:pt x="384" y="1"/>
                  </a:moveTo>
                  <a:cubicBezTo>
                    <a:pt x="229" y="1"/>
                    <a:pt x="81" y="93"/>
                    <a:pt x="40" y="242"/>
                  </a:cubicBezTo>
                  <a:cubicBezTo>
                    <a:pt x="1" y="406"/>
                    <a:pt x="78" y="575"/>
                    <a:pt x="228" y="653"/>
                  </a:cubicBezTo>
                  <a:cubicBezTo>
                    <a:pt x="275" y="673"/>
                    <a:pt x="324" y="683"/>
                    <a:pt x="373" y="683"/>
                  </a:cubicBezTo>
                  <a:cubicBezTo>
                    <a:pt x="485" y="683"/>
                    <a:pt x="593" y="631"/>
                    <a:pt x="662" y="537"/>
                  </a:cubicBezTo>
                  <a:cubicBezTo>
                    <a:pt x="755" y="404"/>
                    <a:pt x="735" y="203"/>
                    <a:pt x="616" y="92"/>
                  </a:cubicBezTo>
                  <a:cubicBezTo>
                    <a:pt x="557" y="39"/>
                    <a:pt x="482" y="6"/>
                    <a:pt x="404" y="2"/>
                  </a:cubicBezTo>
                  <a:lnTo>
                    <a:pt x="404" y="2"/>
                  </a:lnTo>
                  <a:lnTo>
                    <a:pt x="405" y="2"/>
                  </a:lnTo>
                  <a:cubicBezTo>
                    <a:pt x="398" y="1"/>
                    <a:pt x="391" y="1"/>
                    <a:pt x="3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4758325" y="1818575"/>
              <a:ext cx="37925" cy="31050"/>
            </a:xfrm>
            <a:custGeom>
              <a:avLst/>
              <a:gdLst/>
              <a:ahLst/>
              <a:cxnLst/>
              <a:rect l="l" t="t" r="r" b="b"/>
              <a:pathLst>
                <a:path w="1517" h="1242" extrusionOk="0">
                  <a:moveTo>
                    <a:pt x="549" y="0"/>
                  </a:moveTo>
                  <a:cubicBezTo>
                    <a:pt x="170" y="130"/>
                    <a:pt x="1" y="659"/>
                    <a:pt x="231" y="986"/>
                  </a:cubicBezTo>
                  <a:cubicBezTo>
                    <a:pt x="351" y="1155"/>
                    <a:pt x="558" y="1241"/>
                    <a:pt x="764" y="1241"/>
                  </a:cubicBezTo>
                  <a:cubicBezTo>
                    <a:pt x="955" y="1241"/>
                    <a:pt x="1146" y="1167"/>
                    <a:pt x="1266" y="1016"/>
                  </a:cubicBezTo>
                  <a:cubicBezTo>
                    <a:pt x="1516" y="702"/>
                    <a:pt x="1377" y="165"/>
                    <a:pt x="1006" y="12"/>
                  </a:cubicBezTo>
                  <a:lnTo>
                    <a:pt x="5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4827300" y="1991950"/>
              <a:ext cx="180450" cy="208700"/>
            </a:xfrm>
            <a:custGeom>
              <a:avLst/>
              <a:gdLst/>
              <a:ahLst/>
              <a:cxnLst/>
              <a:rect l="l" t="t" r="r" b="b"/>
              <a:pathLst>
                <a:path w="7218" h="8348" extrusionOk="0">
                  <a:moveTo>
                    <a:pt x="181" y="0"/>
                  </a:moveTo>
                  <a:cubicBezTo>
                    <a:pt x="161" y="0"/>
                    <a:pt x="113" y="168"/>
                    <a:pt x="70" y="476"/>
                  </a:cubicBezTo>
                  <a:cubicBezTo>
                    <a:pt x="24" y="788"/>
                    <a:pt x="0" y="1245"/>
                    <a:pt x="46" y="1807"/>
                  </a:cubicBezTo>
                  <a:cubicBezTo>
                    <a:pt x="127" y="2924"/>
                    <a:pt x="580" y="4503"/>
                    <a:pt x="1711" y="5838"/>
                  </a:cubicBezTo>
                  <a:cubicBezTo>
                    <a:pt x="2842" y="7172"/>
                    <a:pt x="4322" y="7884"/>
                    <a:pt x="5409" y="8149"/>
                  </a:cubicBezTo>
                  <a:cubicBezTo>
                    <a:pt x="5958" y="8288"/>
                    <a:pt x="6412" y="8338"/>
                    <a:pt x="6727" y="8345"/>
                  </a:cubicBezTo>
                  <a:cubicBezTo>
                    <a:pt x="6778" y="8347"/>
                    <a:pt x="6826" y="8348"/>
                    <a:pt x="6870" y="8348"/>
                  </a:cubicBezTo>
                  <a:cubicBezTo>
                    <a:pt x="7093" y="8348"/>
                    <a:pt x="7214" y="8330"/>
                    <a:pt x="7214" y="8315"/>
                  </a:cubicBezTo>
                  <a:cubicBezTo>
                    <a:pt x="7217" y="8258"/>
                    <a:pt x="6521" y="8254"/>
                    <a:pt x="5470" y="7931"/>
                  </a:cubicBezTo>
                  <a:cubicBezTo>
                    <a:pt x="4430" y="7619"/>
                    <a:pt x="3031" y="6907"/>
                    <a:pt x="1955" y="5631"/>
                  </a:cubicBezTo>
                  <a:cubicBezTo>
                    <a:pt x="878" y="4356"/>
                    <a:pt x="407" y="2860"/>
                    <a:pt x="270" y="1782"/>
                  </a:cubicBezTo>
                  <a:cubicBezTo>
                    <a:pt x="126" y="694"/>
                    <a:pt x="239" y="6"/>
                    <a:pt x="182" y="0"/>
                  </a:cubicBezTo>
                  <a:cubicBezTo>
                    <a:pt x="182" y="0"/>
                    <a:pt x="181"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4926050" y="1916750"/>
              <a:ext cx="159850" cy="91725"/>
            </a:xfrm>
            <a:custGeom>
              <a:avLst/>
              <a:gdLst/>
              <a:ahLst/>
              <a:cxnLst/>
              <a:rect l="l" t="t" r="r" b="b"/>
              <a:pathLst>
                <a:path w="6394" h="3669" extrusionOk="0">
                  <a:moveTo>
                    <a:pt x="576" y="0"/>
                  </a:moveTo>
                  <a:cubicBezTo>
                    <a:pt x="219" y="0"/>
                    <a:pt x="14" y="41"/>
                    <a:pt x="15" y="65"/>
                  </a:cubicBezTo>
                  <a:cubicBezTo>
                    <a:pt x="0" y="168"/>
                    <a:pt x="1773" y="108"/>
                    <a:pt x="3590" y="1160"/>
                  </a:cubicBezTo>
                  <a:cubicBezTo>
                    <a:pt x="5387" y="2158"/>
                    <a:pt x="6246" y="3669"/>
                    <a:pt x="6356" y="3669"/>
                  </a:cubicBezTo>
                  <a:cubicBezTo>
                    <a:pt x="6358" y="3669"/>
                    <a:pt x="6360" y="3668"/>
                    <a:pt x="6362" y="3667"/>
                  </a:cubicBezTo>
                  <a:cubicBezTo>
                    <a:pt x="6393" y="3650"/>
                    <a:pt x="6231" y="3243"/>
                    <a:pt x="5811" y="2677"/>
                  </a:cubicBezTo>
                  <a:cubicBezTo>
                    <a:pt x="5394" y="2114"/>
                    <a:pt x="4687" y="1416"/>
                    <a:pt x="3747" y="881"/>
                  </a:cubicBezTo>
                  <a:cubicBezTo>
                    <a:pt x="2807" y="350"/>
                    <a:pt x="1844" y="99"/>
                    <a:pt x="1146" y="30"/>
                  </a:cubicBezTo>
                  <a:cubicBezTo>
                    <a:pt x="928" y="8"/>
                    <a:pt x="737" y="0"/>
                    <a:pt x="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5157175" y="1909350"/>
              <a:ext cx="68850" cy="130500"/>
            </a:xfrm>
            <a:custGeom>
              <a:avLst/>
              <a:gdLst/>
              <a:ahLst/>
              <a:cxnLst/>
              <a:rect l="l" t="t" r="r" b="b"/>
              <a:pathLst>
                <a:path w="2754" h="5220" extrusionOk="0">
                  <a:moveTo>
                    <a:pt x="2548" y="1"/>
                  </a:moveTo>
                  <a:cubicBezTo>
                    <a:pt x="2379" y="1"/>
                    <a:pt x="2112" y="39"/>
                    <a:pt x="1792" y="187"/>
                  </a:cubicBezTo>
                  <a:cubicBezTo>
                    <a:pt x="1235" y="440"/>
                    <a:pt x="590" y="1077"/>
                    <a:pt x="291" y="1969"/>
                  </a:cubicBezTo>
                  <a:cubicBezTo>
                    <a:pt x="1" y="2856"/>
                    <a:pt x="40" y="3700"/>
                    <a:pt x="90" y="4281"/>
                  </a:cubicBezTo>
                  <a:cubicBezTo>
                    <a:pt x="146" y="4864"/>
                    <a:pt x="221" y="5220"/>
                    <a:pt x="264" y="5220"/>
                  </a:cubicBezTo>
                  <a:cubicBezTo>
                    <a:pt x="264" y="5220"/>
                    <a:pt x="264" y="5220"/>
                    <a:pt x="264" y="5220"/>
                  </a:cubicBezTo>
                  <a:cubicBezTo>
                    <a:pt x="311" y="5215"/>
                    <a:pt x="314" y="4852"/>
                    <a:pt x="316" y="4270"/>
                  </a:cubicBezTo>
                  <a:cubicBezTo>
                    <a:pt x="323" y="3695"/>
                    <a:pt x="326" y="2888"/>
                    <a:pt x="594" y="2071"/>
                  </a:cubicBezTo>
                  <a:cubicBezTo>
                    <a:pt x="867" y="1261"/>
                    <a:pt x="1421" y="664"/>
                    <a:pt x="1899" y="387"/>
                  </a:cubicBezTo>
                  <a:cubicBezTo>
                    <a:pt x="2381" y="99"/>
                    <a:pt x="2753" y="93"/>
                    <a:pt x="2749" y="36"/>
                  </a:cubicBezTo>
                  <a:cubicBezTo>
                    <a:pt x="2752" y="23"/>
                    <a:pt x="2679"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201275" y="2136675"/>
              <a:ext cx="87525" cy="44675"/>
            </a:xfrm>
            <a:custGeom>
              <a:avLst/>
              <a:gdLst/>
              <a:ahLst/>
              <a:cxnLst/>
              <a:rect l="l" t="t" r="r" b="b"/>
              <a:pathLst>
                <a:path w="3501" h="1787" extrusionOk="0">
                  <a:moveTo>
                    <a:pt x="3410" y="1"/>
                  </a:moveTo>
                  <a:cubicBezTo>
                    <a:pt x="3305" y="1"/>
                    <a:pt x="2802" y="714"/>
                    <a:pt x="1875" y="1157"/>
                  </a:cubicBezTo>
                  <a:cubicBezTo>
                    <a:pt x="921" y="1639"/>
                    <a:pt x="20" y="1580"/>
                    <a:pt x="16" y="1677"/>
                  </a:cubicBezTo>
                  <a:cubicBezTo>
                    <a:pt x="1" y="1715"/>
                    <a:pt x="231" y="1786"/>
                    <a:pt x="594" y="1786"/>
                  </a:cubicBezTo>
                  <a:cubicBezTo>
                    <a:pt x="968" y="1786"/>
                    <a:pt x="1482" y="1711"/>
                    <a:pt x="2016" y="1445"/>
                  </a:cubicBezTo>
                  <a:cubicBezTo>
                    <a:pt x="3072" y="933"/>
                    <a:pt x="3501" y="28"/>
                    <a:pt x="3421" y="4"/>
                  </a:cubicBezTo>
                  <a:cubicBezTo>
                    <a:pt x="3418" y="2"/>
                    <a:pt x="3414" y="1"/>
                    <a:pt x="3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080425" y="2251700"/>
              <a:ext cx="58125" cy="41475"/>
            </a:xfrm>
            <a:custGeom>
              <a:avLst/>
              <a:gdLst/>
              <a:ahLst/>
              <a:cxnLst/>
              <a:rect l="l" t="t" r="r" b="b"/>
              <a:pathLst>
                <a:path w="2325" h="1659" extrusionOk="0">
                  <a:moveTo>
                    <a:pt x="95" y="1"/>
                  </a:moveTo>
                  <a:cubicBezTo>
                    <a:pt x="56" y="1"/>
                    <a:pt x="1" y="185"/>
                    <a:pt x="64" y="481"/>
                  </a:cubicBezTo>
                  <a:cubicBezTo>
                    <a:pt x="123" y="771"/>
                    <a:pt x="332" y="1176"/>
                    <a:pt x="741" y="1428"/>
                  </a:cubicBezTo>
                  <a:cubicBezTo>
                    <a:pt x="1013" y="1597"/>
                    <a:pt x="1306" y="1659"/>
                    <a:pt x="1556" y="1659"/>
                  </a:cubicBezTo>
                  <a:cubicBezTo>
                    <a:pt x="1680" y="1659"/>
                    <a:pt x="1793" y="1644"/>
                    <a:pt x="1888" y="1619"/>
                  </a:cubicBezTo>
                  <a:cubicBezTo>
                    <a:pt x="2184" y="1546"/>
                    <a:pt x="2324" y="1415"/>
                    <a:pt x="2305" y="1380"/>
                  </a:cubicBezTo>
                  <a:cubicBezTo>
                    <a:pt x="2299" y="1367"/>
                    <a:pt x="2281" y="1362"/>
                    <a:pt x="2251" y="1362"/>
                  </a:cubicBezTo>
                  <a:cubicBezTo>
                    <a:pt x="2180" y="1362"/>
                    <a:pt x="2043" y="1390"/>
                    <a:pt x="1858" y="1395"/>
                  </a:cubicBezTo>
                  <a:cubicBezTo>
                    <a:pt x="1836" y="1396"/>
                    <a:pt x="1813" y="1396"/>
                    <a:pt x="1789" y="1396"/>
                  </a:cubicBezTo>
                  <a:cubicBezTo>
                    <a:pt x="1537" y="1396"/>
                    <a:pt x="1207" y="1341"/>
                    <a:pt x="910" y="1156"/>
                  </a:cubicBezTo>
                  <a:cubicBezTo>
                    <a:pt x="586" y="953"/>
                    <a:pt x="383" y="647"/>
                    <a:pt x="279" y="411"/>
                  </a:cubicBezTo>
                  <a:cubicBezTo>
                    <a:pt x="172" y="172"/>
                    <a:pt x="144" y="1"/>
                    <a:pt x="96" y="1"/>
                  </a:cubicBezTo>
                  <a:cubicBezTo>
                    <a:pt x="96" y="1"/>
                    <a:pt x="95" y="1"/>
                    <a:pt x="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4939675" y="2383125"/>
              <a:ext cx="153475" cy="92500"/>
            </a:xfrm>
            <a:custGeom>
              <a:avLst/>
              <a:gdLst/>
              <a:ahLst/>
              <a:cxnLst/>
              <a:rect l="l" t="t" r="r" b="b"/>
              <a:pathLst>
                <a:path w="6139" h="3700" extrusionOk="0">
                  <a:moveTo>
                    <a:pt x="38" y="1"/>
                  </a:moveTo>
                  <a:cubicBezTo>
                    <a:pt x="36" y="1"/>
                    <a:pt x="35" y="1"/>
                    <a:pt x="33" y="2"/>
                  </a:cubicBezTo>
                  <a:cubicBezTo>
                    <a:pt x="0" y="17"/>
                    <a:pt x="139" y="424"/>
                    <a:pt x="530" y="992"/>
                  </a:cubicBezTo>
                  <a:cubicBezTo>
                    <a:pt x="917" y="1558"/>
                    <a:pt x="1590" y="2262"/>
                    <a:pt x="2498" y="2805"/>
                  </a:cubicBezTo>
                  <a:cubicBezTo>
                    <a:pt x="3408" y="3344"/>
                    <a:pt x="4348" y="3599"/>
                    <a:pt x="5031" y="3668"/>
                  </a:cubicBezTo>
                  <a:cubicBezTo>
                    <a:pt x="5246" y="3691"/>
                    <a:pt x="5435" y="3700"/>
                    <a:pt x="5594" y="3700"/>
                  </a:cubicBezTo>
                  <a:cubicBezTo>
                    <a:pt x="5940" y="3700"/>
                    <a:pt x="6139" y="3659"/>
                    <a:pt x="6138" y="3634"/>
                  </a:cubicBezTo>
                  <a:cubicBezTo>
                    <a:pt x="6136" y="3581"/>
                    <a:pt x="5717" y="3569"/>
                    <a:pt x="5066" y="3444"/>
                  </a:cubicBezTo>
                  <a:cubicBezTo>
                    <a:pt x="4413" y="3320"/>
                    <a:pt x="3531" y="3045"/>
                    <a:pt x="2662" y="2530"/>
                  </a:cubicBezTo>
                  <a:cubicBezTo>
                    <a:pt x="1794" y="2011"/>
                    <a:pt x="1132" y="1366"/>
                    <a:pt x="710" y="854"/>
                  </a:cubicBezTo>
                  <a:cubicBezTo>
                    <a:pt x="301" y="357"/>
                    <a:pt x="92" y="1"/>
                    <a:pt x="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4795125" y="2677800"/>
              <a:ext cx="8200" cy="147350"/>
            </a:xfrm>
            <a:custGeom>
              <a:avLst/>
              <a:gdLst/>
              <a:ahLst/>
              <a:cxnLst/>
              <a:rect l="l" t="t" r="r" b="b"/>
              <a:pathLst>
                <a:path w="328" h="5894" extrusionOk="0">
                  <a:moveTo>
                    <a:pt x="158" y="1"/>
                  </a:moveTo>
                  <a:cubicBezTo>
                    <a:pt x="70" y="1"/>
                    <a:pt x="0" y="1321"/>
                    <a:pt x="3" y="2948"/>
                  </a:cubicBezTo>
                  <a:cubicBezTo>
                    <a:pt x="6" y="4574"/>
                    <a:pt x="80" y="5893"/>
                    <a:pt x="168" y="5893"/>
                  </a:cubicBezTo>
                  <a:cubicBezTo>
                    <a:pt x="258" y="5893"/>
                    <a:pt x="327" y="4574"/>
                    <a:pt x="324" y="2947"/>
                  </a:cubicBezTo>
                  <a:cubicBezTo>
                    <a:pt x="321" y="1319"/>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4831425" y="2743850"/>
              <a:ext cx="126625" cy="33325"/>
            </a:xfrm>
            <a:custGeom>
              <a:avLst/>
              <a:gdLst/>
              <a:ahLst/>
              <a:cxnLst/>
              <a:rect l="l" t="t" r="r" b="b"/>
              <a:pathLst>
                <a:path w="5065" h="1333" extrusionOk="0">
                  <a:moveTo>
                    <a:pt x="44" y="0"/>
                  </a:moveTo>
                  <a:cubicBezTo>
                    <a:pt x="43" y="0"/>
                    <a:pt x="42" y="0"/>
                    <a:pt x="41" y="1"/>
                  </a:cubicBezTo>
                  <a:cubicBezTo>
                    <a:pt x="41" y="1"/>
                    <a:pt x="40" y="1"/>
                    <a:pt x="40" y="1"/>
                  </a:cubicBezTo>
                  <a:cubicBezTo>
                    <a:pt x="0" y="1"/>
                    <a:pt x="1" y="377"/>
                    <a:pt x="400" y="749"/>
                  </a:cubicBezTo>
                  <a:cubicBezTo>
                    <a:pt x="793" y="1141"/>
                    <a:pt x="1552" y="1294"/>
                    <a:pt x="2304" y="1319"/>
                  </a:cubicBezTo>
                  <a:cubicBezTo>
                    <a:pt x="2471" y="1329"/>
                    <a:pt x="2633" y="1333"/>
                    <a:pt x="2791" y="1333"/>
                  </a:cubicBezTo>
                  <a:cubicBezTo>
                    <a:pt x="4097" y="1333"/>
                    <a:pt x="5065" y="1044"/>
                    <a:pt x="5043" y="974"/>
                  </a:cubicBezTo>
                  <a:cubicBezTo>
                    <a:pt x="5040" y="956"/>
                    <a:pt x="4991" y="949"/>
                    <a:pt x="4905" y="949"/>
                  </a:cubicBezTo>
                  <a:cubicBezTo>
                    <a:pt x="4625" y="949"/>
                    <a:pt x="3945" y="1020"/>
                    <a:pt x="3090" y="1020"/>
                  </a:cubicBezTo>
                  <a:cubicBezTo>
                    <a:pt x="2846" y="1020"/>
                    <a:pt x="2588" y="1015"/>
                    <a:pt x="2321" y="1000"/>
                  </a:cubicBezTo>
                  <a:cubicBezTo>
                    <a:pt x="1572" y="971"/>
                    <a:pt x="912" y="865"/>
                    <a:pt x="545" y="573"/>
                  </a:cubicBezTo>
                  <a:cubicBezTo>
                    <a:pt x="174" y="305"/>
                    <a:pt x="92" y="0"/>
                    <a:pt x="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094850" y="2688900"/>
              <a:ext cx="15375" cy="123950"/>
            </a:xfrm>
            <a:custGeom>
              <a:avLst/>
              <a:gdLst/>
              <a:ahLst/>
              <a:cxnLst/>
              <a:rect l="l" t="t" r="r" b="b"/>
              <a:pathLst>
                <a:path w="615" h="4958" extrusionOk="0">
                  <a:moveTo>
                    <a:pt x="89" y="0"/>
                  </a:moveTo>
                  <a:cubicBezTo>
                    <a:pt x="89" y="0"/>
                    <a:pt x="88" y="0"/>
                    <a:pt x="88" y="0"/>
                  </a:cubicBezTo>
                  <a:cubicBezTo>
                    <a:pt x="0" y="8"/>
                    <a:pt x="26" y="1124"/>
                    <a:pt x="147" y="2492"/>
                  </a:cubicBezTo>
                  <a:cubicBezTo>
                    <a:pt x="268" y="3856"/>
                    <a:pt x="437" y="4957"/>
                    <a:pt x="525" y="4957"/>
                  </a:cubicBezTo>
                  <a:cubicBezTo>
                    <a:pt x="525" y="4957"/>
                    <a:pt x="525" y="4957"/>
                    <a:pt x="526" y="4957"/>
                  </a:cubicBezTo>
                  <a:cubicBezTo>
                    <a:pt x="615" y="4949"/>
                    <a:pt x="588" y="3834"/>
                    <a:pt x="467" y="2465"/>
                  </a:cubicBezTo>
                  <a:cubicBezTo>
                    <a:pt x="346" y="1100"/>
                    <a:pt x="177" y="0"/>
                    <a:pt x="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031400" y="2713475"/>
              <a:ext cx="71075" cy="42550"/>
            </a:xfrm>
            <a:custGeom>
              <a:avLst/>
              <a:gdLst/>
              <a:ahLst/>
              <a:cxnLst/>
              <a:rect l="l" t="t" r="r" b="b"/>
              <a:pathLst>
                <a:path w="2843" h="1702" extrusionOk="0">
                  <a:moveTo>
                    <a:pt x="2750" y="1"/>
                  </a:moveTo>
                  <a:cubicBezTo>
                    <a:pt x="2651" y="1"/>
                    <a:pt x="2275" y="626"/>
                    <a:pt x="1528" y="1055"/>
                  </a:cubicBezTo>
                  <a:cubicBezTo>
                    <a:pt x="767" y="1514"/>
                    <a:pt x="11" y="1524"/>
                    <a:pt x="11" y="1620"/>
                  </a:cubicBezTo>
                  <a:cubicBezTo>
                    <a:pt x="1" y="1655"/>
                    <a:pt x="153" y="1701"/>
                    <a:pt x="398" y="1701"/>
                  </a:cubicBezTo>
                  <a:cubicBezTo>
                    <a:pt x="720" y="1701"/>
                    <a:pt x="1203" y="1621"/>
                    <a:pt x="1690" y="1331"/>
                  </a:cubicBezTo>
                  <a:cubicBezTo>
                    <a:pt x="2555" y="828"/>
                    <a:pt x="2843" y="21"/>
                    <a:pt x="2759" y="3"/>
                  </a:cubicBezTo>
                  <a:cubicBezTo>
                    <a:pt x="2757" y="1"/>
                    <a:pt x="2753" y="1"/>
                    <a:pt x="27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5168200" y="1628650"/>
              <a:ext cx="84775" cy="74150"/>
            </a:xfrm>
            <a:custGeom>
              <a:avLst/>
              <a:gdLst/>
              <a:ahLst/>
              <a:cxnLst/>
              <a:rect l="l" t="t" r="r" b="b"/>
              <a:pathLst>
                <a:path w="3391" h="2966" extrusionOk="0">
                  <a:moveTo>
                    <a:pt x="3264" y="1"/>
                  </a:moveTo>
                  <a:cubicBezTo>
                    <a:pt x="3148" y="1"/>
                    <a:pt x="2940" y="29"/>
                    <a:pt x="2672" y="107"/>
                  </a:cubicBezTo>
                  <a:cubicBezTo>
                    <a:pt x="2259" y="229"/>
                    <a:pt x="1708" y="495"/>
                    <a:pt x="1210" y="937"/>
                  </a:cubicBezTo>
                  <a:cubicBezTo>
                    <a:pt x="712" y="1379"/>
                    <a:pt x="380" y="1891"/>
                    <a:pt x="206" y="2288"/>
                  </a:cubicBezTo>
                  <a:cubicBezTo>
                    <a:pt x="34" y="2684"/>
                    <a:pt x="0" y="2952"/>
                    <a:pt x="38" y="2964"/>
                  </a:cubicBezTo>
                  <a:cubicBezTo>
                    <a:pt x="40" y="2965"/>
                    <a:pt x="41" y="2965"/>
                    <a:pt x="43" y="2965"/>
                  </a:cubicBezTo>
                  <a:cubicBezTo>
                    <a:pt x="141" y="2965"/>
                    <a:pt x="491" y="1984"/>
                    <a:pt x="1422" y="1178"/>
                  </a:cubicBezTo>
                  <a:cubicBezTo>
                    <a:pt x="2353" y="338"/>
                    <a:pt x="3390" y="118"/>
                    <a:pt x="3364" y="23"/>
                  </a:cubicBezTo>
                  <a:cubicBezTo>
                    <a:pt x="3362" y="9"/>
                    <a:pt x="3327" y="1"/>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237700" y="1610250"/>
              <a:ext cx="46325" cy="38250"/>
            </a:xfrm>
            <a:custGeom>
              <a:avLst/>
              <a:gdLst/>
              <a:ahLst/>
              <a:cxnLst/>
              <a:rect l="l" t="t" r="r" b="b"/>
              <a:pathLst>
                <a:path w="1853" h="1530" extrusionOk="0">
                  <a:moveTo>
                    <a:pt x="1141" y="1"/>
                  </a:moveTo>
                  <a:cubicBezTo>
                    <a:pt x="1118" y="1"/>
                    <a:pt x="1094" y="3"/>
                    <a:pt x="1070" y="8"/>
                  </a:cubicBezTo>
                  <a:lnTo>
                    <a:pt x="1109" y="21"/>
                  </a:lnTo>
                  <a:lnTo>
                    <a:pt x="1109" y="21"/>
                  </a:lnTo>
                  <a:cubicBezTo>
                    <a:pt x="1062" y="13"/>
                    <a:pt x="1014" y="9"/>
                    <a:pt x="966" y="9"/>
                  </a:cubicBezTo>
                  <a:cubicBezTo>
                    <a:pt x="670" y="9"/>
                    <a:pt x="371" y="162"/>
                    <a:pt x="233" y="426"/>
                  </a:cubicBezTo>
                  <a:cubicBezTo>
                    <a:pt x="1" y="870"/>
                    <a:pt x="305" y="1530"/>
                    <a:pt x="853" y="1530"/>
                  </a:cubicBezTo>
                  <a:cubicBezTo>
                    <a:pt x="941" y="1530"/>
                    <a:pt x="1036" y="1513"/>
                    <a:pt x="1135" y="1475"/>
                  </a:cubicBezTo>
                  <a:cubicBezTo>
                    <a:pt x="1638" y="1286"/>
                    <a:pt x="1853" y="632"/>
                    <a:pt x="1517" y="212"/>
                  </a:cubicBezTo>
                  <a:cubicBezTo>
                    <a:pt x="1415" y="86"/>
                    <a:pt x="1286" y="1"/>
                    <a:pt x="1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5097600" y="1600600"/>
              <a:ext cx="84775" cy="74100"/>
            </a:xfrm>
            <a:custGeom>
              <a:avLst/>
              <a:gdLst/>
              <a:ahLst/>
              <a:cxnLst/>
              <a:rect l="l" t="t" r="r" b="b"/>
              <a:pathLst>
                <a:path w="3391" h="2964" extrusionOk="0">
                  <a:moveTo>
                    <a:pt x="3264" y="0"/>
                  </a:moveTo>
                  <a:cubicBezTo>
                    <a:pt x="3149" y="0"/>
                    <a:pt x="2940" y="29"/>
                    <a:pt x="2673" y="108"/>
                  </a:cubicBezTo>
                  <a:cubicBezTo>
                    <a:pt x="2260" y="229"/>
                    <a:pt x="1709" y="495"/>
                    <a:pt x="1210" y="937"/>
                  </a:cubicBezTo>
                  <a:cubicBezTo>
                    <a:pt x="712" y="1379"/>
                    <a:pt x="381" y="1891"/>
                    <a:pt x="207" y="2288"/>
                  </a:cubicBezTo>
                  <a:cubicBezTo>
                    <a:pt x="34" y="2684"/>
                    <a:pt x="1" y="2952"/>
                    <a:pt x="39" y="2963"/>
                  </a:cubicBezTo>
                  <a:cubicBezTo>
                    <a:pt x="40" y="2964"/>
                    <a:pt x="42" y="2964"/>
                    <a:pt x="44" y="2964"/>
                  </a:cubicBezTo>
                  <a:cubicBezTo>
                    <a:pt x="142" y="2964"/>
                    <a:pt x="492" y="1983"/>
                    <a:pt x="1422" y="1176"/>
                  </a:cubicBezTo>
                  <a:cubicBezTo>
                    <a:pt x="2353" y="336"/>
                    <a:pt x="3391" y="117"/>
                    <a:pt x="3365" y="23"/>
                  </a:cubicBezTo>
                  <a:cubicBezTo>
                    <a:pt x="3363" y="9"/>
                    <a:pt x="3327" y="0"/>
                    <a:pt x="32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5167125" y="1582225"/>
              <a:ext cx="46325" cy="38225"/>
            </a:xfrm>
            <a:custGeom>
              <a:avLst/>
              <a:gdLst/>
              <a:ahLst/>
              <a:cxnLst/>
              <a:rect l="l" t="t" r="r" b="b"/>
              <a:pathLst>
                <a:path w="1853" h="1529" extrusionOk="0">
                  <a:moveTo>
                    <a:pt x="1140" y="0"/>
                  </a:moveTo>
                  <a:cubicBezTo>
                    <a:pt x="1116" y="0"/>
                    <a:pt x="1093" y="2"/>
                    <a:pt x="1068" y="7"/>
                  </a:cubicBezTo>
                  <a:lnTo>
                    <a:pt x="1106" y="20"/>
                  </a:lnTo>
                  <a:lnTo>
                    <a:pt x="1106" y="20"/>
                  </a:lnTo>
                  <a:cubicBezTo>
                    <a:pt x="1060" y="12"/>
                    <a:pt x="1012" y="8"/>
                    <a:pt x="965" y="8"/>
                  </a:cubicBezTo>
                  <a:cubicBezTo>
                    <a:pt x="669" y="8"/>
                    <a:pt x="370" y="161"/>
                    <a:pt x="233" y="425"/>
                  </a:cubicBezTo>
                  <a:cubicBezTo>
                    <a:pt x="0" y="870"/>
                    <a:pt x="304" y="1529"/>
                    <a:pt x="852" y="1529"/>
                  </a:cubicBezTo>
                  <a:cubicBezTo>
                    <a:pt x="941" y="1529"/>
                    <a:pt x="1035" y="1512"/>
                    <a:pt x="1135" y="1474"/>
                  </a:cubicBezTo>
                  <a:cubicBezTo>
                    <a:pt x="1637" y="1283"/>
                    <a:pt x="1852" y="631"/>
                    <a:pt x="1516" y="211"/>
                  </a:cubicBezTo>
                  <a:cubicBezTo>
                    <a:pt x="1415" y="85"/>
                    <a:pt x="1285" y="0"/>
                    <a:pt x="1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1"/>
          <p:cNvGrpSpPr/>
          <p:nvPr/>
        </p:nvGrpSpPr>
        <p:grpSpPr>
          <a:xfrm>
            <a:off x="924375" y="633050"/>
            <a:ext cx="660950" cy="660925"/>
            <a:chOff x="2238350" y="1686100"/>
            <a:chExt cx="660950" cy="660925"/>
          </a:xfrm>
        </p:grpSpPr>
        <p:sp>
          <p:nvSpPr>
            <p:cNvPr id="395" name="Google Shape;395;p31"/>
            <p:cNvSpPr/>
            <p:nvPr/>
          </p:nvSpPr>
          <p:spPr>
            <a:xfrm>
              <a:off x="2238350" y="1686100"/>
              <a:ext cx="660950" cy="660925"/>
            </a:xfrm>
            <a:custGeom>
              <a:avLst/>
              <a:gdLst/>
              <a:ahLst/>
              <a:cxnLst/>
              <a:rect l="l" t="t" r="r" b="b"/>
              <a:pathLst>
                <a:path w="26438" h="26437" extrusionOk="0">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65450" y="1819175"/>
              <a:ext cx="114550" cy="107800"/>
            </a:xfrm>
            <a:custGeom>
              <a:avLst/>
              <a:gdLst/>
              <a:ahLst/>
              <a:cxnLst/>
              <a:rect l="l" t="t" r="r" b="b"/>
              <a:pathLst>
                <a:path w="4582" h="4312" extrusionOk="0">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502425" y="1740575"/>
              <a:ext cx="66675" cy="62725"/>
            </a:xfrm>
            <a:custGeom>
              <a:avLst/>
              <a:gdLst/>
              <a:ahLst/>
              <a:cxnLst/>
              <a:rect l="l" t="t" r="r" b="b"/>
              <a:pathLst>
                <a:path w="2667" h="2509" extrusionOk="0">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639625" y="1819125"/>
              <a:ext cx="27625" cy="23200"/>
            </a:xfrm>
            <a:custGeom>
              <a:avLst/>
              <a:gdLst/>
              <a:ahLst/>
              <a:cxnLst/>
              <a:rect l="l" t="t" r="r" b="b"/>
              <a:pathLst>
                <a:path w="1105" h="928" extrusionOk="0">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1"/>
          <p:cNvGrpSpPr/>
          <p:nvPr/>
        </p:nvGrpSpPr>
        <p:grpSpPr>
          <a:xfrm>
            <a:off x="1346004" y="981266"/>
            <a:ext cx="1993002" cy="1417717"/>
            <a:chOff x="119500" y="1026475"/>
            <a:chExt cx="2365300" cy="1682550"/>
          </a:xfrm>
        </p:grpSpPr>
        <p:sp>
          <p:nvSpPr>
            <p:cNvPr id="400" name="Google Shape;400;p31"/>
            <p:cNvSpPr/>
            <p:nvPr/>
          </p:nvSpPr>
          <p:spPr>
            <a:xfrm>
              <a:off x="648475" y="1235950"/>
              <a:ext cx="1280825" cy="1280825"/>
            </a:xfrm>
            <a:custGeom>
              <a:avLst/>
              <a:gdLst/>
              <a:ahLst/>
              <a:cxnLst/>
              <a:rect l="l" t="t" r="r" b="b"/>
              <a:pathLst>
                <a:path w="51233" h="51233" extrusionOk="0">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61900" y="1996225"/>
              <a:ext cx="208925" cy="208925"/>
            </a:xfrm>
            <a:custGeom>
              <a:avLst/>
              <a:gdLst/>
              <a:ahLst/>
              <a:cxnLst/>
              <a:rect l="l" t="t" r="r" b="b"/>
              <a:pathLst>
                <a:path w="8357" h="8357" extrusionOk="0">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96350" y="1738500"/>
              <a:ext cx="126350" cy="121550"/>
            </a:xfrm>
            <a:custGeom>
              <a:avLst/>
              <a:gdLst/>
              <a:ahLst/>
              <a:cxnLst/>
              <a:rect l="l" t="t" r="r" b="b"/>
              <a:pathLst>
                <a:path w="5054" h="4862" extrusionOk="0">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119500" y="1026475"/>
              <a:ext cx="2365300" cy="1682550"/>
            </a:xfrm>
            <a:custGeom>
              <a:avLst/>
              <a:gdLst/>
              <a:ahLst/>
              <a:cxnLst/>
              <a:rect l="l" t="t" r="r" b="b"/>
              <a:pathLst>
                <a:path w="94612" h="67302" extrusionOk="0">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Google Shape;351;p31">
            <a:extLst>
              <a:ext uri="{FF2B5EF4-FFF2-40B4-BE49-F238E27FC236}">
                <a16:creationId xmlns:a16="http://schemas.microsoft.com/office/drawing/2014/main" id="{8A1161FE-B9DC-4D93-B11B-4EBE4120D146}"/>
              </a:ext>
            </a:extLst>
          </p:cNvPr>
          <p:cNvSpPr txBox="1">
            <a:spLocks/>
          </p:cNvSpPr>
          <p:nvPr/>
        </p:nvSpPr>
        <p:spPr>
          <a:xfrm>
            <a:off x="272400" y="-127590"/>
            <a:ext cx="3455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600" dirty="0">
                <a:solidFill>
                  <a:schemeClr val="bg1"/>
                </a:solidFill>
              </a:rPr>
              <a:t>Modelo 1</a:t>
            </a:r>
          </a:p>
        </p:txBody>
      </p:sp>
      <p:pic>
        <p:nvPicPr>
          <p:cNvPr id="4" name="PrimerModeloNeptune">
            <a:hlinkClick r:id="" action="ppaction://media"/>
            <a:extLst>
              <a:ext uri="{FF2B5EF4-FFF2-40B4-BE49-F238E27FC236}">
                <a16:creationId xmlns:a16="http://schemas.microsoft.com/office/drawing/2014/main" id="{465E5DB6-8B0E-43F4-8CF3-BAC39A5F7F5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000250" y="0"/>
            <a:ext cx="5143500" cy="5143500"/>
          </a:xfrm>
          <a:prstGeom prst="rect">
            <a:avLst/>
          </a:prstGeom>
        </p:spPr>
      </p:pic>
    </p:spTree>
    <p:extLst>
      <p:ext uri="{BB962C8B-B14F-4D97-AF65-F5344CB8AC3E}">
        <p14:creationId xmlns:p14="http://schemas.microsoft.com/office/powerpoint/2010/main" val="304269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2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Google Shape;351;p31">
            <a:extLst>
              <a:ext uri="{FF2B5EF4-FFF2-40B4-BE49-F238E27FC236}">
                <a16:creationId xmlns:a16="http://schemas.microsoft.com/office/drawing/2014/main" id="{8A1161FE-B9DC-4D93-B11B-4EBE4120D146}"/>
              </a:ext>
            </a:extLst>
          </p:cNvPr>
          <p:cNvSpPr txBox="1">
            <a:spLocks/>
          </p:cNvSpPr>
          <p:nvPr/>
        </p:nvSpPr>
        <p:spPr>
          <a:xfrm>
            <a:off x="272400" y="-127590"/>
            <a:ext cx="3455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600" dirty="0">
                <a:solidFill>
                  <a:schemeClr val="bg1"/>
                </a:solidFill>
              </a:rPr>
              <a:t>Zoom Modelo 1</a:t>
            </a:r>
          </a:p>
        </p:txBody>
      </p:sp>
      <p:pic>
        <p:nvPicPr>
          <p:cNvPr id="2" name="PrimerModelo">
            <a:hlinkClick r:id="" action="ppaction://media"/>
            <a:extLst>
              <a:ext uri="{FF2B5EF4-FFF2-40B4-BE49-F238E27FC236}">
                <a16:creationId xmlns:a16="http://schemas.microsoft.com/office/drawing/2014/main" id="{7210CAED-06FF-4DFF-932C-B8FB304DE90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000250" y="0"/>
            <a:ext cx="5143500" cy="5143500"/>
          </a:xfrm>
          <a:prstGeom prst="rect">
            <a:avLst/>
          </a:prstGeom>
        </p:spPr>
      </p:pic>
    </p:spTree>
    <p:extLst>
      <p:ext uri="{BB962C8B-B14F-4D97-AF65-F5344CB8AC3E}">
        <p14:creationId xmlns:p14="http://schemas.microsoft.com/office/powerpoint/2010/main" val="292338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2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8"/>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Formulación del Problema</a:t>
            </a:r>
            <a:endParaRPr dirty="0"/>
          </a:p>
        </p:txBody>
      </p:sp>
      <p:grpSp>
        <p:nvGrpSpPr>
          <p:cNvPr id="1165" name="Google Shape;1165;p48"/>
          <p:cNvGrpSpPr/>
          <p:nvPr/>
        </p:nvGrpSpPr>
        <p:grpSpPr>
          <a:xfrm>
            <a:off x="960655" y="1212111"/>
            <a:ext cx="3464892" cy="3689497"/>
            <a:chOff x="1198375" y="245975"/>
            <a:chExt cx="5222625" cy="5222650"/>
          </a:xfrm>
        </p:grpSpPr>
        <p:sp>
          <p:nvSpPr>
            <p:cNvPr id="1166" name="Google Shape;1166;p48"/>
            <p:cNvSpPr/>
            <p:nvPr/>
          </p:nvSpPr>
          <p:spPr>
            <a:xfrm>
              <a:off x="2935650" y="1983275"/>
              <a:ext cx="1748050" cy="1748050"/>
            </a:xfrm>
            <a:custGeom>
              <a:avLst/>
              <a:gdLst/>
              <a:ahLst/>
              <a:cxnLst/>
              <a:rect l="l" t="t" r="r" b="b"/>
              <a:pathLst>
                <a:path w="69922" h="69922" fill="none" extrusionOk="0">
                  <a:moveTo>
                    <a:pt x="69922" y="34961"/>
                  </a:moveTo>
                  <a:cubicBezTo>
                    <a:pt x="69922" y="54270"/>
                    <a:pt x="54271" y="69921"/>
                    <a:pt x="34961" y="69921"/>
                  </a:cubicBezTo>
                  <a:cubicBezTo>
                    <a:pt x="15652" y="69921"/>
                    <a:pt x="1" y="54271"/>
                    <a:pt x="1" y="34961"/>
                  </a:cubicBezTo>
                  <a:cubicBezTo>
                    <a:pt x="1" y="15651"/>
                    <a:pt x="15652" y="0"/>
                    <a:pt x="34961" y="0"/>
                  </a:cubicBezTo>
                  <a:cubicBezTo>
                    <a:pt x="54271" y="0"/>
                    <a:pt x="69922" y="15651"/>
                    <a:pt x="69922" y="34961"/>
                  </a:cubicBezTo>
                  <a:close/>
                </a:path>
              </a:pathLst>
            </a:custGeom>
            <a:noFill/>
            <a:ln w="15750" cap="flat" cmpd="sng">
              <a:solidFill>
                <a:srgbClr val="FFFFFF"/>
              </a:solidFill>
              <a:prstDash val="solid"/>
              <a:miter lim="12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620175" y="1667800"/>
              <a:ext cx="2379000" cy="2379000"/>
            </a:xfrm>
            <a:custGeom>
              <a:avLst/>
              <a:gdLst/>
              <a:ahLst/>
              <a:cxnLst/>
              <a:rect l="l" t="t" r="r" b="b"/>
              <a:pathLst>
                <a:path w="95160" h="95160" fill="none" extrusionOk="0">
                  <a:moveTo>
                    <a:pt x="95160" y="47580"/>
                  </a:moveTo>
                  <a:cubicBezTo>
                    <a:pt x="95160" y="73859"/>
                    <a:pt x="73859" y="95159"/>
                    <a:pt x="47580" y="95159"/>
                  </a:cubicBezTo>
                  <a:cubicBezTo>
                    <a:pt x="21301" y="95159"/>
                    <a:pt x="1" y="73859"/>
                    <a:pt x="1" y="47580"/>
                  </a:cubicBezTo>
                  <a:cubicBezTo>
                    <a:pt x="1" y="21301"/>
                    <a:pt x="21301" y="0"/>
                    <a:pt x="47580" y="0"/>
                  </a:cubicBezTo>
                  <a:cubicBezTo>
                    <a:pt x="73859" y="0"/>
                    <a:pt x="95160" y="21301"/>
                    <a:pt x="95160" y="47580"/>
                  </a:cubicBezTo>
                  <a:close/>
                </a:path>
              </a:pathLst>
            </a:custGeom>
            <a:noFill/>
            <a:ln w="15750" cap="flat" cmpd="sng">
              <a:solidFill>
                <a:srgbClr val="FFFFFF"/>
              </a:solidFill>
              <a:prstDash val="solid"/>
              <a:miter lim="12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2009425" y="1057025"/>
              <a:ext cx="3600550" cy="3600550"/>
            </a:xfrm>
            <a:custGeom>
              <a:avLst/>
              <a:gdLst/>
              <a:ahLst/>
              <a:cxnLst/>
              <a:rect l="l" t="t" r="r" b="b"/>
              <a:pathLst>
                <a:path w="144022" h="144022" fill="none" extrusionOk="0">
                  <a:moveTo>
                    <a:pt x="144020" y="72011"/>
                  </a:moveTo>
                  <a:cubicBezTo>
                    <a:pt x="144020" y="111783"/>
                    <a:pt x="111783" y="144022"/>
                    <a:pt x="72010" y="144022"/>
                  </a:cubicBezTo>
                  <a:cubicBezTo>
                    <a:pt x="32237" y="144022"/>
                    <a:pt x="1" y="111785"/>
                    <a:pt x="1" y="72011"/>
                  </a:cubicBezTo>
                  <a:cubicBezTo>
                    <a:pt x="1" y="32238"/>
                    <a:pt x="32238" y="1"/>
                    <a:pt x="72010" y="1"/>
                  </a:cubicBezTo>
                  <a:cubicBezTo>
                    <a:pt x="111784" y="1"/>
                    <a:pt x="144021" y="32238"/>
                    <a:pt x="144021" y="72012"/>
                  </a:cubicBezTo>
                  <a:close/>
                </a:path>
              </a:pathLst>
            </a:custGeom>
            <a:noFill/>
            <a:ln w="15750" cap="flat" cmpd="sng">
              <a:solidFill>
                <a:srgbClr val="FFFFFF"/>
              </a:solidFill>
              <a:prstDash val="solid"/>
              <a:miter lim="12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2303000" y="1350625"/>
              <a:ext cx="3013375" cy="3013375"/>
            </a:xfrm>
            <a:custGeom>
              <a:avLst/>
              <a:gdLst/>
              <a:ahLst/>
              <a:cxnLst/>
              <a:rect l="l" t="t" r="r" b="b"/>
              <a:pathLst>
                <a:path w="120535" h="120535" fill="none" extrusionOk="0">
                  <a:moveTo>
                    <a:pt x="120535" y="60267"/>
                  </a:moveTo>
                  <a:cubicBezTo>
                    <a:pt x="120535" y="93554"/>
                    <a:pt x="93554" y="120535"/>
                    <a:pt x="60267" y="120535"/>
                  </a:cubicBezTo>
                  <a:cubicBezTo>
                    <a:pt x="26980" y="120535"/>
                    <a:pt x="1" y="93554"/>
                    <a:pt x="1" y="60267"/>
                  </a:cubicBezTo>
                  <a:cubicBezTo>
                    <a:pt x="1" y="26980"/>
                    <a:pt x="26980" y="0"/>
                    <a:pt x="60267" y="0"/>
                  </a:cubicBezTo>
                  <a:cubicBezTo>
                    <a:pt x="93554" y="0"/>
                    <a:pt x="120535" y="26980"/>
                    <a:pt x="120535" y="60267"/>
                  </a:cubicBezTo>
                  <a:close/>
                </a:path>
              </a:pathLst>
            </a:custGeom>
            <a:noFill/>
            <a:ln w="15750" cap="flat" cmpd="sng">
              <a:solidFill>
                <a:srgbClr val="FFFFFF"/>
              </a:solidFill>
              <a:prstDash val="solid"/>
              <a:miter lim="12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727725" y="775325"/>
              <a:ext cx="4163950" cy="4163950"/>
            </a:xfrm>
            <a:custGeom>
              <a:avLst/>
              <a:gdLst/>
              <a:ahLst/>
              <a:cxnLst/>
              <a:rect l="l" t="t" r="r" b="b"/>
              <a:pathLst>
                <a:path w="166558" h="166558" fill="none" extrusionOk="0">
                  <a:moveTo>
                    <a:pt x="166557" y="83279"/>
                  </a:moveTo>
                  <a:cubicBezTo>
                    <a:pt x="166557" y="129276"/>
                    <a:pt x="129275" y="166558"/>
                    <a:pt x="83278" y="166558"/>
                  </a:cubicBezTo>
                  <a:cubicBezTo>
                    <a:pt x="37283" y="166558"/>
                    <a:pt x="1" y="129276"/>
                    <a:pt x="1" y="83279"/>
                  </a:cubicBezTo>
                  <a:cubicBezTo>
                    <a:pt x="1" y="37283"/>
                    <a:pt x="37283" y="1"/>
                    <a:pt x="83278" y="1"/>
                  </a:cubicBezTo>
                  <a:cubicBezTo>
                    <a:pt x="129275" y="1"/>
                    <a:pt x="166557" y="37283"/>
                    <a:pt x="166557" y="83279"/>
                  </a:cubicBezTo>
                  <a:close/>
                </a:path>
              </a:pathLst>
            </a:custGeom>
            <a:noFill/>
            <a:ln w="15750" cap="flat" cmpd="sng">
              <a:solidFill>
                <a:srgbClr val="FFFFFF"/>
              </a:solidFill>
              <a:prstDash val="solid"/>
              <a:miter lim="12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51950" y="499550"/>
              <a:ext cx="4715500" cy="4715525"/>
            </a:xfrm>
            <a:custGeom>
              <a:avLst/>
              <a:gdLst/>
              <a:ahLst/>
              <a:cxnLst/>
              <a:rect l="l" t="t" r="r" b="b"/>
              <a:pathLst>
                <a:path w="188620" h="188621" fill="none" extrusionOk="0">
                  <a:moveTo>
                    <a:pt x="188619" y="94310"/>
                  </a:moveTo>
                  <a:cubicBezTo>
                    <a:pt x="188619" y="146399"/>
                    <a:pt x="146399" y="188620"/>
                    <a:pt x="94309" y="188620"/>
                  </a:cubicBezTo>
                  <a:cubicBezTo>
                    <a:pt x="42220" y="188620"/>
                    <a:pt x="1" y="146399"/>
                    <a:pt x="1" y="94310"/>
                  </a:cubicBezTo>
                  <a:cubicBezTo>
                    <a:pt x="1" y="42220"/>
                    <a:pt x="42220" y="1"/>
                    <a:pt x="94309" y="1"/>
                  </a:cubicBezTo>
                  <a:cubicBezTo>
                    <a:pt x="146399" y="1"/>
                    <a:pt x="188619" y="42220"/>
                    <a:pt x="188619" y="94310"/>
                  </a:cubicBezTo>
                  <a:close/>
                </a:path>
              </a:pathLst>
            </a:custGeom>
            <a:noFill/>
            <a:ln w="15750" cap="flat" cmpd="sng">
              <a:solidFill>
                <a:srgbClr val="FFFFFF"/>
              </a:solidFill>
              <a:prstDash val="solid"/>
              <a:miter lim="12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198375" y="245975"/>
              <a:ext cx="5222625" cy="5222650"/>
            </a:xfrm>
            <a:custGeom>
              <a:avLst/>
              <a:gdLst/>
              <a:ahLst/>
              <a:cxnLst/>
              <a:rect l="l" t="t" r="r" b="b"/>
              <a:pathLst>
                <a:path w="208905" h="208906" fill="none" extrusionOk="0">
                  <a:moveTo>
                    <a:pt x="208905" y="104453"/>
                  </a:moveTo>
                  <a:cubicBezTo>
                    <a:pt x="208905" y="162144"/>
                    <a:pt x="162144" y="208906"/>
                    <a:pt x="104452" y="208906"/>
                  </a:cubicBezTo>
                  <a:cubicBezTo>
                    <a:pt x="46762" y="208906"/>
                    <a:pt x="1" y="162144"/>
                    <a:pt x="1" y="104453"/>
                  </a:cubicBezTo>
                  <a:cubicBezTo>
                    <a:pt x="1" y="46762"/>
                    <a:pt x="46762" y="1"/>
                    <a:pt x="104452" y="1"/>
                  </a:cubicBezTo>
                  <a:cubicBezTo>
                    <a:pt x="162144" y="1"/>
                    <a:pt x="208905" y="46762"/>
                    <a:pt x="208905" y="104453"/>
                  </a:cubicBezTo>
                  <a:close/>
                </a:path>
              </a:pathLst>
            </a:custGeom>
            <a:noFill/>
            <a:ln w="15750" cap="flat" cmpd="sng">
              <a:solidFill>
                <a:srgbClr val="FFFFFF"/>
              </a:solidFill>
              <a:prstDash val="solid"/>
              <a:miter lim="12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3243375" y="2302200"/>
              <a:ext cx="1110225" cy="1110225"/>
            </a:xfrm>
            <a:custGeom>
              <a:avLst/>
              <a:gdLst/>
              <a:ahLst/>
              <a:cxnLst/>
              <a:rect l="l" t="t" r="r" b="b"/>
              <a:pathLst>
                <a:path w="44409" h="44409" extrusionOk="0">
                  <a:moveTo>
                    <a:pt x="22204" y="0"/>
                  </a:moveTo>
                  <a:cubicBezTo>
                    <a:pt x="9940" y="0"/>
                    <a:pt x="1" y="9939"/>
                    <a:pt x="1" y="22204"/>
                  </a:cubicBezTo>
                  <a:cubicBezTo>
                    <a:pt x="1" y="34468"/>
                    <a:pt x="9940" y="44408"/>
                    <a:pt x="22204" y="44408"/>
                  </a:cubicBezTo>
                  <a:cubicBezTo>
                    <a:pt x="34468" y="44408"/>
                    <a:pt x="44409" y="34468"/>
                    <a:pt x="44409" y="22204"/>
                  </a:cubicBezTo>
                  <a:cubicBezTo>
                    <a:pt x="44409" y="9939"/>
                    <a:pt x="34468" y="0"/>
                    <a:pt x="2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3651075" y="1509200"/>
              <a:ext cx="317250" cy="317225"/>
            </a:xfrm>
            <a:custGeom>
              <a:avLst/>
              <a:gdLst/>
              <a:ahLst/>
              <a:cxnLst/>
              <a:rect l="l" t="t" r="r" b="b"/>
              <a:pathLst>
                <a:path w="12690" h="12689" extrusionOk="0">
                  <a:moveTo>
                    <a:pt x="6344" y="1"/>
                  </a:moveTo>
                  <a:cubicBezTo>
                    <a:pt x="2841" y="1"/>
                    <a:pt x="1" y="2841"/>
                    <a:pt x="1" y="6344"/>
                  </a:cubicBezTo>
                  <a:cubicBezTo>
                    <a:pt x="1" y="9847"/>
                    <a:pt x="2841" y="12689"/>
                    <a:pt x="6344" y="12689"/>
                  </a:cubicBezTo>
                  <a:cubicBezTo>
                    <a:pt x="9848" y="12689"/>
                    <a:pt x="12689" y="9847"/>
                    <a:pt x="12689" y="6344"/>
                  </a:cubicBezTo>
                  <a:cubicBezTo>
                    <a:pt x="12689" y="2841"/>
                    <a:pt x="9848" y="1"/>
                    <a:pt x="6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829150" y="2749050"/>
              <a:ext cx="216525" cy="216525"/>
            </a:xfrm>
            <a:custGeom>
              <a:avLst/>
              <a:gdLst/>
              <a:ahLst/>
              <a:cxnLst/>
              <a:rect l="l" t="t" r="r" b="b"/>
              <a:pathLst>
                <a:path w="8661" h="8661" extrusionOk="0">
                  <a:moveTo>
                    <a:pt x="4330" y="0"/>
                  </a:moveTo>
                  <a:cubicBezTo>
                    <a:pt x="1939" y="0"/>
                    <a:pt x="1" y="1939"/>
                    <a:pt x="1" y="4330"/>
                  </a:cubicBezTo>
                  <a:cubicBezTo>
                    <a:pt x="1" y="6722"/>
                    <a:pt x="1939" y="8660"/>
                    <a:pt x="4330" y="8660"/>
                  </a:cubicBezTo>
                  <a:cubicBezTo>
                    <a:pt x="6722" y="8660"/>
                    <a:pt x="8660" y="6722"/>
                    <a:pt x="8660" y="4330"/>
                  </a:cubicBezTo>
                  <a:cubicBezTo>
                    <a:pt x="8660" y="1939"/>
                    <a:pt x="6722" y="0"/>
                    <a:pt x="43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3619675" y="4467525"/>
              <a:ext cx="380050" cy="380050"/>
            </a:xfrm>
            <a:custGeom>
              <a:avLst/>
              <a:gdLst/>
              <a:ahLst/>
              <a:cxnLst/>
              <a:rect l="l" t="t" r="r" b="b"/>
              <a:pathLst>
                <a:path w="15202" h="15202" extrusionOk="0">
                  <a:moveTo>
                    <a:pt x="7600" y="1"/>
                  </a:moveTo>
                  <a:cubicBezTo>
                    <a:pt x="3403" y="1"/>
                    <a:pt x="1" y="3403"/>
                    <a:pt x="1" y="7600"/>
                  </a:cubicBezTo>
                  <a:cubicBezTo>
                    <a:pt x="1" y="11798"/>
                    <a:pt x="3403" y="15201"/>
                    <a:pt x="7600" y="15201"/>
                  </a:cubicBezTo>
                  <a:cubicBezTo>
                    <a:pt x="11798" y="15201"/>
                    <a:pt x="15201" y="11798"/>
                    <a:pt x="15201" y="7600"/>
                  </a:cubicBezTo>
                  <a:cubicBezTo>
                    <a:pt x="15201" y="3403"/>
                    <a:pt x="11798" y="1"/>
                    <a:pt x="7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5118125" y="2659025"/>
              <a:ext cx="396500" cy="396550"/>
            </a:xfrm>
            <a:custGeom>
              <a:avLst/>
              <a:gdLst/>
              <a:ahLst/>
              <a:cxnLst/>
              <a:rect l="l" t="t" r="r" b="b"/>
              <a:pathLst>
                <a:path w="15860" h="15862" extrusionOk="0">
                  <a:moveTo>
                    <a:pt x="7930" y="1"/>
                  </a:moveTo>
                  <a:lnTo>
                    <a:pt x="7930" y="2"/>
                  </a:lnTo>
                  <a:cubicBezTo>
                    <a:pt x="3551" y="2"/>
                    <a:pt x="0" y="3551"/>
                    <a:pt x="0" y="7932"/>
                  </a:cubicBezTo>
                  <a:cubicBezTo>
                    <a:pt x="0" y="12311"/>
                    <a:pt x="3551" y="15862"/>
                    <a:pt x="7930" y="15862"/>
                  </a:cubicBezTo>
                  <a:cubicBezTo>
                    <a:pt x="12309" y="15862"/>
                    <a:pt x="15860" y="12311"/>
                    <a:pt x="15860" y="7931"/>
                  </a:cubicBezTo>
                  <a:cubicBezTo>
                    <a:pt x="15860" y="3551"/>
                    <a:pt x="12309" y="1"/>
                    <a:pt x="7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5118075" y="2661050"/>
              <a:ext cx="235150" cy="275825"/>
            </a:xfrm>
            <a:custGeom>
              <a:avLst/>
              <a:gdLst/>
              <a:ahLst/>
              <a:cxnLst/>
              <a:rect l="l" t="t" r="r" b="b"/>
              <a:pathLst>
                <a:path w="9406" h="11033" extrusionOk="0">
                  <a:moveTo>
                    <a:pt x="6926" y="0"/>
                  </a:moveTo>
                  <a:cubicBezTo>
                    <a:pt x="6900" y="0"/>
                    <a:pt x="6875" y="2"/>
                    <a:pt x="6849" y="6"/>
                  </a:cubicBezTo>
                  <a:cubicBezTo>
                    <a:pt x="2982" y="534"/>
                    <a:pt x="1" y="3841"/>
                    <a:pt x="1" y="7852"/>
                  </a:cubicBezTo>
                  <a:lnTo>
                    <a:pt x="2" y="7850"/>
                  </a:lnTo>
                  <a:cubicBezTo>
                    <a:pt x="3" y="8752"/>
                    <a:pt x="161" y="9649"/>
                    <a:pt x="466" y="10499"/>
                  </a:cubicBezTo>
                  <a:cubicBezTo>
                    <a:pt x="947" y="10592"/>
                    <a:pt x="1308" y="11015"/>
                    <a:pt x="1797" y="11032"/>
                  </a:cubicBezTo>
                  <a:cubicBezTo>
                    <a:pt x="1807" y="11032"/>
                    <a:pt x="1816" y="11032"/>
                    <a:pt x="1826" y="11032"/>
                  </a:cubicBezTo>
                  <a:cubicBezTo>
                    <a:pt x="2088" y="11032"/>
                    <a:pt x="2356" y="10912"/>
                    <a:pt x="2504" y="10696"/>
                  </a:cubicBezTo>
                  <a:cubicBezTo>
                    <a:pt x="2729" y="10366"/>
                    <a:pt x="2636" y="9906"/>
                    <a:pt x="2432" y="9563"/>
                  </a:cubicBezTo>
                  <a:cubicBezTo>
                    <a:pt x="2229" y="9219"/>
                    <a:pt x="1929" y="8939"/>
                    <a:pt x="1719" y="8600"/>
                  </a:cubicBezTo>
                  <a:cubicBezTo>
                    <a:pt x="1477" y="8208"/>
                    <a:pt x="1412" y="7754"/>
                    <a:pt x="1318" y="7312"/>
                  </a:cubicBezTo>
                  <a:cubicBezTo>
                    <a:pt x="1217" y="6832"/>
                    <a:pt x="979" y="6413"/>
                    <a:pt x="773" y="5967"/>
                  </a:cubicBezTo>
                  <a:cubicBezTo>
                    <a:pt x="714" y="5838"/>
                    <a:pt x="653" y="5697"/>
                    <a:pt x="681" y="5558"/>
                  </a:cubicBezTo>
                  <a:cubicBezTo>
                    <a:pt x="701" y="5458"/>
                    <a:pt x="766" y="5371"/>
                    <a:pt x="842" y="5304"/>
                  </a:cubicBezTo>
                  <a:cubicBezTo>
                    <a:pt x="1017" y="5151"/>
                    <a:pt x="1254" y="5085"/>
                    <a:pt x="1486" y="5085"/>
                  </a:cubicBezTo>
                  <a:cubicBezTo>
                    <a:pt x="1494" y="5085"/>
                    <a:pt x="1503" y="5085"/>
                    <a:pt x="1512" y="5085"/>
                  </a:cubicBezTo>
                  <a:cubicBezTo>
                    <a:pt x="1946" y="5095"/>
                    <a:pt x="2557" y="5357"/>
                    <a:pt x="2850" y="5683"/>
                  </a:cubicBezTo>
                  <a:cubicBezTo>
                    <a:pt x="2971" y="5819"/>
                    <a:pt x="3043" y="6017"/>
                    <a:pt x="2980" y="6190"/>
                  </a:cubicBezTo>
                  <a:cubicBezTo>
                    <a:pt x="2913" y="6377"/>
                    <a:pt x="2712" y="6487"/>
                    <a:pt x="2633" y="6670"/>
                  </a:cubicBezTo>
                  <a:cubicBezTo>
                    <a:pt x="2563" y="6836"/>
                    <a:pt x="2613" y="7040"/>
                    <a:pt x="2741" y="7166"/>
                  </a:cubicBezTo>
                  <a:cubicBezTo>
                    <a:pt x="2841" y="7265"/>
                    <a:pt x="2983" y="7316"/>
                    <a:pt x="3124" y="7316"/>
                  </a:cubicBezTo>
                  <a:cubicBezTo>
                    <a:pt x="3163" y="7316"/>
                    <a:pt x="3202" y="7312"/>
                    <a:pt x="3240" y="7304"/>
                  </a:cubicBezTo>
                  <a:cubicBezTo>
                    <a:pt x="3416" y="7268"/>
                    <a:pt x="3566" y="7161"/>
                    <a:pt x="3726" y="7081"/>
                  </a:cubicBezTo>
                  <a:cubicBezTo>
                    <a:pt x="3836" y="7026"/>
                    <a:pt x="3958" y="7000"/>
                    <a:pt x="4080" y="7000"/>
                  </a:cubicBezTo>
                  <a:cubicBezTo>
                    <a:pt x="4264" y="7000"/>
                    <a:pt x="4449" y="7058"/>
                    <a:pt x="4599" y="7162"/>
                  </a:cubicBezTo>
                  <a:cubicBezTo>
                    <a:pt x="4721" y="7248"/>
                    <a:pt x="4824" y="7371"/>
                    <a:pt x="4849" y="7518"/>
                  </a:cubicBezTo>
                  <a:cubicBezTo>
                    <a:pt x="4865" y="7615"/>
                    <a:pt x="4845" y="7717"/>
                    <a:pt x="4818" y="7813"/>
                  </a:cubicBezTo>
                  <a:cubicBezTo>
                    <a:pt x="4673" y="8326"/>
                    <a:pt x="4351" y="8779"/>
                    <a:pt x="4234" y="9300"/>
                  </a:cubicBezTo>
                  <a:cubicBezTo>
                    <a:pt x="4216" y="9385"/>
                    <a:pt x="4212" y="9491"/>
                    <a:pt x="4285" y="9536"/>
                  </a:cubicBezTo>
                  <a:cubicBezTo>
                    <a:pt x="4306" y="9549"/>
                    <a:pt x="4330" y="9554"/>
                    <a:pt x="4354" y="9554"/>
                  </a:cubicBezTo>
                  <a:cubicBezTo>
                    <a:pt x="4390" y="9554"/>
                    <a:pt x="4428" y="9543"/>
                    <a:pt x="4462" y="9533"/>
                  </a:cubicBezTo>
                  <a:cubicBezTo>
                    <a:pt x="4657" y="9475"/>
                    <a:pt x="4847" y="9447"/>
                    <a:pt x="5032" y="9447"/>
                  </a:cubicBezTo>
                  <a:cubicBezTo>
                    <a:pt x="5411" y="9447"/>
                    <a:pt x="5772" y="9563"/>
                    <a:pt x="6133" y="9769"/>
                  </a:cubicBezTo>
                  <a:cubicBezTo>
                    <a:pt x="6198" y="9806"/>
                    <a:pt x="6264" y="9846"/>
                    <a:pt x="6338" y="9857"/>
                  </a:cubicBezTo>
                  <a:cubicBezTo>
                    <a:pt x="6350" y="9860"/>
                    <a:pt x="6363" y="9861"/>
                    <a:pt x="6376" y="9861"/>
                  </a:cubicBezTo>
                  <a:cubicBezTo>
                    <a:pt x="6440" y="9861"/>
                    <a:pt x="6504" y="9835"/>
                    <a:pt x="6534" y="9779"/>
                  </a:cubicBezTo>
                  <a:cubicBezTo>
                    <a:pt x="6558" y="9736"/>
                    <a:pt x="6555" y="9682"/>
                    <a:pt x="6550" y="9632"/>
                  </a:cubicBezTo>
                  <a:cubicBezTo>
                    <a:pt x="6516" y="9230"/>
                    <a:pt x="6171" y="8674"/>
                    <a:pt x="6440" y="8290"/>
                  </a:cubicBezTo>
                  <a:cubicBezTo>
                    <a:pt x="6571" y="8103"/>
                    <a:pt x="6819" y="8051"/>
                    <a:pt x="7025" y="7952"/>
                  </a:cubicBezTo>
                  <a:cubicBezTo>
                    <a:pt x="7338" y="7802"/>
                    <a:pt x="7585" y="7490"/>
                    <a:pt x="7593" y="7143"/>
                  </a:cubicBezTo>
                  <a:cubicBezTo>
                    <a:pt x="7603" y="6655"/>
                    <a:pt x="7137" y="6279"/>
                    <a:pt x="7073" y="5803"/>
                  </a:cubicBezTo>
                  <a:cubicBezTo>
                    <a:pt x="7056" y="5677"/>
                    <a:pt x="7082" y="5538"/>
                    <a:pt x="7170" y="5448"/>
                  </a:cubicBezTo>
                  <a:cubicBezTo>
                    <a:pt x="7386" y="5223"/>
                    <a:pt x="7759" y="5227"/>
                    <a:pt x="8031" y="5102"/>
                  </a:cubicBezTo>
                  <a:cubicBezTo>
                    <a:pt x="8357" y="4951"/>
                    <a:pt x="8640" y="4719"/>
                    <a:pt x="8854" y="4430"/>
                  </a:cubicBezTo>
                  <a:cubicBezTo>
                    <a:pt x="9195" y="3965"/>
                    <a:pt x="9406" y="3243"/>
                    <a:pt x="9169" y="2689"/>
                  </a:cubicBezTo>
                  <a:cubicBezTo>
                    <a:pt x="8851" y="1947"/>
                    <a:pt x="7987" y="2113"/>
                    <a:pt x="7386" y="1788"/>
                  </a:cubicBezTo>
                  <a:cubicBezTo>
                    <a:pt x="7248" y="1712"/>
                    <a:pt x="7115" y="1591"/>
                    <a:pt x="7101" y="1433"/>
                  </a:cubicBezTo>
                  <a:cubicBezTo>
                    <a:pt x="7082" y="1201"/>
                    <a:pt x="7317" y="1039"/>
                    <a:pt x="7424" y="831"/>
                  </a:cubicBezTo>
                  <a:cubicBezTo>
                    <a:pt x="7619" y="455"/>
                    <a:pt x="7336" y="0"/>
                    <a:pt x="6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5361925" y="2777475"/>
              <a:ext cx="152700" cy="253625"/>
            </a:xfrm>
            <a:custGeom>
              <a:avLst/>
              <a:gdLst/>
              <a:ahLst/>
              <a:cxnLst/>
              <a:rect l="l" t="t" r="r" b="b"/>
              <a:pathLst>
                <a:path w="6108" h="10145" extrusionOk="0">
                  <a:moveTo>
                    <a:pt x="3440" y="0"/>
                  </a:moveTo>
                  <a:cubicBezTo>
                    <a:pt x="2984" y="0"/>
                    <a:pt x="2584" y="370"/>
                    <a:pt x="2584" y="860"/>
                  </a:cubicBezTo>
                  <a:lnTo>
                    <a:pt x="2584" y="1104"/>
                  </a:lnTo>
                  <a:cubicBezTo>
                    <a:pt x="2584" y="1528"/>
                    <a:pt x="2240" y="1873"/>
                    <a:pt x="1816" y="1873"/>
                  </a:cubicBezTo>
                  <a:cubicBezTo>
                    <a:pt x="1484" y="1873"/>
                    <a:pt x="1191" y="2084"/>
                    <a:pt x="1087" y="2398"/>
                  </a:cubicBezTo>
                  <a:lnTo>
                    <a:pt x="861" y="3075"/>
                  </a:lnTo>
                  <a:cubicBezTo>
                    <a:pt x="835" y="3153"/>
                    <a:pt x="821" y="3235"/>
                    <a:pt x="821" y="3318"/>
                  </a:cubicBezTo>
                  <a:lnTo>
                    <a:pt x="821" y="4362"/>
                  </a:lnTo>
                  <a:cubicBezTo>
                    <a:pt x="821" y="4463"/>
                    <a:pt x="800" y="4563"/>
                    <a:pt x="762" y="4656"/>
                  </a:cubicBezTo>
                  <a:lnTo>
                    <a:pt x="429" y="5457"/>
                  </a:lnTo>
                  <a:cubicBezTo>
                    <a:pt x="394" y="5540"/>
                    <a:pt x="353" y="5619"/>
                    <a:pt x="305" y="5696"/>
                  </a:cubicBezTo>
                  <a:cubicBezTo>
                    <a:pt x="72" y="6067"/>
                    <a:pt x="0" y="6517"/>
                    <a:pt x="106" y="6943"/>
                  </a:cubicBezTo>
                  <a:lnTo>
                    <a:pt x="338" y="7868"/>
                  </a:lnTo>
                  <a:cubicBezTo>
                    <a:pt x="366" y="7982"/>
                    <a:pt x="407" y="8092"/>
                    <a:pt x="460" y="8197"/>
                  </a:cubicBezTo>
                  <a:lnTo>
                    <a:pt x="704" y="8686"/>
                  </a:lnTo>
                  <a:cubicBezTo>
                    <a:pt x="781" y="8841"/>
                    <a:pt x="884" y="8983"/>
                    <a:pt x="1005" y="9105"/>
                  </a:cubicBezTo>
                  <a:lnTo>
                    <a:pt x="1702" y="9801"/>
                  </a:lnTo>
                  <a:lnTo>
                    <a:pt x="1992" y="10144"/>
                  </a:lnTo>
                  <a:cubicBezTo>
                    <a:pt x="4445" y="8796"/>
                    <a:pt x="6108" y="6189"/>
                    <a:pt x="6108" y="3193"/>
                  </a:cubicBezTo>
                  <a:cubicBezTo>
                    <a:pt x="6107" y="2447"/>
                    <a:pt x="5999" y="1706"/>
                    <a:pt x="5790" y="990"/>
                  </a:cubicBezTo>
                  <a:lnTo>
                    <a:pt x="5142" y="990"/>
                  </a:lnTo>
                  <a:cubicBezTo>
                    <a:pt x="4914" y="990"/>
                    <a:pt x="4697" y="899"/>
                    <a:pt x="4535" y="739"/>
                  </a:cubicBezTo>
                  <a:lnTo>
                    <a:pt x="4049" y="253"/>
                  </a:lnTo>
                  <a:cubicBezTo>
                    <a:pt x="3954" y="158"/>
                    <a:pt x="3840" y="88"/>
                    <a:pt x="3713" y="45"/>
                  </a:cubicBezTo>
                  <a:cubicBezTo>
                    <a:pt x="3622" y="15"/>
                    <a:pt x="3530" y="0"/>
                    <a:pt x="3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035000" y="4024000"/>
              <a:ext cx="680000" cy="679975"/>
            </a:xfrm>
            <a:custGeom>
              <a:avLst/>
              <a:gdLst/>
              <a:ahLst/>
              <a:cxnLst/>
              <a:rect l="l" t="t" r="r" b="b"/>
              <a:pathLst>
                <a:path w="27200" h="27199" extrusionOk="0">
                  <a:moveTo>
                    <a:pt x="13601" y="1"/>
                  </a:moveTo>
                  <a:cubicBezTo>
                    <a:pt x="6090" y="1"/>
                    <a:pt x="1" y="6090"/>
                    <a:pt x="1" y="13600"/>
                  </a:cubicBezTo>
                  <a:cubicBezTo>
                    <a:pt x="1" y="21111"/>
                    <a:pt x="6090" y="27198"/>
                    <a:pt x="13601" y="27198"/>
                  </a:cubicBezTo>
                  <a:cubicBezTo>
                    <a:pt x="21111" y="27198"/>
                    <a:pt x="27199" y="21111"/>
                    <a:pt x="27199" y="13600"/>
                  </a:cubicBezTo>
                  <a:cubicBezTo>
                    <a:pt x="27199" y="6090"/>
                    <a:pt x="21111" y="1"/>
                    <a:pt x="13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543925" y="4261975"/>
              <a:ext cx="169375" cy="68050"/>
            </a:xfrm>
            <a:custGeom>
              <a:avLst/>
              <a:gdLst/>
              <a:ahLst/>
              <a:cxnLst/>
              <a:rect l="l" t="t" r="r" b="b"/>
              <a:pathLst>
                <a:path w="6775" h="2722" extrusionOk="0">
                  <a:moveTo>
                    <a:pt x="1361" y="0"/>
                  </a:moveTo>
                  <a:cubicBezTo>
                    <a:pt x="612" y="0"/>
                    <a:pt x="1" y="606"/>
                    <a:pt x="1" y="1361"/>
                  </a:cubicBezTo>
                  <a:cubicBezTo>
                    <a:pt x="1" y="2115"/>
                    <a:pt x="612" y="2721"/>
                    <a:pt x="1361" y="2721"/>
                  </a:cubicBezTo>
                  <a:cubicBezTo>
                    <a:pt x="1375" y="2721"/>
                    <a:pt x="1389" y="2721"/>
                    <a:pt x="1403" y="2721"/>
                  </a:cubicBezTo>
                  <a:lnTo>
                    <a:pt x="6774" y="2721"/>
                  </a:lnTo>
                  <a:cubicBezTo>
                    <a:pt x="6682" y="1797"/>
                    <a:pt x="6495" y="886"/>
                    <a:pt x="6217" y="1"/>
                  </a:cubicBezTo>
                  <a:lnTo>
                    <a:pt x="1403" y="1"/>
                  </a:lnTo>
                  <a:cubicBezTo>
                    <a:pt x="1389" y="1"/>
                    <a:pt x="1375" y="0"/>
                    <a:pt x="1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2441850" y="4431950"/>
              <a:ext cx="266300" cy="68050"/>
            </a:xfrm>
            <a:custGeom>
              <a:avLst/>
              <a:gdLst/>
              <a:ahLst/>
              <a:cxnLst/>
              <a:rect l="l" t="t" r="r" b="b"/>
              <a:pathLst>
                <a:path w="10652" h="2722" extrusionOk="0">
                  <a:moveTo>
                    <a:pt x="1362" y="1"/>
                  </a:moveTo>
                  <a:cubicBezTo>
                    <a:pt x="613" y="1"/>
                    <a:pt x="0" y="608"/>
                    <a:pt x="0" y="1361"/>
                  </a:cubicBezTo>
                  <a:cubicBezTo>
                    <a:pt x="0" y="2115"/>
                    <a:pt x="611" y="2722"/>
                    <a:pt x="1360" y="2722"/>
                  </a:cubicBezTo>
                  <a:cubicBezTo>
                    <a:pt x="1375" y="2722"/>
                    <a:pt x="1391" y="2721"/>
                    <a:pt x="1406" y="2721"/>
                  </a:cubicBezTo>
                  <a:lnTo>
                    <a:pt x="9786" y="2721"/>
                  </a:lnTo>
                  <a:cubicBezTo>
                    <a:pt x="10170" y="1848"/>
                    <a:pt x="10460" y="936"/>
                    <a:pt x="10651" y="1"/>
                  </a:cubicBezTo>
                  <a:lnTo>
                    <a:pt x="1406" y="1"/>
                  </a:lnTo>
                  <a:cubicBezTo>
                    <a:pt x="1392" y="1"/>
                    <a:pt x="1377"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2063500" y="4159975"/>
              <a:ext cx="414575" cy="68050"/>
            </a:xfrm>
            <a:custGeom>
              <a:avLst/>
              <a:gdLst/>
              <a:ahLst/>
              <a:cxnLst/>
              <a:rect l="l" t="t" r="r" b="b"/>
              <a:pathLst>
                <a:path w="16583" h="2722" extrusionOk="0">
                  <a:moveTo>
                    <a:pt x="15224" y="1"/>
                  </a:moveTo>
                  <a:cubicBezTo>
                    <a:pt x="15210" y="1"/>
                    <a:pt x="15195" y="1"/>
                    <a:pt x="15180" y="1"/>
                  </a:cubicBezTo>
                  <a:lnTo>
                    <a:pt x="1600" y="1"/>
                  </a:lnTo>
                  <a:cubicBezTo>
                    <a:pt x="969" y="840"/>
                    <a:pt x="427" y="1748"/>
                    <a:pt x="1" y="2721"/>
                  </a:cubicBezTo>
                  <a:lnTo>
                    <a:pt x="15180" y="2721"/>
                  </a:lnTo>
                  <a:cubicBezTo>
                    <a:pt x="15194" y="2721"/>
                    <a:pt x="15208" y="2722"/>
                    <a:pt x="15222" y="2722"/>
                  </a:cubicBezTo>
                  <a:cubicBezTo>
                    <a:pt x="15970" y="2722"/>
                    <a:pt x="16583" y="2114"/>
                    <a:pt x="16583" y="1361"/>
                  </a:cubicBezTo>
                  <a:cubicBezTo>
                    <a:pt x="16583" y="608"/>
                    <a:pt x="15972" y="1"/>
                    <a:pt x="15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2035000" y="4329975"/>
              <a:ext cx="237075" cy="68050"/>
            </a:xfrm>
            <a:custGeom>
              <a:avLst/>
              <a:gdLst/>
              <a:ahLst/>
              <a:cxnLst/>
              <a:rect l="l" t="t" r="r" b="b"/>
              <a:pathLst>
                <a:path w="9483" h="2722" extrusionOk="0">
                  <a:moveTo>
                    <a:pt x="69" y="1"/>
                  </a:moveTo>
                  <a:cubicBezTo>
                    <a:pt x="25" y="449"/>
                    <a:pt x="1" y="901"/>
                    <a:pt x="1" y="1362"/>
                  </a:cubicBezTo>
                  <a:cubicBezTo>
                    <a:pt x="1" y="1821"/>
                    <a:pt x="25" y="2273"/>
                    <a:pt x="69" y="2722"/>
                  </a:cubicBezTo>
                  <a:lnTo>
                    <a:pt x="8160" y="2722"/>
                  </a:lnTo>
                  <a:cubicBezTo>
                    <a:pt x="8896" y="2701"/>
                    <a:pt x="9483" y="2098"/>
                    <a:pt x="9483" y="1362"/>
                  </a:cubicBezTo>
                  <a:cubicBezTo>
                    <a:pt x="9483" y="626"/>
                    <a:pt x="8896" y="22"/>
                    <a:pt x="8160" y="2"/>
                  </a:cubicBezTo>
                  <a:lnTo>
                    <a:pt x="8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2080875" y="4533950"/>
              <a:ext cx="327200" cy="68025"/>
            </a:xfrm>
            <a:custGeom>
              <a:avLst/>
              <a:gdLst/>
              <a:ahLst/>
              <a:cxnLst/>
              <a:rect l="l" t="t" r="r" b="b"/>
              <a:pathLst>
                <a:path w="13088" h="2721" extrusionOk="0">
                  <a:moveTo>
                    <a:pt x="1" y="1"/>
                  </a:moveTo>
                  <a:cubicBezTo>
                    <a:pt x="571" y="991"/>
                    <a:pt x="1263" y="1904"/>
                    <a:pt x="2061" y="2721"/>
                  </a:cubicBezTo>
                  <a:lnTo>
                    <a:pt x="11766" y="2721"/>
                  </a:lnTo>
                  <a:cubicBezTo>
                    <a:pt x="12501" y="2700"/>
                    <a:pt x="13087" y="2097"/>
                    <a:pt x="13087" y="1361"/>
                  </a:cubicBezTo>
                  <a:cubicBezTo>
                    <a:pt x="13087" y="624"/>
                    <a:pt x="12501" y="23"/>
                    <a:pt x="11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09900" y="954125"/>
              <a:ext cx="317225" cy="317200"/>
            </a:xfrm>
            <a:custGeom>
              <a:avLst/>
              <a:gdLst/>
              <a:ahLst/>
              <a:cxnLst/>
              <a:rect l="l" t="t" r="r" b="b"/>
              <a:pathLst>
                <a:path w="12689" h="12688" extrusionOk="0">
                  <a:moveTo>
                    <a:pt x="6346" y="0"/>
                  </a:moveTo>
                  <a:cubicBezTo>
                    <a:pt x="2841" y="0"/>
                    <a:pt x="1" y="2839"/>
                    <a:pt x="1" y="6344"/>
                  </a:cubicBezTo>
                  <a:cubicBezTo>
                    <a:pt x="1" y="9847"/>
                    <a:pt x="2841" y="12687"/>
                    <a:pt x="6346" y="12687"/>
                  </a:cubicBezTo>
                  <a:cubicBezTo>
                    <a:pt x="9849" y="12687"/>
                    <a:pt x="12689" y="9847"/>
                    <a:pt x="12689" y="6344"/>
                  </a:cubicBezTo>
                  <a:cubicBezTo>
                    <a:pt x="12689" y="2839"/>
                    <a:pt x="9849" y="0"/>
                    <a:pt x="6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5794975" y="1139150"/>
              <a:ext cx="129800" cy="52875"/>
            </a:xfrm>
            <a:custGeom>
              <a:avLst/>
              <a:gdLst/>
              <a:ahLst/>
              <a:cxnLst/>
              <a:rect l="l" t="t" r="r" b="b"/>
              <a:pathLst>
                <a:path w="5192" h="2115" extrusionOk="0">
                  <a:moveTo>
                    <a:pt x="1058" y="0"/>
                  </a:moveTo>
                  <a:cubicBezTo>
                    <a:pt x="473" y="0"/>
                    <a:pt x="0" y="473"/>
                    <a:pt x="0" y="1057"/>
                  </a:cubicBezTo>
                  <a:cubicBezTo>
                    <a:pt x="0" y="1641"/>
                    <a:pt x="473" y="2114"/>
                    <a:pt x="1058" y="2114"/>
                  </a:cubicBezTo>
                  <a:lnTo>
                    <a:pt x="4432" y="2114"/>
                  </a:lnTo>
                  <a:cubicBezTo>
                    <a:pt x="4810" y="1461"/>
                    <a:pt x="5067" y="744"/>
                    <a:pt x="5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5612275" y="1033400"/>
              <a:ext cx="130150" cy="52900"/>
            </a:xfrm>
            <a:custGeom>
              <a:avLst/>
              <a:gdLst/>
              <a:ahLst/>
              <a:cxnLst/>
              <a:rect l="l" t="t" r="r" b="b"/>
              <a:pathLst>
                <a:path w="5206" h="2116" extrusionOk="0">
                  <a:moveTo>
                    <a:pt x="4149" y="1"/>
                  </a:moveTo>
                  <a:cubicBezTo>
                    <a:pt x="4145" y="1"/>
                    <a:pt x="4140" y="1"/>
                    <a:pt x="4135" y="1"/>
                  </a:cubicBezTo>
                  <a:lnTo>
                    <a:pt x="761" y="1"/>
                  </a:lnTo>
                  <a:cubicBezTo>
                    <a:pt x="383" y="654"/>
                    <a:pt x="126" y="1371"/>
                    <a:pt x="1" y="2115"/>
                  </a:cubicBezTo>
                  <a:lnTo>
                    <a:pt x="4135" y="2115"/>
                  </a:lnTo>
                  <a:cubicBezTo>
                    <a:pt x="4140" y="2115"/>
                    <a:pt x="4145" y="2115"/>
                    <a:pt x="4149" y="2115"/>
                  </a:cubicBezTo>
                  <a:cubicBezTo>
                    <a:pt x="4732" y="2115"/>
                    <a:pt x="5206" y="1642"/>
                    <a:pt x="5206" y="1057"/>
                  </a:cubicBezTo>
                  <a:cubicBezTo>
                    <a:pt x="5206" y="473"/>
                    <a:pt x="4732" y="1"/>
                    <a:pt x="4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1807150" y="1106750"/>
              <a:ext cx="458500" cy="402475"/>
            </a:xfrm>
            <a:custGeom>
              <a:avLst/>
              <a:gdLst/>
              <a:ahLst/>
              <a:cxnLst/>
              <a:rect l="l" t="t" r="r" b="b"/>
              <a:pathLst>
                <a:path w="18340" h="16099" extrusionOk="0">
                  <a:moveTo>
                    <a:pt x="9166" y="0"/>
                  </a:moveTo>
                  <a:cubicBezTo>
                    <a:pt x="8037" y="0"/>
                    <a:pt x="6890" y="239"/>
                    <a:pt x="5799" y="743"/>
                  </a:cubicBezTo>
                  <a:cubicBezTo>
                    <a:pt x="1763" y="2605"/>
                    <a:pt x="1" y="7385"/>
                    <a:pt x="1864" y="11421"/>
                  </a:cubicBezTo>
                  <a:cubicBezTo>
                    <a:pt x="3222" y="14365"/>
                    <a:pt x="6132" y="16099"/>
                    <a:pt x="9174" y="16099"/>
                  </a:cubicBezTo>
                  <a:cubicBezTo>
                    <a:pt x="10303" y="16099"/>
                    <a:pt x="11449" y="15860"/>
                    <a:pt x="12541" y="15356"/>
                  </a:cubicBezTo>
                  <a:cubicBezTo>
                    <a:pt x="16577" y="13494"/>
                    <a:pt x="18339" y="8713"/>
                    <a:pt x="16476" y="4678"/>
                  </a:cubicBezTo>
                  <a:cubicBezTo>
                    <a:pt x="15118" y="1734"/>
                    <a:pt x="12207" y="0"/>
                    <a:pt x="9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671625" y="1120575"/>
              <a:ext cx="729525" cy="374875"/>
            </a:xfrm>
            <a:custGeom>
              <a:avLst/>
              <a:gdLst/>
              <a:ahLst/>
              <a:cxnLst/>
              <a:rect l="l" t="t" r="r" b="b"/>
              <a:pathLst>
                <a:path w="29181" h="14995" extrusionOk="0">
                  <a:moveTo>
                    <a:pt x="25588" y="0"/>
                  </a:moveTo>
                  <a:cubicBezTo>
                    <a:pt x="23909" y="0"/>
                    <a:pt x="21715" y="537"/>
                    <a:pt x="19618" y="1212"/>
                  </a:cubicBezTo>
                  <a:cubicBezTo>
                    <a:pt x="20206" y="1679"/>
                    <a:pt x="20724" y="2230"/>
                    <a:pt x="21159" y="2845"/>
                  </a:cubicBezTo>
                  <a:cubicBezTo>
                    <a:pt x="23247" y="2238"/>
                    <a:pt x="24816" y="1982"/>
                    <a:pt x="25730" y="1982"/>
                  </a:cubicBezTo>
                  <a:cubicBezTo>
                    <a:pt x="26014" y="1982"/>
                    <a:pt x="26235" y="2006"/>
                    <a:pt x="26388" y="2053"/>
                  </a:cubicBezTo>
                  <a:cubicBezTo>
                    <a:pt x="26120" y="2673"/>
                    <a:pt x="24775" y="3952"/>
                    <a:pt x="22393" y="5521"/>
                  </a:cubicBezTo>
                  <a:cubicBezTo>
                    <a:pt x="20632" y="6681"/>
                    <a:pt x="18307" y="7998"/>
                    <a:pt x="15434" y="9324"/>
                  </a:cubicBezTo>
                  <a:cubicBezTo>
                    <a:pt x="12560" y="10650"/>
                    <a:pt x="10049" y="11565"/>
                    <a:pt x="8023" y="12151"/>
                  </a:cubicBezTo>
                  <a:cubicBezTo>
                    <a:pt x="5936" y="12756"/>
                    <a:pt x="4367" y="13013"/>
                    <a:pt x="3452" y="13013"/>
                  </a:cubicBezTo>
                  <a:cubicBezTo>
                    <a:pt x="3167" y="13013"/>
                    <a:pt x="2946" y="12988"/>
                    <a:pt x="2793" y="12941"/>
                  </a:cubicBezTo>
                  <a:cubicBezTo>
                    <a:pt x="3062" y="12321"/>
                    <a:pt x="4409" y="11042"/>
                    <a:pt x="6788" y="9475"/>
                  </a:cubicBezTo>
                  <a:cubicBezTo>
                    <a:pt x="6602" y="8746"/>
                    <a:pt x="6520" y="7995"/>
                    <a:pt x="6546" y="7243"/>
                  </a:cubicBezTo>
                  <a:lnTo>
                    <a:pt x="6546" y="7243"/>
                  </a:lnTo>
                  <a:cubicBezTo>
                    <a:pt x="3205" y="9307"/>
                    <a:pt x="0" y="11891"/>
                    <a:pt x="890" y="13820"/>
                  </a:cubicBezTo>
                  <a:cubicBezTo>
                    <a:pt x="1281" y="14666"/>
                    <a:pt x="2279" y="14994"/>
                    <a:pt x="3593" y="14994"/>
                  </a:cubicBezTo>
                  <a:cubicBezTo>
                    <a:pt x="5272" y="14994"/>
                    <a:pt x="7466" y="14458"/>
                    <a:pt x="9563" y="13784"/>
                  </a:cubicBezTo>
                  <a:cubicBezTo>
                    <a:pt x="12709" y="12772"/>
                    <a:pt x="15636" y="11447"/>
                    <a:pt x="16276" y="11151"/>
                  </a:cubicBezTo>
                  <a:cubicBezTo>
                    <a:pt x="16916" y="10855"/>
                    <a:pt x="19824" y="9489"/>
                    <a:pt x="22635" y="7751"/>
                  </a:cubicBezTo>
                  <a:cubicBezTo>
                    <a:pt x="25976" y="5687"/>
                    <a:pt x="29181" y="3103"/>
                    <a:pt x="28291" y="1175"/>
                  </a:cubicBezTo>
                  <a:cubicBezTo>
                    <a:pt x="27900" y="329"/>
                    <a:pt x="26902" y="0"/>
                    <a:pt x="25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164;p48">
            <a:extLst>
              <a:ext uri="{FF2B5EF4-FFF2-40B4-BE49-F238E27FC236}">
                <a16:creationId xmlns:a16="http://schemas.microsoft.com/office/drawing/2014/main" id="{70E4EEE6-4D61-4EA4-9A74-1E96F2128AD3}"/>
              </a:ext>
            </a:extLst>
          </p:cNvPr>
          <p:cNvSpPr txBox="1">
            <a:spLocks/>
          </p:cNvSpPr>
          <p:nvPr/>
        </p:nvSpPr>
        <p:spPr>
          <a:xfrm>
            <a:off x="5654539" y="1321459"/>
            <a:ext cx="2813449" cy="704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Rajdhani Medium"/>
              <a:buChar char="●"/>
              <a:defRPr sz="1800" b="0" i="0" u="none" strike="noStrike" cap="none">
                <a:solidFill>
                  <a:srgbClr val="000000"/>
                </a:solidFill>
                <a:latin typeface="Rajdhani Medium"/>
                <a:ea typeface="Rajdhani Medium"/>
                <a:cs typeface="Rajdhani Medium"/>
                <a:sym typeface="Rajdhani Medium"/>
              </a:defRPr>
            </a:lvl1pPr>
            <a:lvl2pPr marL="914400" marR="0" lvl="1"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2pPr>
            <a:lvl3pPr marL="1371600" marR="0" lvl="2"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3pPr>
            <a:lvl4pPr marL="1828800" marR="0" lvl="3"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4pPr>
            <a:lvl5pPr marL="2286000" marR="0" lvl="4"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5pPr>
            <a:lvl6pPr marL="2743200" marR="0" lvl="5"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6pPr>
            <a:lvl7pPr marL="3200400" marR="0" lvl="6"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7pPr>
            <a:lvl8pPr marL="3657600" marR="0" lvl="7"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8pPr>
            <a:lvl9pPr marL="4114800" marR="0" lvl="8" indent="-317500" algn="l" rtl="0">
              <a:lnSpc>
                <a:spcPct val="100000"/>
              </a:lnSpc>
              <a:spcBef>
                <a:spcPts val="1600"/>
              </a:spcBef>
              <a:spcAft>
                <a:spcPts val="160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9pPr>
          </a:lstStyle>
          <a:p>
            <a:pPr marL="0" indent="0" algn="just">
              <a:spcAft>
                <a:spcPts val="1600"/>
              </a:spcAft>
              <a:buFont typeface="Rajdhani Medium"/>
              <a:buNone/>
            </a:pPr>
            <a:r>
              <a:rPr lang="es-MX" sz="1600" dirty="0">
                <a:solidFill>
                  <a:srgbClr val="FFFFFF"/>
                </a:solidFill>
              </a:rPr>
              <a:t>Gran interés para el estudio de la dinámica de los cuerpos que lo conforman</a:t>
            </a:r>
            <a:endParaRPr lang="en-US" sz="1600" dirty="0">
              <a:solidFill>
                <a:srgbClr val="FFFFFF"/>
              </a:solidFill>
            </a:endParaRPr>
          </a:p>
        </p:txBody>
      </p:sp>
      <p:sp>
        <p:nvSpPr>
          <p:cNvPr id="45" name="Google Shape;1164;p48">
            <a:extLst>
              <a:ext uri="{FF2B5EF4-FFF2-40B4-BE49-F238E27FC236}">
                <a16:creationId xmlns:a16="http://schemas.microsoft.com/office/drawing/2014/main" id="{8191E191-64DD-4471-A414-59FE4962B38A}"/>
              </a:ext>
            </a:extLst>
          </p:cNvPr>
          <p:cNvSpPr txBox="1">
            <a:spLocks/>
          </p:cNvSpPr>
          <p:nvPr/>
        </p:nvSpPr>
        <p:spPr>
          <a:xfrm>
            <a:off x="5650906" y="2344131"/>
            <a:ext cx="2755670" cy="704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Rajdhani Medium"/>
              <a:buChar char="●"/>
              <a:defRPr sz="1800" b="0" i="0" u="none" strike="noStrike" cap="none">
                <a:solidFill>
                  <a:srgbClr val="000000"/>
                </a:solidFill>
                <a:latin typeface="Rajdhani Medium"/>
                <a:ea typeface="Rajdhani Medium"/>
                <a:cs typeface="Rajdhani Medium"/>
                <a:sym typeface="Rajdhani Medium"/>
              </a:defRPr>
            </a:lvl1pPr>
            <a:lvl2pPr marL="914400" marR="0" lvl="1"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2pPr>
            <a:lvl3pPr marL="1371600" marR="0" lvl="2"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3pPr>
            <a:lvl4pPr marL="1828800" marR="0" lvl="3"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4pPr>
            <a:lvl5pPr marL="2286000" marR="0" lvl="4"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5pPr>
            <a:lvl6pPr marL="2743200" marR="0" lvl="5"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6pPr>
            <a:lvl7pPr marL="3200400" marR="0" lvl="6"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7pPr>
            <a:lvl8pPr marL="3657600" marR="0" lvl="7" indent="-317500" algn="l" rtl="0">
              <a:lnSpc>
                <a:spcPct val="100000"/>
              </a:lnSpc>
              <a:spcBef>
                <a:spcPts val="1600"/>
              </a:spcBef>
              <a:spcAft>
                <a:spcPts val="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8pPr>
            <a:lvl9pPr marL="4114800" marR="0" lvl="8" indent="-317500" algn="l" rtl="0">
              <a:lnSpc>
                <a:spcPct val="100000"/>
              </a:lnSpc>
              <a:spcBef>
                <a:spcPts val="1600"/>
              </a:spcBef>
              <a:spcAft>
                <a:spcPts val="1600"/>
              </a:spcAft>
              <a:buClr>
                <a:srgbClr val="000000"/>
              </a:buClr>
              <a:buSzPts val="1400"/>
              <a:buFont typeface="Rajdhani Medium"/>
              <a:buChar char="■"/>
              <a:defRPr sz="1400" b="0" i="0" u="none" strike="noStrike" cap="none">
                <a:solidFill>
                  <a:srgbClr val="000000"/>
                </a:solidFill>
                <a:latin typeface="Rajdhani Medium"/>
                <a:ea typeface="Rajdhani Medium"/>
                <a:cs typeface="Rajdhani Medium"/>
                <a:sym typeface="Rajdhani Medium"/>
              </a:defRPr>
            </a:lvl9pPr>
          </a:lstStyle>
          <a:p>
            <a:pPr marL="0" indent="0" algn="just">
              <a:spcAft>
                <a:spcPts val="1600"/>
              </a:spcAft>
              <a:buFont typeface="Rajdhani Medium"/>
              <a:buNone/>
            </a:pPr>
            <a:r>
              <a:rPr lang="es-MX" sz="1600" dirty="0">
                <a:solidFill>
                  <a:srgbClr val="FFFFFF"/>
                </a:solidFill>
              </a:rPr>
              <a:t>Por la gran cantidad de objetos que se encuentran orbitando, resulta complicado realizar todos los cálculos para estimar la posición y velocidad de cada uno de ellos </a:t>
            </a:r>
            <a:endParaRPr lang="en-US" sz="1600" dirty="0">
              <a:solidFill>
                <a:srgbClr val="FFFFFF"/>
              </a:solidFill>
            </a:endParaRPr>
          </a:p>
        </p:txBody>
      </p:sp>
      <p:grpSp>
        <p:nvGrpSpPr>
          <p:cNvPr id="91" name="Google Shape;2177;p51">
            <a:extLst>
              <a:ext uri="{FF2B5EF4-FFF2-40B4-BE49-F238E27FC236}">
                <a16:creationId xmlns:a16="http://schemas.microsoft.com/office/drawing/2014/main" id="{6058F204-650C-4FE7-A5E8-ED36C559B2FC}"/>
              </a:ext>
            </a:extLst>
          </p:cNvPr>
          <p:cNvGrpSpPr/>
          <p:nvPr/>
        </p:nvGrpSpPr>
        <p:grpSpPr>
          <a:xfrm>
            <a:off x="190107" y="1102816"/>
            <a:ext cx="870427" cy="852335"/>
            <a:chOff x="2340500" y="2896575"/>
            <a:chExt cx="566500" cy="554725"/>
          </a:xfrm>
        </p:grpSpPr>
        <p:sp>
          <p:nvSpPr>
            <p:cNvPr id="92" name="Google Shape;2178;p51">
              <a:extLst>
                <a:ext uri="{FF2B5EF4-FFF2-40B4-BE49-F238E27FC236}">
                  <a16:creationId xmlns:a16="http://schemas.microsoft.com/office/drawing/2014/main" id="{7AD3737B-06BD-4FAB-9D21-7B78ED54D407}"/>
                </a:ext>
              </a:extLst>
            </p:cNvPr>
            <p:cNvSpPr/>
            <p:nvPr/>
          </p:nvSpPr>
          <p:spPr>
            <a:xfrm>
              <a:off x="2340500" y="2896575"/>
              <a:ext cx="566500" cy="554725"/>
            </a:xfrm>
            <a:custGeom>
              <a:avLst/>
              <a:gdLst/>
              <a:ahLst/>
              <a:cxnLst/>
              <a:rect l="l" t="t" r="r" b="b"/>
              <a:pathLst>
                <a:path w="22660" h="22189" extrusionOk="0">
                  <a:moveTo>
                    <a:pt x="0" y="0"/>
                  </a:moveTo>
                  <a:cubicBezTo>
                    <a:pt x="0" y="1"/>
                    <a:pt x="12077" y="18894"/>
                    <a:pt x="13960" y="20777"/>
                  </a:cubicBezTo>
                  <a:cubicBezTo>
                    <a:pt x="14902" y="21718"/>
                    <a:pt x="16136" y="22189"/>
                    <a:pt x="17369" y="22189"/>
                  </a:cubicBezTo>
                  <a:cubicBezTo>
                    <a:pt x="18603" y="22189"/>
                    <a:pt x="19836" y="21718"/>
                    <a:pt x="20777" y="20777"/>
                  </a:cubicBezTo>
                  <a:cubicBezTo>
                    <a:pt x="22659" y="18894"/>
                    <a:pt x="22659" y="15842"/>
                    <a:pt x="20777" y="13960"/>
                  </a:cubicBezTo>
                  <a:cubicBezTo>
                    <a:pt x="18895" y="12077"/>
                    <a:pt x="1" y="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79;p51">
              <a:extLst>
                <a:ext uri="{FF2B5EF4-FFF2-40B4-BE49-F238E27FC236}">
                  <a16:creationId xmlns:a16="http://schemas.microsoft.com/office/drawing/2014/main" id="{375B65B5-C0B5-47B6-AA32-A745A48D382D}"/>
                </a:ext>
              </a:extLst>
            </p:cNvPr>
            <p:cNvSpPr/>
            <p:nvPr/>
          </p:nvSpPr>
          <p:spPr>
            <a:xfrm>
              <a:off x="2540000" y="3096075"/>
              <a:ext cx="326100" cy="317450"/>
            </a:xfrm>
            <a:custGeom>
              <a:avLst/>
              <a:gdLst/>
              <a:ahLst/>
              <a:cxnLst/>
              <a:rect l="l" t="t" r="r" b="b"/>
              <a:pathLst>
                <a:path w="13044" h="12698" extrusionOk="0">
                  <a:moveTo>
                    <a:pt x="1" y="0"/>
                  </a:moveTo>
                  <a:cubicBezTo>
                    <a:pt x="1" y="1"/>
                    <a:pt x="5254" y="10272"/>
                    <a:pt x="6640" y="11657"/>
                  </a:cubicBezTo>
                  <a:cubicBezTo>
                    <a:pt x="7333" y="12350"/>
                    <a:pt x="8241" y="12697"/>
                    <a:pt x="9149" y="12697"/>
                  </a:cubicBezTo>
                  <a:cubicBezTo>
                    <a:pt x="10057" y="12697"/>
                    <a:pt x="10966" y="12350"/>
                    <a:pt x="11659" y="11657"/>
                  </a:cubicBezTo>
                  <a:cubicBezTo>
                    <a:pt x="13044" y="10272"/>
                    <a:pt x="13044" y="8025"/>
                    <a:pt x="11659" y="6639"/>
                  </a:cubicBezTo>
                  <a:cubicBezTo>
                    <a:pt x="10272" y="5254"/>
                    <a:pt x="1" y="1"/>
                    <a:pt x="1"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80;p51">
              <a:extLst>
                <a:ext uri="{FF2B5EF4-FFF2-40B4-BE49-F238E27FC236}">
                  <a16:creationId xmlns:a16="http://schemas.microsoft.com/office/drawing/2014/main" id="{30FF07D5-D5EC-468B-B6EB-51D4FEEABBAF}"/>
                </a:ext>
              </a:extLst>
            </p:cNvPr>
            <p:cNvSpPr/>
            <p:nvPr/>
          </p:nvSpPr>
          <p:spPr>
            <a:xfrm>
              <a:off x="2700725" y="3258925"/>
              <a:ext cx="135200" cy="130900"/>
            </a:xfrm>
            <a:custGeom>
              <a:avLst/>
              <a:gdLst/>
              <a:ahLst/>
              <a:cxnLst/>
              <a:rect l="l" t="t" r="r" b="b"/>
              <a:pathLst>
                <a:path w="5408" h="5236" extrusionOk="0">
                  <a:moveTo>
                    <a:pt x="2704" y="1"/>
                  </a:moveTo>
                  <a:cubicBezTo>
                    <a:pt x="2530" y="1"/>
                    <a:pt x="2355" y="87"/>
                    <a:pt x="2255" y="259"/>
                  </a:cubicBezTo>
                  <a:cubicBezTo>
                    <a:pt x="2225" y="311"/>
                    <a:pt x="2176" y="348"/>
                    <a:pt x="2118" y="363"/>
                  </a:cubicBezTo>
                  <a:cubicBezTo>
                    <a:pt x="1908" y="416"/>
                    <a:pt x="1708" y="499"/>
                    <a:pt x="1522" y="607"/>
                  </a:cubicBezTo>
                  <a:cubicBezTo>
                    <a:pt x="1487" y="628"/>
                    <a:pt x="1449" y="639"/>
                    <a:pt x="1409" y="639"/>
                  </a:cubicBezTo>
                  <a:cubicBezTo>
                    <a:pt x="1391" y="639"/>
                    <a:pt x="1372" y="637"/>
                    <a:pt x="1354" y="632"/>
                  </a:cubicBezTo>
                  <a:cubicBezTo>
                    <a:pt x="1309" y="620"/>
                    <a:pt x="1263" y="614"/>
                    <a:pt x="1219" y="614"/>
                  </a:cubicBezTo>
                  <a:cubicBezTo>
                    <a:pt x="892" y="614"/>
                    <a:pt x="629" y="928"/>
                    <a:pt x="718" y="1268"/>
                  </a:cubicBezTo>
                  <a:cubicBezTo>
                    <a:pt x="734" y="1325"/>
                    <a:pt x="724" y="1385"/>
                    <a:pt x="694" y="1437"/>
                  </a:cubicBezTo>
                  <a:cubicBezTo>
                    <a:pt x="585" y="1621"/>
                    <a:pt x="502" y="1823"/>
                    <a:pt x="448" y="2032"/>
                  </a:cubicBezTo>
                  <a:cubicBezTo>
                    <a:pt x="433" y="2090"/>
                    <a:pt x="397" y="2138"/>
                    <a:pt x="346" y="2169"/>
                  </a:cubicBezTo>
                  <a:cubicBezTo>
                    <a:pt x="1" y="2369"/>
                    <a:pt x="1" y="2866"/>
                    <a:pt x="346" y="3067"/>
                  </a:cubicBezTo>
                  <a:cubicBezTo>
                    <a:pt x="397" y="3097"/>
                    <a:pt x="433" y="3147"/>
                    <a:pt x="448" y="3204"/>
                  </a:cubicBezTo>
                  <a:cubicBezTo>
                    <a:pt x="502" y="3413"/>
                    <a:pt x="585" y="3614"/>
                    <a:pt x="694" y="3800"/>
                  </a:cubicBezTo>
                  <a:cubicBezTo>
                    <a:pt x="724" y="3850"/>
                    <a:pt x="734" y="3910"/>
                    <a:pt x="718" y="3967"/>
                  </a:cubicBezTo>
                  <a:cubicBezTo>
                    <a:pt x="629" y="4307"/>
                    <a:pt x="891" y="4621"/>
                    <a:pt x="1218" y="4621"/>
                  </a:cubicBezTo>
                  <a:cubicBezTo>
                    <a:pt x="1262" y="4621"/>
                    <a:pt x="1307" y="4615"/>
                    <a:pt x="1353" y="4603"/>
                  </a:cubicBezTo>
                  <a:cubicBezTo>
                    <a:pt x="1371" y="4599"/>
                    <a:pt x="1389" y="4597"/>
                    <a:pt x="1407" y="4597"/>
                  </a:cubicBezTo>
                  <a:cubicBezTo>
                    <a:pt x="1447" y="4597"/>
                    <a:pt x="1486" y="4607"/>
                    <a:pt x="1522" y="4628"/>
                  </a:cubicBezTo>
                  <a:cubicBezTo>
                    <a:pt x="1708" y="4738"/>
                    <a:pt x="1908" y="4820"/>
                    <a:pt x="2118" y="4874"/>
                  </a:cubicBezTo>
                  <a:cubicBezTo>
                    <a:pt x="2175" y="4888"/>
                    <a:pt x="2224" y="4924"/>
                    <a:pt x="2254" y="4976"/>
                  </a:cubicBezTo>
                  <a:lnTo>
                    <a:pt x="2254" y="4977"/>
                  </a:lnTo>
                  <a:cubicBezTo>
                    <a:pt x="2354" y="5150"/>
                    <a:pt x="2529" y="5236"/>
                    <a:pt x="2703" y="5236"/>
                  </a:cubicBezTo>
                  <a:cubicBezTo>
                    <a:pt x="2878" y="5236"/>
                    <a:pt x="3052" y="5150"/>
                    <a:pt x="3152" y="4977"/>
                  </a:cubicBezTo>
                  <a:lnTo>
                    <a:pt x="3152" y="4976"/>
                  </a:lnTo>
                  <a:cubicBezTo>
                    <a:pt x="3182" y="4924"/>
                    <a:pt x="3232" y="4888"/>
                    <a:pt x="3289" y="4874"/>
                  </a:cubicBezTo>
                  <a:cubicBezTo>
                    <a:pt x="3498" y="4820"/>
                    <a:pt x="3699" y="4738"/>
                    <a:pt x="3885" y="4628"/>
                  </a:cubicBezTo>
                  <a:cubicBezTo>
                    <a:pt x="3919" y="4607"/>
                    <a:pt x="3959" y="4597"/>
                    <a:pt x="3999" y="4597"/>
                  </a:cubicBezTo>
                  <a:cubicBezTo>
                    <a:pt x="4017" y="4597"/>
                    <a:pt x="4036" y="4599"/>
                    <a:pt x="4054" y="4603"/>
                  </a:cubicBezTo>
                  <a:cubicBezTo>
                    <a:pt x="4100" y="4615"/>
                    <a:pt x="4145" y="4621"/>
                    <a:pt x="4189" y="4621"/>
                  </a:cubicBezTo>
                  <a:cubicBezTo>
                    <a:pt x="4516" y="4621"/>
                    <a:pt x="4778" y="4308"/>
                    <a:pt x="4688" y="3969"/>
                  </a:cubicBezTo>
                  <a:cubicBezTo>
                    <a:pt x="4674" y="3912"/>
                    <a:pt x="4683" y="3850"/>
                    <a:pt x="4713" y="3800"/>
                  </a:cubicBezTo>
                  <a:cubicBezTo>
                    <a:pt x="4822" y="3614"/>
                    <a:pt x="4905" y="3413"/>
                    <a:pt x="4959" y="3204"/>
                  </a:cubicBezTo>
                  <a:cubicBezTo>
                    <a:pt x="4973" y="3147"/>
                    <a:pt x="5009" y="3097"/>
                    <a:pt x="5061" y="3067"/>
                  </a:cubicBezTo>
                  <a:lnTo>
                    <a:pt x="5062" y="3067"/>
                  </a:lnTo>
                  <a:cubicBezTo>
                    <a:pt x="5407" y="2867"/>
                    <a:pt x="5407" y="2369"/>
                    <a:pt x="5062" y="2169"/>
                  </a:cubicBezTo>
                  <a:cubicBezTo>
                    <a:pt x="5011" y="2138"/>
                    <a:pt x="4973" y="2090"/>
                    <a:pt x="4960" y="2032"/>
                  </a:cubicBezTo>
                  <a:cubicBezTo>
                    <a:pt x="4906" y="1823"/>
                    <a:pt x="4823" y="1621"/>
                    <a:pt x="4714" y="1437"/>
                  </a:cubicBezTo>
                  <a:cubicBezTo>
                    <a:pt x="4684" y="1385"/>
                    <a:pt x="4674" y="1325"/>
                    <a:pt x="4690" y="1268"/>
                  </a:cubicBezTo>
                  <a:cubicBezTo>
                    <a:pt x="4779" y="928"/>
                    <a:pt x="4516" y="614"/>
                    <a:pt x="4189" y="614"/>
                  </a:cubicBezTo>
                  <a:cubicBezTo>
                    <a:pt x="4145" y="614"/>
                    <a:pt x="4100" y="620"/>
                    <a:pt x="4054" y="632"/>
                  </a:cubicBezTo>
                  <a:cubicBezTo>
                    <a:pt x="4035" y="637"/>
                    <a:pt x="4016" y="639"/>
                    <a:pt x="3997" y="639"/>
                  </a:cubicBezTo>
                  <a:cubicBezTo>
                    <a:pt x="3958" y="639"/>
                    <a:pt x="3920" y="629"/>
                    <a:pt x="3886" y="607"/>
                  </a:cubicBezTo>
                  <a:cubicBezTo>
                    <a:pt x="3700" y="499"/>
                    <a:pt x="3500" y="416"/>
                    <a:pt x="3291" y="363"/>
                  </a:cubicBezTo>
                  <a:cubicBezTo>
                    <a:pt x="3232" y="348"/>
                    <a:pt x="3183" y="311"/>
                    <a:pt x="3153" y="259"/>
                  </a:cubicBezTo>
                  <a:cubicBezTo>
                    <a:pt x="3053" y="87"/>
                    <a:pt x="2878" y="1"/>
                    <a:pt x="27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81;p51">
              <a:extLst>
                <a:ext uri="{FF2B5EF4-FFF2-40B4-BE49-F238E27FC236}">
                  <a16:creationId xmlns:a16="http://schemas.microsoft.com/office/drawing/2014/main" id="{E6C11380-8BA5-4B45-9045-19E040C96878}"/>
                </a:ext>
              </a:extLst>
            </p:cNvPr>
            <p:cNvSpPr/>
            <p:nvPr/>
          </p:nvSpPr>
          <p:spPr>
            <a:xfrm>
              <a:off x="2745525" y="3305400"/>
              <a:ext cx="27300" cy="27300"/>
            </a:xfrm>
            <a:custGeom>
              <a:avLst/>
              <a:gdLst/>
              <a:ahLst/>
              <a:cxnLst/>
              <a:rect l="l" t="t" r="r" b="b"/>
              <a:pathLst>
                <a:path w="1092" h="1092" extrusionOk="0">
                  <a:moveTo>
                    <a:pt x="546" y="0"/>
                  </a:moveTo>
                  <a:cubicBezTo>
                    <a:pt x="245" y="0"/>
                    <a:pt x="0" y="245"/>
                    <a:pt x="0" y="546"/>
                  </a:cubicBezTo>
                  <a:cubicBezTo>
                    <a:pt x="0" y="848"/>
                    <a:pt x="245" y="1092"/>
                    <a:pt x="546" y="1092"/>
                  </a:cubicBezTo>
                  <a:cubicBezTo>
                    <a:pt x="848" y="1092"/>
                    <a:pt x="1092" y="848"/>
                    <a:pt x="1092" y="546"/>
                  </a:cubicBezTo>
                  <a:cubicBezTo>
                    <a:pt x="1092" y="245"/>
                    <a:pt x="848" y="0"/>
                    <a:pt x="5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82;p51">
              <a:extLst>
                <a:ext uri="{FF2B5EF4-FFF2-40B4-BE49-F238E27FC236}">
                  <a16:creationId xmlns:a16="http://schemas.microsoft.com/office/drawing/2014/main" id="{498FC1F6-221C-4F0B-904B-EA72A8AD81FB}"/>
                </a:ext>
              </a:extLst>
            </p:cNvPr>
            <p:cNvSpPr/>
            <p:nvPr/>
          </p:nvSpPr>
          <p:spPr>
            <a:xfrm>
              <a:off x="2793350" y="3311325"/>
              <a:ext cx="27325" cy="27325"/>
            </a:xfrm>
            <a:custGeom>
              <a:avLst/>
              <a:gdLst/>
              <a:ahLst/>
              <a:cxnLst/>
              <a:rect l="l" t="t" r="r" b="b"/>
              <a:pathLst>
                <a:path w="1093" h="1093" extrusionOk="0">
                  <a:moveTo>
                    <a:pt x="547" y="1"/>
                  </a:moveTo>
                  <a:cubicBezTo>
                    <a:pt x="244" y="1"/>
                    <a:pt x="1" y="244"/>
                    <a:pt x="1" y="547"/>
                  </a:cubicBezTo>
                  <a:cubicBezTo>
                    <a:pt x="1" y="847"/>
                    <a:pt x="244" y="1092"/>
                    <a:pt x="547" y="1092"/>
                  </a:cubicBezTo>
                  <a:cubicBezTo>
                    <a:pt x="847" y="1092"/>
                    <a:pt x="1092" y="847"/>
                    <a:pt x="1092" y="547"/>
                  </a:cubicBezTo>
                  <a:cubicBezTo>
                    <a:pt x="1092" y="244"/>
                    <a:pt x="847" y="1"/>
                    <a:pt x="5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83;p51">
              <a:extLst>
                <a:ext uri="{FF2B5EF4-FFF2-40B4-BE49-F238E27FC236}">
                  <a16:creationId xmlns:a16="http://schemas.microsoft.com/office/drawing/2014/main" id="{0CFDF58A-2628-4953-B758-8D188EED175D}"/>
                </a:ext>
              </a:extLst>
            </p:cNvPr>
            <p:cNvSpPr/>
            <p:nvPr/>
          </p:nvSpPr>
          <p:spPr>
            <a:xfrm>
              <a:off x="2725725" y="3288100"/>
              <a:ext cx="14675" cy="14700"/>
            </a:xfrm>
            <a:custGeom>
              <a:avLst/>
              <a:gdLst/>
              <a:ahLst/>
              <a:cxnLst/>
              <a:rect l="l" t="t" r="r" b="b"/>
              <a:pathLst>
                <a:path w="587" h="588" extrusionOk="0">
                  <a:moveTo>
                    <a:pt x="294" y="0"/>
                  </a:moveTo>
                  <a:cubicBezTo>
                    <a:pt x="131" y="0"/>
                    <a:pt x="0" y="132"/>
                    <a:pt x="0" y="294"/>
                  </a:cubicBezTo>
                  <a:cubicBezTo>
                    <a:pt x="0" y="456"/>
                    <a:pt x="131" y="588"/>
                    <a:pt x="294" y="588"/>
                  </a:cubicBezTo>
                  <a:cubicBezTo>
                    <a:pt x="456" y="588"/>
                    <a:pt x="586" y="456"/>
                    <a:pt x="586" y="294"/>
                  </a:cubicBezTo>
                  <a:cubicBezTo>
                    <a:pt x="586" y="132"/>
                    <a:pt x="456" y="0"/>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84;p51">
              <a:extLst>
                <a:ext uri="{FF2B5EF4-FFF2-40B4-BE49-F238E27FC236}">
                  <a16:creationId xmlns:a16="http://schemas.microsoft.com/office/drawing/2014/main" id="{F59173C5-41C4-4A28-9751-B33F76C26019}"/>
                </a:ext>
              </a:extLst>
            </p:cNvPr>
            <p:cNvSpPr/>
            <p:nvPr/>
          </p:nvSpPr>
          <p:spPr>
            <a:xfrm>
              <a:off x="2730450" y="3345075"/>
              <a:ext cx="19650" cy="14700"/>
            </a:xfrm>
            <a:custGeom>
              <a:avLst/>
              <a:gdLst/>
              <a:ahLst/>
              <a:cxnLst/>
              <a:rect l="l" t="t" r="r" b="b"/>
              <a:pathLst>
                <a:path w="786" h="588" extrusionOk="0">
                  <a:moveTo>
                    <a:pt x="393" y="0"/>
                  </a:moveTo>
                  <a:cubicBezTo>
                    <a:pt x="318" y="0"/>
                    <a:pt x="243" y="29"/>
                    <a:pt x="185" y="86"/>
                  </a:cubicBezTo>
                  <a:cubicBezTo>
                    <a:pt x="0" y="271"/>
                    <a:pt x="131" y="587"/>
                    <a:pt x="393" y="587"/>
                  </a:cubicBezTo>
                  <a:cubicBezTo>
                    <a:pt x="654" y="587"/>
                    <a:pt x="785" y="271"/>
                    <a:pt x="601" y="86"/>
                  </a:cubicBezTo>
                  <a:cubicBezTo>
                    <a:pt x="543" y="29"/>
                    <a:pt x="468"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85;p51">
              <a:extLst>
                <a:ext uri="{FF2B5EF4-FFF2-40B4-BE49-F238E27FC236}">
                  <a16:creationId xmlns:a16="http://schemas.microsoft.com/office/drawing/2014/main" id="{7BD65A96-DD39-4030-B80A-22AF7E2DD8F6}"/>
                </a:ext>
              </a:extLst>
            </p:cNvPr>
            <p:cNvSpPr/>
            <p:nvPr/>
          </p:nvSpPr>
          <p:spPr>
            <a:xfrm>
              <a:off x="2760850" y="3344750"/>
              <a:ext cx="31400" cy="26000"/>
            </a:xfrm>
            <a:custGeom>
              <a:avLst/>
              <a:gdLst/>
              <a:ahLst/>
              <a:cxnLst/>
              <a:rect l="l" t="t" r="r" b="b"/>
              <a:pathLst>
                <a:path w="1256" h="1040" extrusionOk="0">
                  <a:moveTo>
                    <a:pt x="694" y="1"/>
                  </a:moveTo>
                  <a:cubicBezTo>
                    <a:pt x="561" y="1"/>
                    <a:pt x="429" y="52"/>
                    <a:pt x="327" y="153"/>
                  </a:cubicBezTo>
                  <a:cubicBezTo>
                    <a:pt x="0" y="480"/>
                    <a:pt x="232" y="1040"/>
                    <a:pt x="695" y="1040"/>
                  </a:cubicBezTo>
                  <a:cubicBezTo>
                    <a:pt x="904" y="1040"/>
                    <a:pt x="1093" y="912"/>
                    <a:pt x="1175" y="719"/>
                  </a:cubicBezTo>
                  <a:cubicBezTo>
                    <a:pt x="1255" y="524"/>
                    <a:pt x="1211" y="301"/>
                    <a:pt x="1062" y="153"/>
                  </a:cubicBezTo>
                  <a:cubicBezTo>
                    <a:pt x="960" y="52"/>
                    <a:pt x="827" y="1"/>
                    <a:pt x="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86;p51">
              <a:extLst>
                <a:ext uri="{FF2B5EF4-FFF2-40B4-BE49-F238E27FC236}">
                  <a16:creationId xmlns:a16="http://schemas.microsoft.com/office/drawing/2014/main" id="{FC942D2F-E19E-466F-B138-8AFEBE146860}"/>
                </a:ext>
              </a:extLst>
            </p:cNvPr>
            <p:cNvSpPr/>
            <p:nvPr/>
          </p:nvSpPr>
          <p:spPr>
            <a:xfrm>
              <a:off x="2768325" y="3275925"/>
              <a:ext cx="14675" cy="14700"/>
            </a:xfrm>
            <a:custGeom>
              <a:avLst/>
              <a:gdLst/>
              <a:ahLst/>
              <a:cxnLst/>
              <a:rect l="l" t="t" r="r" b="b"/>
              <a:pathLst>
                <a:path w="587" h="588" extrusionOk="0">
                  <a:moveTo>
                    <a:pt x="293" y="0"/>
                  </a:moveTo>
                  <a:cubicBezTo>
                    <a:pt x="131" y="0"/>
                    <a:pt x="1" y="132"/>
                    <a:pt x="1" y="294"/>
                  </a:cubicBezTo>
                  <a:cubicBezTo>
                    <a:pt x="1" y="456"/>
                    <a:pt x="131" y="588"/>
                    <a:pt x="293" y="588"/>
                  </a:cubicBezTo>
                  <a:cubicBezTo>
                    <a:pt x="456" y="588"/>
                    <a:pt x="587" y="456"/>
                    <a:pt x="587" y="294"/>
                  </a:cubicBezTo>
                  <a:cubicBezTo>
                    <a:pt x="587" y="132"/>
                    <a:pt x="456"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885;p50">
            <a:extLst>
              <a:ext uri="{FF2B5EF4-FFF2-40B4-BE49-F238E27FC236}">
                <a16:creationId xmlns:a16="http://schemas.microsoft.com/office/drawing/2014/main" id="{DAA98991-2953-4980-A9D1-CB6C13F008C9}"/>
              </a:ext>
            </a:extLst>
          </p:cNvPr>
          <p:cNvGrpSpPr/>
          <p:nvPr/>
        </p:nvGrpSpPr>
        <p:grpSpPr>
          <a:xfrm>
            <a:off x="5007232" y="2370927"/>
            <a:ext cx="558136" cy="552203"/>
            <a:chOff x="394150" y="3033650"/>
            <a:chExt cx="644350" cy="637500"/>
          </a:xfrm>
        </p:grpSpPr>
        <p:sp>
          <p:nvSpPr>
            <p:cNvPr id="102" name="Google Shape;1886;p50">
              <a:extLst>
                <a:ext uri="{FF2B5EF4-FFF2-40B4-BE49-F238E27FC236}">
                  <a16:creationId xmlns:a16="http://schemas.microsoft.com/office/drawing/2014/main" id="{5F9EE574-E1A5-4F7C-9D2F-8421DCE146A0}"/>
                </a:ext>
              </a:extLst>
            </p:cNvPr>
            <p:cNvSpPr/>
            <p:nvPr/>
          </p:nvSpPr>
          <p:spPr>
            <a:xfrm>
              <a:off x="588925" y="3186975"/>
              <a:ext cx="337025" cy="378550"/>
            </a:xfrm>
            <a:custGeom>
              <a:avLst/>
              <a:gdLst/>
              <a:ahLst/>
              <a:cxnLst/>
              <a:rect l="l" t="t" r="r" b="b"/>
              <a:pathLst>
                <a:path w="13481" h="15142" extrusionOk="0">
                  <a:moveTo>
                    <a:pt x="1619" y="0"/>
                  </a:moveTo>
                  <a:lnTo>
                    <a:pt x="1630" y="11"/>
                  </a:lnTo>
                  <a:lnTo>
                    <a:pt x="1630" y="11"/>
                  </a:lnTo>
                  <a:cubicBezTo>
                    <a:pt x="1626" y="7"/>
                    <a:pt x="1623" y="4"/>
                    <a:pt x="1619" y="0"/>
                  </a:cubicBezTo>
                  <a:close/>
                  <a:moveTo>
                    <a:pt x="1" y="1619"/>
                  </a:moveTo>
                  <a:cubicBezTo>
                    <a:pt x="4" y="1622"/>
                    <a:pt x="7" y="1626"/>
                    <a:pt x="11" y="1629"/>
                  </a:cubicBezTo>
                  <a:lnTo>
                    <a:pt x="11" y="1629"/>
                  </a:lnTo>
                  <a:lnTo>
                    <a:pt x="1" y="1619"/>
                  </a:lnTo>
                  <a:close/>
                  <a:moveTo>
                    <a:pt x="2366" y="7223"/>
                  </a:moveTo>
                  <a:cubicBezTo>
                    <a:pt x="2373" y="7230"/>
                    <a:pt x="2380" y="7237"/>
                    <a:pt x="2387" y="7244"/>
                  </a:cubicBezTo>
                  <a:lnTo>
                    <a:pt x="2387" y="7244"/>
                  </a:lnTo>
                  <a:lnTo>
                    <a:pt x="2366" y="7223"/>
                  </a:lnTo>
                  <a:close/>
                  <a:moveTo>
                    <a:pt x="1630" y="11"/>
                  </a:moveTo>
                  <a:lnTo>
                    <a:pt x="1630" y="11"/>
                  </a:lnTo>
                  <a:cubicBezTo>
                    <a:pt x="2071" y="457"/>
                    <a:pt x="2069" y="1178"/>
                    <a:pt x="1624" y="1623"/>
                  </a:cubicBezTo>
                  <a:cubicBezTo>
                    <a:pt x="1400" y="1847"/>
                    <a:pt x="1107" y="1958"/>
                    <a:pt x="814" y="1958"/>
                  </a:cubicBezTo>
                  <a:cubicBezTo>
                    <a:pt x="523" y="1958"/>
                    <a:pt x="233" y="1849"/>
                    <a:pt x="11" y="1629"/>
                  </a:cubicBezTo>
                  <a:lnTo>
                    <a:pt x="11" y="1629"/>
                  </a:lnTo>
                  <a:lnTo>
                    <a:pt x="3985" y="5605"/>
                  </a:lnTo>
                  <a:cubicBezTo>
                    <a:pt x="4441" y="6049"/>
                    <a:pt x="4445" y="6782"/>
                    <a:pt x="3995" y="7233"/>
                  </a:cubicBezTo>
                  <a:cubicBezTo>
                    <a:pt x="3771" y="7456"/>
                    <a:pt x="3478" y="7568"/>
                    <a:pt x="3185" y="7568"/>
                  </a:cubicBezTo>
                  <a:cubicBezTo>
                    <a:pt x="2896" y="7568"/>
                    <a:pt x="2608" y="7460"/>
                    <a:pt x="2387" y="7244"/>
                  </a:cubicBezTo>
                  <a:lnTo>
                    <a:pt x="2387" y="7244"/>
                  </a:lnTo>
                  <a:lnTo>
                    <a:pt x="10285" y="15142"/>
                  </a:lnTo>
                  <a:lnTo>
                    <a:pt x="13480" y="11861"/>
                  </a:lnTo>
                  <a:lnTo>
                    <a:pt x="1630" y="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87;p50">
              <a:extLst>
                <a:ext uri="{FF2B5EF4-FFF2-40B4-BE49-F238E27FC236}">
                  <a16:creationId xmlns:a16="http://schemas.microsoft.com/office/drawing/2014/main" id="{16FD9118-9C95-46D7-8168-4D2A7438F0B8}"/>
                </a:ext>
              </a:extLst>
            </p:cNvPr>
            <p:cNvSpPr/>
            <p:nvPr/>
          </p:nvSpPr>
          <p:spPr>
            <a:xfrm>
              <a:off x="515750" y="3438600"/>
              <a:ext cx="222475" cy="194600"/>
            </a:xfrm>
            <a:custGeom>
              <a:avLst/>
              <a:gdLst/>
              <a:ahLst/>
              <a:cxnLst/>
              <a:rect l="l" t="t" r="r" b="b"/>
              <a:pathLst>
                <a:path w="8899" h="7784" extrusionOk="0">
                  <a:moveTo>
                    <a:pt x="3767" y="1"/>
                  </a:moveTo>
                  <a:lnTo>
                    <a:pt x="3776" y="10"/>
                  </a:lnTo>
                  <a:lnTo>
                    <a:pt x="3776" y="10"/>
                  </a:lnTo>
                  <a:cubicBezTo>
                    <a:pt x="3773" y="7"/>
                    <a:pt x="3770" y="4"/>
                    <a:pt x="3767" y="1"/>
                  </a:cubicBezTo>
                  <a:close/>
                  <a:moveTo>
                    <a:pt x="3776" y="10"/>
                  </a:moveTo>
                  <a:cubicBezTo>
                    <a:pt x="4156" y="394"/>
                    <a:pt x="4160" y="1012"/>
                    <a:pt x="3784" y="1403"/>
                  </a:cubicBezTo>
                  <a:cubicBezTo>
                    <a:pt x="3588" y="1606"/>
                    <a:pt x="3327" y="1708"/>
                    <a:pt x="3065" y="1708"/>
                  </a:cubicBezTo>
                  <a:cubicBezTo>
                    <a:pt x="2820" y="1708"/>
                    <a:pt x="2575" y="1619"/>
                    <a:pt x="2382" y="1438"/>
                  </a:cubicBezTo>
                  <a:lnTo>
                    <a:pt x="1393" y="452"/>
                  </a:lnTo>
                  <a:lnTo>
                    <a:pt x="1393" y="452"/>
                  </a:lnTo>
                  <a:cubicBezTo>
                    <a:pt x="1772" y="838"/>
                    <a:pt x="1773" y="1458"/>
                    <a:pt x="1395" y="1845"/>
                  </a:cubicBezTo>
                  <a:cubicBezTo>
                    <a:pt x="1200" y="2047"/>
                    <a:pt x="939" y="2149"/>
                    <a:pt x="678" y="2149"/>
                  </a:cubicBezTo>
                  <a:cubicBezTo>
                    <a:pt x="435" y="2149"/>
                    <a:pt x="192" y="2061"/>
                    <a:pt x="0" y="1884"/>
                  </a:cubicBezTo>
                  <a:lnTo>
                    <a:pt x="0" y="1884"/>
                  </a:lnTo>
                  <a:lnTo>
                    <a:pt x="5900" y="7784"/>
                  </a:lnTo>
                  <a:lnTo>
                    <a:pt x="8898" y="5122"/>
                  </a:lnTo>
                  <a:lnTo>
                    <a:pt x="3776" y="1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88;p50">
              <a:extLst>
                <a:ext uri="{FF2B5EF4-FFF2-40B4-BE49-F238E27FC236}">
                  <a16:creationId xmlns:a16="http://schemas.microsoft.com/office/drawing/2014/main" id="{E42D1FB3-DEA8-4F48-9439-250E1CADCF52}"/>
                </a:ext>
              </a:extLst>
            </p:cNvPr>
            <p:cNvSpPr/>
            <p:nvPr/>
          </p:nvSpPr>
          <p:spPr>
            <a:xfrm>
              <a:off x="729100" y="3128250"/>
              <a:ext cx="222475" cy="194600"/>
            </a:xfrm>
            <a:custGeom>
              <a:avLst/>
              <a:gdLst/>
              <a:ahLst/>
              <a:cxnLst/>
              <a:rect l="l" t="t" r="r" b="b"/>
              <a:pathLst>
                <a:path w="8899" h="7784" extrusionOk="0">
                  <a:moveTo>
                    <a:pt x="3767" y="1"/>
                  </a:moveTo>
                  <a:lnTo>
                    <a:pt x="3767" y="1"/>
                  </a:lnTo>
                  <a:cubicBezTo>
                    <a:pt x="4151" y="385"/>
                    <a:pt x="4156" y="1007"/>
                    <a:pt x="3780" y="1399"/>
                  </a:cubicBezTo>
                  <a:cubicBezTo>
                    <a:pt x="3584" y="1602"/>
                    <a:pt x="3322" y="1705"/>
                    <a:pt x="3059" y="1705"/>
                  </a:cubicBezTo>
                  <a:cubicBezTo>
                    <a:pt x="2817" y="1705"/>
                    <a:pt x="2574" y="1617"/>
                    <a:pt x="2382" y="1440"/>
                  </a:cubicBezTo>
                  <a:lnTo>
                    <a:pt x="1393" y="452"/>
                  </a:lnTo>
                  <a:lnTo>
                    <a:pt x="1393" y="452"/>
                  </a:lnTo>
                  <a:cubicBezTo>
                    <a:pt x="1774" y="838"/>
                    <a:pt x="1775" y="1459"/>
                    <a:pt x="1397" y="1848"/>
                  </a:cubicBezTo>
                  <a:cubicBezTo>
                    <a:pt x="1202" y="2050"/>
                    <a:pt x="942" y="2151"/>
                    <a:pt x="681" y="2151"/>
                  </a:cubicBezTo>
                  <a:cubicBezTo>
                    <a:pt x="437" y="2151"/>
                    <a:pt x="193" y="2062"/>
                    <a:pt x="1" y="1884"/>
                  </a:cubicBezTo>
                  <a:lnTo>
                    <a:pt x="1" y="1884"/>
                  </a:lnTo>
                  <a:lnTo>
                    <a:pt x="5901" y="7784"/>
                  </a:lnTo>
                  <a:lnTo>
                    <a:pt x="8899" y="5122"/>
                  </a:lnTo>
                  <a:lnTo>
                    <a:pt x="3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89;p50">
              <a:extLst>
                <a:ext uri="{FF2B5EF4-FFF2-40B4-BE49-F238E27FC236}">
                  <a16:creationId xmlns:a16="http://schemas.microsoft.com/office/drawing/2014/main" id="{6388819E-5A6D-448F-95B5-DBC297A653AB}"/>
                </a:ext>
              </a:extLst>
            </p:cNvPr>
            <p:cNvSpPr/>
            <p:nvPr/>
          </p:nvSpPr>
          <p:spPr>
            <a:xfrm>
              <a:off x="806175" y="3445100"/>
              <a:ext cx="232325" cy="218250"/>
            </a:xfrm>
            <a:custGeom>
              <a:avLst/>
              <a:gdLst/>
              <a:ahLst/>
              <a:cxnLst/>
              <a:rect l="l" t="t" r="r" b="b"/>
              <a:pathLst>
                <a:path w="9293" h="8730" extrusionOk="0">
                  <a:moveTo>
                    <a:pt x="4098" y="1"/>
                  </a:moveTo>
                  <a:cubicBezTo>
                    <a:pt x="3790" y="1"/>
                    <a:pt x="3485" y="205"/>
                    <a:pt x="3430" y="572"/>
                  </a:cubicBezTo>
                  <a:lnTo>
                    <a:pt x="3102" y="2747"/>
                  </a:lnTo>
                  <a:cubicBezTo>
                    <a:pt x="3077" y="2922"/>
                    <a:pt x="2938" y="3060"/>
                    <a:pt x="2763" y="3087"/>
                  </a:cubicBezTo>
                  <a:lnTo>
                    <a:pt x="1723" y="3244"/>
                  </a:lnTo>
                  <a:lnTo>
                    <a:pt x="649" y="3438"/>
                  </a:lnTo>
                  <a:cubicBezTo>
                    <a:pt x="1" y="3535"/>
                    <a:pt x="287" y="4257"/>
                    <a:pt x="872" y="4550"/>
                  </a:cubicBezTo>
                  <a:lnTo>
                    <a:pt x="2508" y="5539"/>
                  </a:lnTo>
                  <a:cubicBezTo>
                    <a:pt x="2666" y="5618"/>
                    <a:pt x="2862" y="5928"/>
                    <a:pt x="2832" y="6103"/>
                  </a:cubicBezTo>
                  <a:lnTo>
                    <a:pt x="2321" y="8194"/>
                  </a:lnTo>
                  <a:cubicBezTo>
                    <a:pt x="2261" y="8557"/>
                    <a:pt x="2366" y="8730"/>
                    <a:pt x="2552" y="8730"/>
                  </a:cubicBezTo>
                  <a:cubicBezTo>
                    <a:pt x="2697" y="8730"/>
                    <a:pt x="2892" y="8624"/>
                    <a:pt x="3094" y="8419"/>
                  </a:cubicBezTo>
                  <a:lnTo>
                    <a:pt x="4762" y="7024"/>
                  </a:lnTo>
                  <a:cubicBezTo>
                    <a:pt x="4858" y="6926"/>
                    <a:pt x="5251" y="6835"/>
                    <a:pt x="5499" y="6835"/>
                  </a:cubicBezTo>
                  <a:cubicBezTo>
                    <a:pt x="5573" y="6835"/>
                    <a:pt x="5634" y="6843"/>
                    <a:pt x="5670" y="6861"/>
                  </a:cubicBezTo>
                  <a:lnTo>
                    <a:pt x="7314" y="8057"/>
                  </a:lnTo>
                  <a:cubicBezTo>
                    <a:pt x="7450" y="8128"/>
                    <a:pt x="7563" y="8160"/>
                    <a:pt x="7651" y="8160"/>
                  </a:cubicBezTo>
                  <a:cubicBezTo>
                    <a:pt x="7939" y="8160"/>
                    <a:pt x="7969" y="7817"/>
                    <a:pt x="7737" y="7372"/>
                  </a:cubicBezTo>
                  <a:lnTo>
                    <a:pt x="7797" y="6478"/>
                  </a:lnTo>
                  <a:lnTo>
                    <a:pt x="7214" y="5353"/>
                  </a:lnTo>
                  <a:cubicBezTo>
                    <a:pt x="7132" y="5196"/>
                    <a:pt x="7161" y="5004"/>
                    <a:pt x="7289" y="4879"/>
                  </a:cubicBezTo>
                  <a:lnTo>
                    <a:pt x="8855" y="3336"/>
                  </a:lnTo>
                  <a:cubicBezTo>
                    <a:pt x="9292" y="2905"/>
                    <a:pt x="8968" y="2187"/>
                    <a:pt x="8394" y="2187"/>
                  </a:cubicBezTo>
                  <a:cubicBezTo>
                    <a:pt x="8355" y="2187"/>
                    <a:pt x="8315" y="2190"/>
                    <a:pt x="8275" y="2197"/>
                  </a:cubicBezTo>
                  <a:lnTo>
                    <a:pt x="6106" y="2557"/>
                  </a:lnTo>
                  <a:cubicBezTo>
                    <a:pt x="6084" y="2561"/>
                    <a:pt x="6062" y="2563"/>
                    <a:pt x="6040" y="2563"/>
                  </a:cubicBezTo>
                  <a:cubicBezTo>
                    <a:pt x="5888" y="2563"/>
                    <a:pt x="5746" y="2478"/>
                    <a:pt x="5677" y="2338"/>
                  </a:cubicBezTo>
                  <a:lnTo>
                    <a:pt x="4694" y="373"/>
                  </a:lnTo>
                  <a:cubicBezTo>
                    <a:pt x="4567" y="119"/>
                    <a:pt x="4332" y="1"/>
                    <a:pt x="4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90;p50">
              <a:extLst>
                <a:ext uri="{FF2B5EF4-FFF2-40B4-BE49-F238E27FC236}">
                  <a16:creationId xmlns:a16="http://schemas.microsoft.com/office/drawing/2014/main" id="{8C76196F-39FD-44B5-B905-6B39CA1667F5}"/>
                </a:ext>
              </a:extLst>
            </p:cNvPr>
            <p:cNvSpPr/>
            <p:nvPr/>
          </p:nvSpPr>
          <p:spPr>
            <a:xfrm>
              <a:off x="394150" y="3033650"/>
              <a:ext cx="464800" cy="460425"/>
            </a:xfrm>
            <a:custGeom>
              <a:avLst/>
              <a:gdLst/>
              <a:ahLst/>
              <a:cxnLst/>
              <a:rect l="l" t="t" r="r" b="b"/>
              <a:pathLst>
                <a:path w="18592" h="18417" extrusionOk="0">
                  <a:moveTo>
                    <a:pt x="445" y="0"/>
                  </a:moveTo>
                  <a:cubicBezTo>
                    <a:pt x="341" y="0"/>
                    <a:pt x="238" y="40"/>
                    <a:pt x="159" y="119"/>
                  </a:cubicBezTo>
                  <a:cubicBezTo>
                    <a:pt x="2" y="276"/>
                    <a:pt x="0" y="531"/>
                    <a:pt x="156" y="689"/>
                  </a:cubicBezTo>
                  <a:lnTo>
                    <a:pt x="17764" y="18297"/>
                  </a:lnTo>
                  <a:cubicBezTo>
                    <a:pt x="17840" y="18373"/>
                    <a:pt x="17943" y="18416"/>
                    <a:pt x="18051" y="18416"/>
                  </a:cubicBezTo>
                  <a:lnTo>
                    <a:pt x="18051" y="18417"/>
                  </a:lnTo>
                  <a:cubicBezTo>
                    <a:pt x="18410" y="18417"/>
                    <a:pt x="18591" y="17981"/>
                    <a:pt x="18337" y="17727"/>
                  </a:cubicBezTo>
                  <a:lnTo>
                    <a:pt x="729" y="116"/>
                  </a:lnTo>
                  <a:cubicBezTo>
                    <a:pt x="649" y="39"/>
                    <a:pt x="5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91;p50">
              <a:extLst>
                <a:ext uri="{FF2B5EF4-FFF2-40B4-BE49-F238E27FC236}">
                  <a16:creationId xmlns:a16="http://schemas.microsoft.com/office/drawing/2014/main" id="{4AAB99FB-117F-41B5-9A1F-201F63122491}"/>
                </a:ext>
              </a:extLst>
            </p:cNvPr>
            <p:cNvSpPr/>
            <p:nvPr/>
          </p:nvSpPr>
          <p:spPr>
            <a:xfrm>
              <a:off x="581425" y="3139975"/>
              <a:ext cx="292700" cy="288325"/>
            </a:xfrm>
            <a:custGeom>
              <a:avLst/>
              <a:gdLst/>
              <a:ahLst/>
              <a:cxnLst/>
              <a:rect l="l" t="t" r="r" b="b"/>
              <a:pathLst>
                <a:path w="11708" h="11533" extrusionOk="0">
                  <a:moveTo>
                    <a:pt x="445" y="0"/>
                  </a:moveTo>
                  <a:cubicBezTo>
                    <a:pt x="342" y="0"/>
                    <a:pt x="238" y="40"/>
                    <a:pt x="159" y="119"/>
                  </a:cubicBezTo>
                  <a:cubicBezTo>
                    <a:pt x="2" y="276"/>
                    <a:pt x="1" y="528"/>
                    <a:pt x="154" y="686"/>
                  </a:cubicBezTo>
                  <a:lnTo>
                    <a:pt x="10880" y="11414"/>
                  </a:lnTo>
                  <a:cubicBezTo>
                    <a:pt x="10956" y="11489"/>
                    <a:pt x="11059" y="11532"/>
                    <a:pt x="11167" y="11532"/>
                  </a:cubicBezTo>
                  <a:cubicBezTo>
                    <a:pt x="11526" y="11531"/>
                    <a:pt x="11707" y="11097"/>
                    <a:pt x="11453" y="10841"/>
                  </a:cubicBezTo>
                  <a:lnTo>
                    <a:pt x="725" y="113"/>
                  </a:lnTo>
                  <a:cubicBezTo>
                    <a:pt x="647" y="38"/>
                    <a:pt x="546"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92;p50">
              <a:extLst>
                <a:ext uri="{FF2B5EF4-FFF2-40B4-BE49-F238E27FC236}">
                  <a16:creationId xmlns:a16="http://schemas.microsoft.com/office/drawing/2014/main" id="{717E5674-EB1D-409D-9016-105FA1610196}"/>
                </a:ext>
              </a:extLst>
            </p:cNvPr>
            <p:cNvSpPr/>
            <p:nvPr/>
          </p:nvSpPr>
          <p:spPr>
            <a:xfrm>
              <a:off x="657275" y="3033650"/>
              <a:ext cx="206775" cy="202375"/>
            </a:xfrm>
            <a:custGeom>
              <a:avLst/>
              <a:gdLst/>
              <a:ahLst/>
              <a:cxnLst/>
              <a:rect l="l" t="t" r="r" b="b"/>
              <a:pathLst>
                <a:path w="8271" h="8095" extrusionOk="0">
                  <a:moveTo>
                    <a:pt x="445" y="0"/>
                  </a:moveTo>
                  <a:cubicBezTo>
                    <a:pt x="341" y="0"/>
                    <a:pt x="238" y="40"/>
                    <a:pt x="159" y="119"/>
                  </a:cubicBezTo>
                  <a:cubicBezTo>
                    <a:pt x="2" y="276"/>
                    <a:pt x="0" y="531"/>
                    <a:pt x="156" y="689"/>
                  </a:cubicBezTo>
                  <a:lnTo>
                    <a:pt x="7442" y="7975"/>
                  </a:lnTo>
                  <a:cubicBezTo>
                    <a:pt x="7517" y="8050"/>
                    <a:pt x="7621" y="8094"/>
                    <a:pt x="7728" y="8094"/>
                  </a:cubicBezTo>
                  <a:lnTo>
                    <a:pt x="7728" y="8093"/>
                  </a:lnTo>
                  <a:cubicBezTo>
                    <a:pt x="8089" y="8093"/>
                    <a:pt x="8270" y="7657"/>
                    <a:pt x="8014" y="7402"/>
                  </a:cubicBezTo>
                  <a:lnTo>
                    <a:pt x="727" y="116"/>
                  </a:lnTo>
                  <a:cubicBezTo>
                    <a:pt x="649" y="39"/>
                    <a:pt x="5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93;p50">
              <a:extLst>
                <a:ext uri="{FF2B5EF4-FFF2-40B4-BE49-F238E27FC236}">
                  <a16:creationId xmlns:a16="http://schemas.microsoft.com/office/drawing/2014/main" id="{0DA2F009-FA77-44E8-9145-430E1BF97070}"/>
                </a:ext>
              </a:extLst>
            </p:cNvPr>
            <p:cNvSpPr/>
            <p:nvPr/>
          </p:nvSpPr>
          <p:spPr>
            <a:xfrm>
              <a:off x="798800" y="3104375"/>
              <a:ext cx="80375" cy="75975"/>
            </a:xfrm>
            <a:custGeom>
              <a:avLst/>
              <a:gdLst/>
              <a:ahLst/>
              <a:cxnLst/>
              <a:rect l="l" t="t" r="r" b="b"/>
              <a:pathLst>
                <a:path w="3215" h="3039" extrusionOk="0">
                  <a:moveTo>
                    <a:pt x="444" y="0"/>
                  </a:moveTo>
                  <a:cubicBezTo>
                    <a:pt x="341" y="0"/>
                    <a:pt x="237" y="39"/>
                    <a:pt x="159" y="118"/>
                  </a:cubicBezTo>
                  <a:cubicBezTo>
                    <a:pt x="0" y="278"/>
                    <a:pt x="0" y="535"/>
                    <a:pt x="161" y="694"/>
                  </a:cubicBezTo>
                  <a:lnTo>
                    <a:pt x="2387" y="2919"/>
                  </a:lnTo>
                  <a:cubicBezTo>
                    <a:pt x="2463" y="2996"/>
                    <a:pt x="2567" y="3038"/>
                    <a:pt x="2674" y="3038"/>
                  </a:cubicBezTo>
                  <a:cubicBezTo>
                    <a:pt x="3035" y="3038"/>
                    <a:pt x="3215" y="2603"/>
                    <a:pt x="2960" y="2348"/>
                  </a:cubicBezTo>
                  <a:lnTo>
                    <a:pt x="734" y="121"/>
                  </a:lnTo>
                  <a:cubicBezTo>
                    <a:pt x="655" y="40"/>
                    <a:pt x="549" y="0"/>
                    <a:pt x="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94;p50">
              <a:extLst>
                <a:ext uri="{FF2B5EF4-FFF2-40B4-BE49-F238E27FC236}">
                  <a16:creationId xmlns:a16="http://schemas.microsoft.com/office/drawing/2014/main" id="{E6C152AE-4CE3-41EC-811F-4DDF41595F1C}"/>
                </a:ext>
              </a:extLst>
            </p:cNvPr>
            <p:cNvSpPr/>
            <p:nvPr/>
          </p:nvSpPr>
          <p:spPr>
            <a:xfrm>
              <a:off x="697600" y="3144825"/>
              <a:ext cx="115825" cy="111425"/>
            </a:xfrm>
            <a:custGeom>
              <a:avLst/>
              <a:gdLst/>
              <a:ahLst/>
              <a:cxnLst/>
              <a:rect l="l" t="t" r="r" b="b"/>
              <a:pathLst>
                <a:path w="4633" h="4457" extrusionOk="0">
                  <a:moveTo>
                    <a:pt x="445" y="1"/>
                  </a:moveTo>
                  <a:cubicBezTo>
                    <a:pt x="341" y="1"/>
                    <a:pt x="238" y="40"/>
                    <a:pt x="159" y="120"/>
                  </a:cubicBezTo>
                  <a:cubicBezTo>
                    <a:pt x="0" y="279"/>
                    <a:pt x="0" y="537"/>
                    <a:pt x="161" y="694"/>
                  </a:cubicBezTo>
                  <a:lnTo>
                    <a:pt x="3805" y="4338"/>
                  </a:lnTo>
                  <a:cubicBezTo>
                    <a:pt x="3880" y="4414"/>
                    <a:pt x="3983" y="4457"/>
                    <a:pt x="4090" y="4457"/>
                  </a:cubicBezTo>
                  <a:cubicBezTo>
                    <a:pt x="4451" y="4457"/>
                    <a:pt x="4632" y="4021"/>
                    <a:pt x="4378" y="3765"/>
                  </a:cubicBezTo>
                  <a:lnTo>
                    <a:pt x="734" y="121"/>
                  </a:lnTo>
                  <a:cubicBezTo>
                    <a:pt x="655" y="41"/>
                    <a:pt x="550"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95;p50">
              <a:extLst>
                <a:ext uri="{FF2B5EF4-FFF2-40B4-BE49-F238E27FC236}">
                  <a16:creationId xmlns:a16="http://schemas.microsoft.com/office/drawing/2014/main" id="{E5C5FCD7-771B-44C1-BB0C-10DA92E616BE}"/>
                </a:ext>
              </a:extLst>
            </p:cNvPr>
            <p:cNvSpPr/>
            <p:nvPr/>
          </p:nvSpPr>
          <p:spPr>
            <a:xfrm>
              <a:off x="621975" y="3523050"/>
              <a:ext cx="141025" cy="133950"/>
            </a:xfrm>
            <a:custGeom>
              <a:avLst/>
              <a:gdLst/>
              <a:ahLst/>
              <a:cxnLst/>
              <a:rect l="l" t="t" r="r" b="b"/>
              <a:pathLst>
                <a:path w="5641" h="5358" extrusionOk="0">
                  <a:moveTo>
                    <a:pt x="2470" y="1"/>
                  </a:moveTo>
                  <a:cubicBezTo>
                    <a:pt x="2282" y="1"/>
                    <a:pt x="2095" y="126"/>
                    <a:pt x="2062" y="351"/>
                  </a:cubicBezTo>
                  <a:lnTo>
                    <a:pt x="1837" y="1857"/>
                  </a:lnTo>
                  <a:lnTo>
                    <a:pt x="1306" y="1937"/>
                  </a:lnTo>
                  <a:lnTo>
                    <a:pt x="395" y="2155"/>
                  </a:lnTo>
                  <a:cubicBezTo>
                    <a:pt x="0" y="2214"/>
                    <a:pt x="54" y="2599"/>
                    <a:pt x="412" y="2777"/>
                  </a:cubicBezTo>
                  <a:lnTo>
                    <a:pt x="1715" y="3533"/>
                  </a:lnTo>
                  <a:lnTo>
                    <a:pt x="1483" y="4986"/>
                  </a:lnTo>
                  <a:cubicBezTo>
                    <a:pt x="1443" y="5227"/>
                    <a:pt x="1524" y="5357"/>
                    <a:pt x="1657" y="5357"/>
                  </a:cubicBezTo>
                  <a:cubicBezTo>
                    <a:pt x="1741" y="5357"/>
                    <a:pt x="1847" y="5304"/>
                    <a:pt x="1956" y="5194"/>
                  </a:cubicBezTo>
                  <a:lnTo>
                    <a:pt x="3052" y="4230"/>
                  </a:lnTo>
                  <a:lnTo>
                    <a:pt x="4464" y="4871"/>
                  </a:lnTo>
                  <a:cubicBezTo>
                    <a:pt x="4557" y="4919"/>
                    <a:pt x="4641" y="4941"/>
                    <a:pt x="4709" y="4941"/>
                  </a:cubicBezTo>
                  <a:cubicBezTo>
                    <a:pt x="4903" y="4941"/>
                    <a:pt x="4982" y="4767"/>
                    <a:pt x="4846" y="4505"/>
                  </a:cubicBezTo>
                  <a:lnTo>
                    <a:pt x="4685" y="3874"/>
                  </a:lnTo>
                  <a:lnTo>
                    <a:pt x="4287" y="3108"/>
                  </a:lnTo>
                  <a:lnTo>
                    <a:pt x="5374" y="2037"/>
                  </a:lnTo>
                  <a:cubicBezTo>
                    <a:pt x="5641" y="1774"/>
                    <a:pt x="5442" y="1335"/>
                    <a:pt x="5092" y="1335"/>
                  </a:cubicBezTo>
                  <a:cubicBezTo>
                    <a:pt x="5068" y="1335"/>
                    <a:pt x="5045" y="1337"/>
                    <a:pt x="5020" y="1341"/>
                  </a:cubicBezTo>
                  <a:lnTo>
                    <a:pt x="5019" y="1341"/>
                  </a:lnTo>
                  <a:lnTo>
                    <a:pt x="3515" y="1591"/>
                  </a:lnTo>
                  <a:lnTo>
                    <a:pt x="2834" y="228"/>
                  </a:lnTo>
                  <a:cubicBezTo>
                    <a:pt x="2757" y="73"/>
                    <a:pt x="2613" y="1"/>
                    <a:pt x="24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96;p50">
              <a:extLst>
                <a:ext uri="{FF2B5EF4-FFF2-40B4-BE49-F238E27FC236}">
                  <a16:creationId xmlns:a16="http://schemas.microsoft.com/office/drawing/2014/main" id="{2A84868E-B1D5-4C9B-9B38-C8C98BEF7229}"/>
                </a:ext>
              </a:extLst>
            </p:cNvPr>
            <p:cNvSpPr/>
            <p:nvPr/>
          </p:nvSpPr>
          <p:spPr>
            <a:xfrm>
              <a:off x="596600" y="3317075"/>
              <a:ext cx="196550" cy="192150"/>
            </a:xfrm>
            <a:custGeom>
              <a:avLst/>
              <a:gdLst/>
              <a:ahLst/>
              <a:cxnLst/>
              <a:rect l="l" t="t" r="r" b="b"/>
              <a:pathLst>
                <a:path w="7862" h="7686" extrusionOk="0">
                  <a:moveTo>
                    <a:pt x="445" y="0"/>
                  </a:moveTo>
                  <a:cubicBezTo>
                    <a:pt x="342" y="0"/>
                    <a:pt x="238" y="40"/>
                    <a:pt x="159" y="119"/>
                  </a:cubicBezTo>
                  <a:cubicBezTo>
                    <a:pt x="4" y="275"/>
                    <a:pt x="1" y="526"/>
                    <a:pt x="154" y="686"/>
                  </a:cubicBezTo>
                  <a:lnTo>
                    <a:pt x="7035" y="7568"/>
                  </a:lnTo>
                  <a:cubicBezTo>
                    <a:pt x="7110" y="7643"/>
                    <a:pt x="7214" y="7686"/>
                    <a:pt x="7321" y="7686"/>
                  </a:cubicBezTo>
                  <a:cubicBezTo>
                    <a:pt x="7682" y="7686"/>
                    <a:pt x="7862" y="7250"/>
                    <a:pt x="7607" y="6995"/>
                  </a:cubicBezTo>
                  <a:lnTo>
                    <a:pt x="725" y="113"/>
                  </a:lnTo>
                  <a:cubicBezTo>
                    <a:pt x="647" y="38"/>
                    <a:pt x="546"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97;p50">
              <a:extLst>
                <a:ext uri="{FF2B5EF4-FFF2-40B4-BE49-F238E27FC236}">
                  <a16:creationId xmlns:a16="http://schemas.microsoft.com/office/drawing/2014/main" id="{F3BB4D60-C161-4215-A5EF-BA450B878C5B}"/>
                </a:ext>
              </a:extLst>
            </p:cNvPr>
            <p:cNvSpPr/>
            <p:nvPr/>
          </p:nvSpPr>
          <p:spPr>
            <a:xfrm>
              <a:off x="801225" y="3526150"/>
              <a:ext cx="216850" cy="145000"/>
            </a:xfrm>
            <a:custGeom>
              <a:avLst/>
              <a:gdLst/>
              <a:ahLst/>
              <a:cxnLst/>
              <a:rect l="l" t="t" r="r" b="b"/>
              <a:pathLst>
                <a:path w="8674" h="5800" extrusionOk="0">
                  <a:moveTo>
                    <a:pt x="1922" y="0"/>
                  </a:moveTo>
                  <a:lnTo>
                    <a:pt x="787" y="171"/>
                  </a:lnTo>
                  <a:cubicBezTo>
                    <a:pt x="139" y="269"/>
                    <a:pt x="1" y="1142"/>
                    <a:pt x="586" y="1436"/>
                  </a:cubicBezTo>
                  <a:lnTo>
                    <a:pt x="2553" y="2418"/>
                  </a:lnTo>
                  <a:cubicBezTo>
                    <a:pt x="2712" y="2499"/>
                    <a:pt x="2801" y="2671"/>
                    <a:pt x="2771" y="2847"/>
                  </a:cubicBezTo>
                  <a:lnTo>
                    <a:pt x="2410" y="5016"/>
                  </a:lnTo>
                  <a:cubicBezTo>
                    <a:pt x="2336" y="5468"/>
                    <a:pt x="2698" y="5800"/>
                    <a:pt x="3079" y="5800"/>
                  </a:cubicBezTo>
                  <a:cubicBezTo>
                    <a:pt x="3244" y="5800"/>
                    <a:pt x="3412" y="5738"/>
                    <a:pt x="3551" y="5597"/>
                  </a:cubicBezTo>
                  <a:lnTo>
                    <a:pt x="5094" y="4031"/>
                  </a:lnTo>
                  <a:cubicBezTo>
                    <a:pt x="5172" y="3951"/>
                    <a:pt x="5277" y="3909"/>
                    <a:pt x="5383" y="3909"/>
                  </a:cubicBezTo>
                  <a:cubicBezTo>
                    <a:pt x="5446" y="3909"/>
                    <a:pt x="5510" y="3924"/>
                    <a:pt x="5568" y="3955"/>
                  </a:cubicBezTo>
                  <a:lnTo>
                    <a:pt x="7521" y="4969"/>
                  </a:lnTo>
                  <a:cubicBezTo>
                    <a:pt x="7625" y="5023"/>
                    <a:pt x="7731" y="5048"/>
                    <a:pt x="7832" y="5048"/>
                  </a:cubicBezTo>
                  <a:cubicBezTo>
                    <a:pt x="8297" y="5048"/>
                    <a:pt x="8673" y="4541"/>
                    <a:pt x="8425" y="4064"/>
                  </a:cubicBezTo>
                  <a:lnTo>
                    <a:pt x="7996" y="3236"/>
                  </a:lnTo>
                  <a:cubicBezTo>
                    <a:pt x="7613" y="3325"/>
                    <a:pt x="7221" y="3370"/>
                    <a:pt x="6827" y="3370"/>
                  </a:cubicBezTo>
                  <a:cubicBezTo>
                    <a:pt x="4589" y="3370"/>
                    <a:pt x="2682" y="1971"/>
                    <a:pt x="1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98;p50">
              <a:extLst>
                <a:ext uri="{FF2B5EF4-FFF2-40B4-BE49-F238E27FC236}">
                  <a16:creationId xmlns:a16="http://schemas.microsoft.com/office/drawing/2014/main" id="{B63D011F-1CC3-478D-825C-4F27D32E0837}"/>
                </a:ext>
              </a:extLst>
            </p:cNvPr>
            <p:cNvSpPr/>
            <p:nvPr/>
          </p:nvSpPr>
          <p:spPr>
            <a:xfrm>
              <a:off x="618150" y="3571450"/>
              <a:ext cx="132375" cy="89550"/>
            </a:xfrm>
            <a:custGeom>
              <a:avLst/>
              <a:gdLst/>
              <a:ahLst/>
              <a:cxnLst/>
              <a:rect l="l" t="t" r="r" b="b"/>
              <a:pathLst>
                <a:path w="5295" h="3582" extrusionOk="0">
                  <a:moveTo>
                    <a:pt x="1459" y="1"/>
                  </a:moveTo>
                  <a:lnTo>
                    <a:pt x="481" y="148"/>
                  </a:lnTo>
                  <a:cubicBezTo>
                    <a:pt x="85" y="207"/>
                    <a:pt x="0" y="741"/>
                    <a:pt x="358" y="919"/>
                  </a:cubicBezTo>
                  <a:lnTo>
                    <a:pt x="1722" y="1601"/>
                  </a:lnTo>
                  <a:lnTo>
                    <a:pt x="1472" y="3103"/>
                  </a:lnTo>
                  <a:cubicBezTo>
                    <a:pt x="1426" y="3379"/>
                    <a:pt x="1648" y="3582"/>
                    <a:pt x="1881" y="3582"/>
                  </a:cubicBezTo>
                  <a:cubicBezTo>
                    <a:pt x="1981" y="3582"/>
                    <a:pt x="2084" y="3544"/>
                    <a:pt x="2168" y="3459"/>
                  </a:cubicBezTo>
                  <a:lnTo>
                    <a:pt x="3238" y="2372"/>
                  </a:lnTo>
                  <a:lnTo>
                    <a:pt x="4590" y="3077"/>
                  </a:lnTo>
                  <a:cubicBezTo>
                    <a:pt x="4654" y="3110"/>
                    <a:pt x="4718" y="3124"/>
                    <a:pt x="4780" y="3124"/>
                  </a:cubicBezTo>
                  <a:cubicBezTo>
                    <a:pt x="5064" y="3124"/>
                    <a:pt x="5294" y="2815"/>
                    <a:pt x="5142" y="2523"/>
                  </a:cubicBezTo>
                  <a:lnTo>
                    <a:pt x="4838" y="1936"/>
                  </a:lnTo>
                  <a:cubicBezTo>
                    <a:pt x="4703" y="1953"/>
                    <a:pt x="4569" y="1963"/>
                    <a:pt x="4435" y="1964"/>
                  </a:cubicBezTo>
                  <a:cubicBezTo>
                    <a:pt x="3140" y="1963"/>
                    <a:pt x="1968" y="1192"/>
                    <a:pt x="1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99;p50">
              <a:extLst>
                <a:ext uri="{FF2B5EF4-FFF2-40B4-BE49-F238E27FC236}">
                  <a16:creationId xmlns:a16="http://schemas.microsoft.com/office/drawing/2014/main" id="{F866F4E7-98D8-476C-A8FC-101B94F0E563}"/>
                </a:ext>
              </a:extLst>
            </p:cNvPr>
            <p:cNvSpPr/>
            <p:nvPr/>
          </p:nvSpPr>
          <p:spPr>
            <a:xfrm>
              <a:off x="836250" y="3212775"/>
              <a:ext cx="141375" cy="134850"/>
            </a:xfrm>
            <a:custGeom>
              <a:avLst/>
              <a:gdLst/>
              <a:ahLst/>
              <a:cxnLst/>
              <a:rect l="l" t="t" r="r" b="b"/>
              <a:pathLst>
                <a:path w="5655" h="5394" extrusionOk="0">
                  <a:moveTo>
                    <a:pt x="2484" y="1"/>
                  </a:moveTo>
                  <a:cubicBezTo>
                    <a:pt x="2296" y="1"/>
                    <a:pt x="2110" y="126"/>
                    <a:pt x="2076" y="351"/>
                  </a:cubicBezTo>
                  <a:lnTo>
                    <a:pt x="1850" y="1857"/>
                  </a:lnTo>
                  <a:lnTo>
                    <a:pt x="1320" y="1937"/>
                  </a:lnTo>
                  <a:lnTo>
                    <a:pt x="397" y="2135"/>
                  </a:lnTo>
                  <a:cubicBezTo>
                    <a:pt x="0" y="2194"/>
                    <a:pt x="26" y="2629"/>
                    <a:pt x="384" y="2807"/>
                  </a:cubicBezTo>
                  <a:lnTo>
                    <a:pt x="1704" y="3492"/>
                  </a:lnTo>
                  <a:lnTo>
                    <a:pt x="1442" y="5011"/>
                  </a:lnTo>
                  <a:cubicBezTo>
                    <a:pt x="1402" y="5256"/>
                    <a:pt x="1506" y="5394"/>
                    <a:pt x="1657" y="5394"/>
                  </a:cubicBezTo>
                  <a:cubicBezTo>
                    <a:pt x="1750" y="5394"/>
                    <a:pt x="1860" y="5343"/>
                    <a:pt x="1966" y="5235"/>
                  </a:cubicBezTo>
                  <a:lnTo>
                    <a:pt x="2998" y="4140"/>
                  </a:lnTo>
                  <a:lnTo>
                    <a:pt x="4406" y="4887"/>
                  </a:lnTo>
                  <a:cubicBezTo>
                    <a:pt x="4488" y="4929"/>
                    <a:pt x="4568" y="4948"/>
                    <a:pt x="4640" y="4948"/>
                  </a:cubicBezTo>
                  <a:cubicBezTo>
                    <a:pt x="4880" y="4948"/>
                    <a:pt x="5033" y="4735"/>
                    <a:pt x="4891" y="4462"/>
                  </a:cubicBezTo>
                  <a:lnTo>
                    <a:pt x="4699" y="3872"/>
                  </a:lnTo>
                  <a:lnTo>
                    <a:pt x="4302" y="3107"/>
                  </a:lnTo>
                  <a:lnTo>
                    <a:pt x="5387" y="2037"/>
                  </a:lnTo>
                  <a:cubicBezTo>
                    <a:pt x="5655" y="1774"/>
                    <a:pt x="5455" y="1335"/>
                    <a:pt x="5105" y="1335"/>
                  </a:cubicBezTo>
                  <a:cubicBezTo>
                    <a:pt x="5081" y="1335"/>
                    <a:pt x="5057" y="1337"/>
                    <a:pt x="5033" y="1341"/>
                  </a:cubicBezTo>
                  <a:lnTo>
                    <a:pt x="5032" y="1341"/>
                  </a:lnTo>
                  <a:lnTo>
                    <a:pt x="3529" y="1591"/>
                  </a:lnTo>
                  <a:lnTo>
                    <a:pt x="2847" y="228"/>
                  </a:lnTo>
                  <a:cubicBezTo>
                    <a:pt x="2770" y="73"/>
                    <a:pt x="2627" y="1"/>
                    <a:pt x="2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00;p50">
              <a:extLst>
                <a:ext uri="{FF2B5EF4-FFF2-40B4-BE49-F238E27FC236}">
                  <a16:creationId xmlns:a16="http://schemas.microsoft.com/office/drawing/2014/main" id="{E9A92737-F5C7-4214-9B70-9D8E64FB6221}"/>
                </a:ext>
              </a:extLst>
            </p:cNvPr>
            <p:cNvSpPr/>
            <p:nvPr/>
          </p:nvSpPr>
          <p:spPr>
            <a:xfrm>
              <a:off x="832775" y="3261175"/>
              <a:ext cx="132350" cy="89575"/>
            </a:xfrm>
            <a:custGeom>
              <a:avLst/>
              <a:gdLst/>
              <a:ahLst/>
              <a:cxnLst/>
              <a:rect l="l" t="t" r="r" b="b"/>
              <a:pathLst>
                <a:path w="5294" h="3583" extrusionOk="0">
                  <a:moveTo>
                    <a:pt x="1458" y="1"/>
                  </a:moveTo>
                  <a:lnTo>
                    <a:pt x="480" y="148"/>
                  </a:lnTo>
                  <a:cubicBezTo>
                    <a:pt x="86" y="207"/>
                    <a:pt x="1" y="741"/>
                    <a:pt x="359" y="919"/>
                  </a:cubicBezTo>
                  <a:lnTo>
                    <a:pt x="1723" y="1601"/>
                  </a:lnTo>
                  <a:lnTo>
                    <a:pt x="1472" y="3103"/>
                  </a:lnTo>
                  <a:cubicBezTo>
                    <a:pt x="1426" y="3379"/>
                    <a:pt x="1647" y="3582"/>
                    <a:pt x="1880" y="3582"/>
                  </a:cubicBezTo>
                  <a:cubicBezTo>
                    <a:pt x="1980" y="3582"/>
                    <a:pt x="2083" y="3545"/>
                    <a:pt x="2168" y="3459"/>
                  </a:cubicBezTo>
                  <a:lnTo>
                    <a:pt x="3238" y="2373"/>
                  </a:lnTo>
                  <a:lnTo>
                    <a:pt x="4590" y="3075"/>
                  </a:lnTo>
                  <a:cubicBezTo>
                    <a:pt x="4654" y="3108"/>
                    <a:pt x="4719" y="3123"/>
                    <a:pt x="4781" y="3123"/>
                  </a:cubicBezTo>
                  <a:cubicBezTo>
                    <a:pt x="5063" y="3123"/>
                    <a:pt x="5293" y="2815"/>
                    <a:pt x="5142" y="2523"/>
                  </a:cubicBezTo>
                  <a:lnTo>
                    <a:pt x="4837" y="1936"/>
                  </a:lnTo>
                  <a:cubicBezTo>
                    <a:pt x="4704" y="1953"/>
                    <a:pt x="4569" y="1963"/>
                    <a:pt x="4435" y="1964"/>
                  </a:cubicBezTo>
                  <a:cubicBezTo>
                    <a:pt x="3139" y="1963"/>
                    <a:pt x="1969" y="1192"/>
                    <a:pt x="1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01;p50">
              <a:extLst>
                <a:ext uri="{FF2B5EF4-FFF2-40B4-BE49-F238E27FC236}">
                  <a16:creationId xmlns:a16="http://schemas.microsoft.com/office/drawing/2014/main" id="{E6EC618B-7B66-4ACD-838D-898B76D64F3C}"/>
                </a:ext>
              </a:extLst>
            </p:cNvPr>
            <p:cNvSpPr/>
            <p:nvPr/>
          </p:nvSpPr>
          <p:spPr>
            <a:xfrm>
              <a:off x="442525" y="3343050"/>
              <a:ext cx="206800" cy="202425"/>
            </a:xfrm>
            <a:custGeom>
              <a:avLst/>
              <a:gdLst/>
              <a:ahLst/>
              <a:cxnLst/>
              <a:rect l="l" t="t" r="r" b="b"/>
              <a:pathLst>
                <a:path w="8272" h="8097" extrusionOk="0">
                  <a:moveTo>
                    <a:pt x="445" y="1"/>
                  </a:moveTo>
                  <a:cubicBezTo>
                    <a:pt x="341" y="1"/>
                    <a:pt x="238" y="40"/>
                    <a:pt x="159" y="120"/>
                  </a:cubicBezTo>
                  <a:cubicBezTo>
                    <a:pt x="1" y="277"/>
                    <a:pt x="1" y="533"/>
                    <a:pt x="159" y="691"/>
                  </a:cubicBezTo>
                  <a:lnTo>
                    <a:pt x="7446" y="7978"/>
                  </a:lnTo>
                  <a:cubicBezTo>
                    <a:pt x="7521" y="8054"/>
                    <a:pt x="7624" y="8097"/>
                    <a:pt x="7731" y="8097"/>
                  </a:cubicBezTo>
                  <a:cubicBezTo>
                    <a:pt x="8092" y="8097"/>
                    <a:pt x="8272" y="7661"/>
                    <a:pt x="8017" y="7405"/>
                  </a:cubicBezTo>
                  <a:lnTo>
                    <a:pt x="731" y="118"/>
                  </a:lnTo>
                  <a:cubicBezTo>
                    <a:pt x="652" y="40"/>
                    <a:pt x="548"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02;p50">
              <a:extLst>
                <a:ext uri="{FF2B5EF4-FFF2-40B4-BE49-F238E27FC236}">
                  <a16:creationId xmlns:a16="http://schemas.microsoft.com/office/drawing/2014/main" id="{D9517093-2B99-4FE0-BCA8-B82912D6DF6A}"/>
                </a:ext>
              </a:extLst>
            </p:cNvPr>
            <p:cNvSpPr/>
            <p:nvPr/>
          </p:nvSpPr>
          <p:spPr>
            <a:xfrm>
              <a:off x="584225" y="3413900"/>
              <a:ext cx="80325" cy="75900"/>
            </a:xfrm>
            <a:custGeom>
              <a:avLst/>
              <a:gdLst/>
              <a:ahLst/>
              <a:cxnLst/>
              <a:rect l="l" t="t" r="r" b="b"/>
              <a:pathLst>
                <a:path w="3213" h="3036" extrusionOk="0">
                  <a:moveTo>
                    <a:pt x="444" y="1"/>
                  </a:moveTo>
                  <a:cubicBezTo>
                    <a:pt x="341" y="1"/>
                    <a:pt x="237" y="40"/>
                    <a:pt x="158" y="118"/>
                  </a:cubicBezTo>
                  <a:cubicBezTo>
                    <a:pt x="1" y="277"/>
                    <a:pt x="1" y="533"/>
                    <a:pt x="158" y="691"/>
                  </a:cubicBezTo>
                  <a:lnTo>
                    <a:pt x="2385" y="2918"/>
                  </a:lnTo>
                  <a:cubicBezTo>
                    <a:pt x="2460" y="2993"/>
                    <a:pt x="2563" y="3036"/>
                    <a:pt x="2670" y="3036"/>
                  </a:cubicBezTo>
                  <a:cubicBezTo>
                    <a:pt x="3031" y="3036"/>
                    <a:pt x="3212" y="2600"/>
                    <a:pt x="2958" y="2345"/>
                  </a:cubicBezTo>
                  <a:lnTo>
                    <a:pt x="731" y="118"/>
                  </a:lnTo>
                  <a:cubicBezTo>
                    <a:pt x="651" y="40"/>
                    <a:pt x="548" y="1"/>
                    <a:pt x="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03;p50">
              <a:extLst>
                <a:ext uri="{FF2B5EF4-FFF2-40B4-BE49-F238E27FC236}">
                  <a16:creationId xmlns:a16="http://schemas.microsoft.com/office/drawing/2014/main" id="{92B3C187-FA73-4608-8352-3F089ED6466F}"/>
                </a:ext>
              </a:extLst>
            </p:cNvPr>
            <p:cNvSpPr/>
            <p:nvPr/>
          </p:nvSpPr>
          <p:spPr>
            <a:xfrm>
              <a:off x="483000" y="3454375"/>
              <a:ext cx="115750" cy="111350"/>
            </a:xfrm>
            <a:custGeom>
              <a:avLst/>
              <a:gdLst/>
              <a:ahLst/>
              <a:cxnLst/>
              <a:rect l="l" t="t" r="r" b="b"/>
              <a:pathLst>
                <a:path w="4630" h="4454" extrusionOk="0">
                  <a:moveTo>
                    <a:pt x="445" y="0"/>
                  </a:moveTo>
                  <a:cubicBezTo>
                    <a:pt x="341" y="0"/>
                    <a:pt x="238" y="40"/>
                    <a:pt x="159" y="118"/>
                  </a:cubicBezTo>
                  <a:cubicBezTo>
                    <a:pt x="0" y="276"/>
                    <a:pt x="0" y="533"/>
                    <a:pt x="159" y="691"/>
                  </a:cubicBezTo>
                  <a:lnTo>
                    <a:pt x="3802" y="4334"/>
                  </a:lnTo>
                  <a:cubicBezTo>
                    <a:pt x="3877" y="4411"/>
                    <a:pt x="3980" y="4453"/>
                    <a:pt x="4088" y="4453"/>
                  </a:cubicBezTo>
                  <a:cubicBezTo>
                    <a:pt x="4088" y="4453"/>
                    <a:pt x="4089" y="4453"/>
                    <a:pt x="4090" y="4453"/>
                  </a:cubicBezTo>
                  <a:cubicBezTo>
                    <a:pt x="4449" y="4453"/>
                    <a:pt x="4629" y="4017"/>
                    <a:pt x="4375" y="3763"/>
                  </a:cubicBezTo>
                  <a:lnTo>
                    <a:pt x="732" y="119"/>
                  </a:lnTo>
                  <a:cubicBezTo>
                    <a:pt x="652" y="40"/>
                    <a:pt x="548"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360;p50">
            <a:extLst>
              <a:ext uri="{FF2B5EF4-FFF2-40B4-BE49-F238E27FC236}">
                <a16:creationId xmlns:a16="http://schemas.microsoft.com/office/drawing/2014/main" id="{4C774F5F-4C59-45CE-A942-5099C8EE7922}"/>
              </a:ext>
            </a:extLst>
          </p:cNvPr>
          <p:cNvGrpSpPr/>
          <p:nvPr/>
        </p:nvGrpSpPr>
        <p:grpSpPr>
          <a:xfrm>
            <a:off x="4957574" y="1347863"/>
            <a:ext cx="552292" cy="522470"/>
            <a:chOff x="2447200" y="339425"/>
            <a:chExt cx="637604" cy="603175"/>
          </a:xfrm>
        </p:grpSpPr>
        <p:sp>
          <p:nvSpPr>
            <p:cNvPr id="121" name="Google Shape;1361;p50">
              <a:extLst>
                <a:ext uri="{FF2B5EF4-FFF2-40B4-BE49-F238E27FC236}">
                  <a16:creationId xmlns:a16="http://schemas.microsoft.com/office/drawing/2014/main" id="{66B69F14-3A71-487A-B460-7B4A7C219A26}"/>
                </a:ext>
              </a:extLst>
            </p:cNvPr>
            <p:cNvSpPr/>
            <p:nvPr/>
          </p:nvSpPr>
          <p:spPr>
            <a:xfrm>
              <a:off x="2460304" y="340037"/>
              <a:ext cx="624500" cy="601950"/>
            </a:xfrm>
            <a:custGeom>
              <a:avLst/>
              <a:gdLst/>
              <a:ahLst/>
              <a:cxnLst/>
              <a:rect l="l" t="t" r="r" b="b"/>
              <a:pathLst>
                <a:path w="24980" h="24078" extrusionOk="0">
                  <a:moveTo>
                    <a:pt x="8817" y="1"/>
                  </a:moveTo>
                  <a:cubicBezTo>
                    <a:pt x="8579" y="1"/>
                    <a:pt x="8344" y="42"/>
                    <a:pt x="8120" y="123"/>
                  </a:cubicBezTo>
                  <a:lnTo>
                    <a:pt x="7147" y="1370"/>
                  </a:lnTo>
                  <a:lnTo>
                    <a:pt x="5172" y="7679"/>
                  </a:lnTo>
                  <a:cubicBezTo>
                    <a:pt x="4856" y="8719"/>
                    <a:pt x="3671" y="9937"/>
                    <a:pt x="2586" y="9937"/>
                  </a:cubicBezTo>
                  <a:lnTo>
                    <a:pt x="1534" y="9937"/>
                  </a:lnTo>
                  <a:cubicBezTo>
                    <a:pt x="398" y="9937"/>
                    <a:pt x="1" y="10382"/>
                    <a:pt x="1" y="11518"/>
                  </a:cubicBezTo>
                  <a:lnTo>
                    <a:pt x="1" y="13657"/>
                  </a:lnTo>
                  <a:cubicBezTo>
                    <a:pt x="1" y="15185"/>
                    <a:pt x="739" y="16649"/>
                    <a:pt x="1819" y="17729"/>
                  </a:cubicBezTo>
                  <a:lnTo>
                    <a:pt x="4483" y="20448"/>
                  </a:lnTo>
                  <a:cubicBezTo>
                    <a:pt x="4811" y="20775"/>
                    <a:pt x="5149" y="20942"/>
                    <a:pt x="5486" y="20942"/>
                  </a:cubicBezTo>
                  <a:cubicBezTo>
                    <a:pt x="5811" y="20942"/>
                    <a:pt x="6136" y="20787"/>
                    <a:pt x="6451" y="20472"/>
                  </a:cubicBezTo>
                  <a:lnTo>
                    <a:pt x="7689" y="19775"/>
                  </a:lnTo>
                  <a:cubicBezTo>
                    <a:pt x="8091" y="19374"/>
                    <a:pt x="8617" y="19173"/>
                    <a:pt x="9143" y="19173"/>
                  </a:cubicBezTo>
                  <a:cubicBezTo>
                    <a:pt x="9670" y="19173"/>
                    <a:pt x="10196" y="19374"/>
                    <a:pt x="10598" y="19775"/>
                  </a:cubicBezTo>
                  <a:lnTo>
                    <a:pt x="13805" y="22962"/>
                  </a:lnTo>
                  <a:cubicBezTo>
                    <a:pt x="14492" y="23650"/>
                    <a:pt x="15300" y="24078"/>
                    <a:pt x="16086" y="24078"/>
                  </a:cubicBezTo>
                  <a:cubicBezTo>
                    <a:pt x="16642" y="24078"/>
                    <a:pt x="17188" y="23864"/>
                    <a:pt x="17673" y="23378"/>
                  </a:cubicBezTo>
                  <a:lnTo>
                    <a:pt x="18770" y="22282"/>
                  </a:lnTo>
                  <a:cubicBezTo>
                    <a:pt x="19277" y="21776"/>
                    <a:pt x="20114" y="21440"/>
                    <a:pt x="20880" y="21440"/>
                  </a:cubicBezTo>
                  <a:cubicBezTo>
                    <a:pt x="21376" y="21440"/>
                    <a:pt x="21842" y="21581"/>
                    <a:pt x="22170" y="21908"/>
                  </a:cubicBezTo>
                  <a:cubicBezTo>
                    <a:pt x="22579" y="22316"/>
                    <a:pt x="23022" y="22616"/>
                    <a:pt x="23456" y="22616"/>
                  </a:cubicBezTo>
                  <a:cubicBezTo>
                    <a:pt x="23705" y="22616"/>
                    <a:pt x="23951" y="22517"/>
                    <a:pt x="24186" y="22282"/>
                  </a:cubicBezTo>
                  <a:cubicBezTo>
                    <a:pt x="24292" y="22176"/>
                    <a:pt x="24765" y="21931"/>
                    <a:pt x="24765" y="21931"/>
                  </a:cubicBezTo>
                  <a:cubicBezTo>
                    <a:pt x="24905" y="21683"/>
                    <a:pt x="24980" y="21403"/>
                    <a:pt x="24980" y="21119"/>
                  </a:cubicBezTo>
                  <a:lnTo>
                    <a:pt x="24980" y="14725"/>
                  </a:lnTo>
                  <a:cubicBezTo>
                    <a:pt x="24980" y="13199"/>
                    <a:pt x="24373" y="11733"/>
                    <a:pt x="23293" y="10653"/>
                  </a:cubicBezTo>
                  <a:lnTo>
                    <a:pt x="21468" y="8829"/>
                  </a:lnTo>
                  <a:cubicBezTo>
                    <a:pt x="21083" y="8443"/>
                    <a:pt x="20867" y="7921"/>
                    <a:pt x="20867" y="7375"/>
                  </a:cubicBezTo>
                  <a:lnTo>
                    <a:pt x="20867" y="6192"/>
                  </a:lnTo>
                  <a:cubicBezTo>
                    <a:pt x="20867" y="4922"/>
                    <a:pt x="20137" y="3766"/>
                    <a:pt x="18991" y="3221"/>
                  </a:cubicBezTo>
                  <a:lnTo>
                    <a:pt x="13991" y="840"/>
                  </a:lnTo>
                  <a:cubicBezTo>
                    <a:pt x="12830" y="287"/>
                    <a:pt x="11561" y="1"/>
                    <a:pt x="10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62;p50">
              <a:extLst>
                <a:ext uri="{FF2B5EF4-FFF2-40B4-BE49-F238E27FC236}">
                  <a16:creationId xmlns:a16="http://schemas.microsoft.com/office/drawing/2014/main" id="{24951FA0-C4CE-4371-98CC-EF62DFF1BE8E}"/>
                </a:ext>
              </a:extLst>
            </p:cNvPr>
            <p:cNvSpPr/>
            <p:nvPr/>
          </p:nvSpPr>
          <p:spPr>
            <a:xfrm>
              <a:off x="2447200" y="339425"/>
              <a:ext cx="632200" cy="603175"/>
            </a:xfrm>
            <a:custGeom>
              <a:avLst/>
              <a:gdLst/>
              <a:ahLst/>
              <a:cxnLst/>
              <a:rect l="l" t="t" r="r" b="b"/>
              <a:pathLst>
                <a:path w="25288" h="24127" extrusionOk="0">
                  <a:moveTo>
                    <a:pt x="8643" y="0"/>
                  </a:moveTo>
                  <a:lnTo>
                    <a:pt x="8643" y="0"/>
                  </a:lnTo>
                  <a:cubicBezTo>
                    <a:pt x="8045" y="215"/>
                    <a:pt x="7565" y="692"/>
                    <a:pt x="7373" y="1327"/>
                  </a:cubicBezTo>
                  <a:lnTo>
                    <a:pt x="5468" y="7579"/>
                  </a:lnTo>
                  <a:cubicBezTo>
                    <a:pt x="5153" y="8619"/>
                    <a:pt x="4194" y="9330"/>
                    <a:pt x="3109" y="9330"/>
                  </a:cubicBezTo>
                  <a:lnTo>
                    <a:pt x="2057" y="9330"/>
                  </a:lnTo>
                  <a:cubicBezTo>
                    <a:pt x="921" y="9330"/>
                    <a:pt x="0" y="10249"/>
                    <a:pt x="0" y="11385"/>
                  </a:cubicBezTo>
                  <a:lnTo>
                    <a:pt x="0" y="13526"/>
                  </a:lnTo>
                  <a:cubicBezTo>
                    <a:pt x="0" y="15053"/>
                    <a:pt x="607" y="16517"/>
                    <a:pt x="1688" y="17597"/>
                  </a:cubicBezTo>
                  <a:lnTo>
                    <a:pt x="5007" y="20917"/>
                  </a:lnTo>
                  <a:cubicBezTo>
                    <a:pt x="5328" y="21238"/>
                    <a:pt x="5749" y="21399"/>
                    <a:pt x="6170" y="21399"/>
                  </a:cubicBezTo>
                  <a:cubicBezTo>
                    <a:pt x="6591" y="21399"/>
                    <a:pt x="7012" y="21238"/>
                    <a:pt x="7333" y="20917"/>
                  </a:cubicBezTo>
                  <a:lnTo>
                    <a:pt x="8212" y="20039"/>
                  </a:lnTo>
                  <a:cubicBezTo>
                    <a:pt x="8614" y="19637"/>
                    <a:pt x="9140" y="19436"/>
                    <a:pt x="9666" y="19436"/>
                  </a:cubicBezTo>
                  <a:cubicBezTo>
                    <a:pt x="10193" y="19436"/>
                    <a:pt x="10719" y="19637"/>
                    <a:pt x="11121" y="20039"/>
                  </a:cubicBezTo>
                  <a:lnTo>
                    <a:pt x="14328" y="23246"/>
                  </a:lnTo>
                  <a:cubicBezTo>
                    <a:pt x="14915" y="23833"/>
                    <a:pt x="15684" y="24127"/>
                    <a:pt x="16453" y="24127"/>
                  </a:cubicBezTo>
                  <a:cubicBezTo>
                    <a:pt x="17222" y="24127"/>
                    <a:pt x="17991" y="23833"/>
                    <a:pt x="18578" y="23246"/>
                  </a:cubicBezTo>
                  <a:lnTo>
                    <a:pt x="19675" y="22150"/>
                  </a:lnTo>
                  <a:cubicBezTo>
                    <a:pt x="20092" y="21733"/>
                    <a:pt x="20638" y="21525"/>
                    <a:pt x="21184" y="21525"/>
                  </a:cubicBezTo>
                  <a:cubicBezTo>
                    <a:pt x="21730" y="21525"/>
                    <a:pt x="22277" y="21733"/>
                    <a:pt x="22694" y="22150"/>
                  </a:cubicBezTo>
                  <a:cubicBezTo>
                    <a:pt x="23015" y="22471"/>
                    <a:pt x="23436" y="22632"/>
                    <a:pt x="23857" y="22632"/>
                  </a:cubicBezTo>
                  <a:cubicBezTo>
                    <a:pt x="24278" y="22632"/>
                    <a:pt x="24699" y="22471"/>
                    <a:pt x="25020" y="22150"/>
                  </a:cubicBezTo>
                  <a:cubicBezTo>
                    <a:pt x="25124" y="22049"/>
                    <a:pt x="25214" y="21934"/>
                    <a:pt x="25288" y="21810"/>
                  </a:cubicBezTo>
                  <a:lnTo>
                    <a:pt x="23857" y="21810"/>
                  </a:lnTo>
                  <a:cubicBezTo>
                    <a:pt x="23646" y="21810"/>
                    <a:pt x="23438" y="21734"/>
                    <a:pt x="23290" y="21584"/>
                  </a:cubicBezTo>
                  <a:cubicBezTo>
                    <a:pt x="22729" y="21015"/>
                    <a:pt x="21980" y="20703"/>
                    <a:pt x="21184" y="20703"/>
                  </a:cubicBezTo>
                  <a:cubicBezTo>
                    <a:pt x="21066" y="20703"/>
                    <a:pt x="20947" y="20710"/>
                    <a:pt x="20828" y="20723"/>
                  </a:cubicBezTo>
                  <a:cubicBezTo>
                    <a:pt x="20142" y="20803"/>
                    <a:pt x="19514" y="21148"/>
                    <a:pt x="19026" y="21635"/>
                  </a:cubicBezTo>
                  <a:lnTo>
                    <a:pt x="18058" y="22604"/>
                  </a:lnTo>
                  <a:cubicBezTo>
                    <a:pt x="17698" y="22962"/>
                    <a:pt x="17240" y="23222"/>
                    <a:pt x="16738" y="23286"/>
                  </a:cubicBezTo>
                  <a:cubicBezTo>
                    <a:pt x="16642" y="23298"/>
                    <a:pt x="16547" y="23304"/>
                    <a:pt x="16453" y="23304"/>
                  </a:cubicBezTo>
                  <a:cubicBezTo>
                    <a:pt x="15870" y="23304"/>
                    <a:pt x="15323" y="23076"/>
                    <a:pt x="14910" y="22665"/>
                  </a:cubicBezTo>
                  <a:lnTo>
                    <a:pt x="11780" y="19533"/>
                  </a:lnTo>
                  <a:cubicBezTo>
                    <a:pt x="11282" y="19035"/>
                    <a:pt x="10634" y="18687"/>
                    <a:pt x="9932" y="18625"/>
                  </a:cubicBezTo>
                  <a:cubicBezTo>
                    <a:pt x="9842" y="18618"/>
                    <a:pt x="9752" y="18614"/>
                    <a:pt x="9661" y="18614"/>
                  </a:cubicBezTo>
                  <a:cubicBezTo>
                    <a:pt x="9648" y="18614"/>
                    <a:pt x="9634" y="18614"/>
                    <a:pt x="9621" y="18614"/>
                  </a:cubicBezTo>
                  <a:cubicBezTo>
                    <a:pt x="9600" y="18614"/>
                    <a:pt x="9580" y="18614"/>
                    <a:pt x="9559" y="18614"/>
                  </a:cubicBezTo>
                  <a:cubicBezTo>
                    <a:pt x="8172" y="18614"/>
                    <a:pt x="6881" y="17913"/>
                    <a:pt x="6272" y="16663"/>
                  </a:cubicBezTo>
                  <a:lnTo>
                    <a:pt x="4438" y="12888"/>
                  </a:lnTo>
                  <a:cubicBezTo>
                    <a:pt x="3851" y="11681"/>
                    <a:pt x="4197" y="10251"/>
                    <a:pt x="5225" y="9386"/>
                  </a:cubicBezTo>
                  <a:cubicBezTo>
                    <a:pt x="5713" y="8976"/>
                    <a:pt x="6073" y="8431"/>
                    <a:pt x="6257" y="7819"/>
                  </a:cubicBezTo>
                  <a:lnTo>
                    <a:pt x="8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63;p50">
              <a:extLst>
                <a:ext uri="{FF2B5EF4-FFF2-40B4-BE49-F238E27FC236}">
                  <a16:creationId xmlns:a16="http://schemas.microsoft.com/office/drawing/2014/main" id="{2AA68DB0-4583-4FEA-B3CE-6C1FAAFC10FF}"/>
                </a:ext>
              </a:extLst>
            </p:cNvPr>
            <p:cNvSpPr/>
            <p:nvPr/>
          </p:nvSpPr>
          <p:spPr>
            <a:xfrm>
              <a:off x="2894525" y="704837"/>
              <a:ext cx="113100" cy="113125"/>
            </a:xfrm>
            <a:custGeom>
              <a:avLst/>
              <a:gdLst/>
              <a:ahLst/>
              <a:cxnLst/>
              <a:rect l="l" t="t" r="r" b="b"/>
              <a:pathLst>
                <a:path w="4524" h="4525" extrusionOk="0">
                  <a:moveTo>
                    <a:pt x="2263" y="0"/>
                  </a:moveTo>
                  <a:cubicBezTo>
                    <a:pt x="2148" y="0"/>
                    <a:pt x="2056" y="92"/>
                    <a:pt x="2056" y="207"/>
                  </a:cubicBezTo>
                  <a:cubicBezTo>
                    <a:pt x="2055" y="1228"/>
                    <a:pt x="1227" y="2056"/>
                    <a:pt x="206" y="2057"/>
                  </a:cubicBezTo>
                  <a:cubicBezTo>
                    <a:pt x="93" y="2057"/>
                    <a:pt x="1" y="2149"/>
                    <a:pt x="1" y="2263"/>
                  </a:cubicBezTo>
                  <a:cubicBezTo>
                    <a:pt x="1" y="2376"/>
                    <a:pt x="93" y="2468"/>
                    <a:pt x="206" y="2468"/>
                  </a:cubicBezTo>
                  <a:cubicBezTo>
                    <a:pt x="1227" y="2469"/>
                    <a:pt x="2055" y="3297"/>
                    <a:pt x="2056" y="4320"/>
                  </a:cubicBezTo>
                  <a:cubicBezTo>
                    <a:pt x="2056" y="4433"/>
                    <a:pt x="2148" y="4525"/>
                    <a:pt x="2263" y="4525"/>
                  </a:cubicBezTo>
                  <a:cubicBezTo>
                    <a:pt x="2376" y="4525"/>
                    <a:pt x="2468" y="4433"/>
                    <a:pt x="2468" y="4320"/>
                  </a:cubicBezTo>
                  <a:cubicBezTo>
                    <a:pt x="2470" y="3297"/>
                    <a:pt x="3297" y="2469"/>
                    <a:pt x="4319" y="2468"/>
                  </a:cubicBezTo>
                  <a:cubicBezTo>
                    <a:pt x="4432" y="2468"/>
                    <a:pt x="4524" y="2376"/>
                    <a:pt x="4524" y="2263"/>
                  </a:cubicBezTo>
                  <a:cubicBezTo>
                    <a:pt x="4524" y="2149"/>
                    <a:pt x="4432" y="2057"/>
                    <a:pt x="4319" y="2057"/>
                  </a:cubicBezTo>
                  <a:lnTo>
                    <a:pt x="4319" y="2056"/>
                  </a:lnTo>
                  <a:cubicBezTo>
                    <a:pt x="3297" y="2056"/>
                    <a:pt x="2470" y="1228"/>
                    <a:pt x="2468" y="207"/>
                  </a:cubicBezTo>
                  <a:cubicBezTo>
                    <a:pt x="2468" y="92"/>
                    <a:pt x="2376" y="0"/>
                    <a:pt x="2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64;p50">
              <a:extLst>
                <a:ext uri="{FF2B5EF4-FFF2-40B4-BE49-F238E27FC236}">
                  <a16:creationId xmlns:a16="http://schemas.microsoft.com/office/drawing/2014/main" id="{15521192-EF99-4642-B289-EBA6CAF7AEE7}"/>
                </a:ext>
              </a:extLst>
            </p:cNvPr>
            <p:cNvSpPr/>
            <p:nvPr/>
          </p:nvSpPr>
          <p:spPr>
            <a:xfrm>
              <a:off x="2750729" y="427162"/>
              <a:ext cx="92575" cy="92600"/>
            </a:xfrm>
            <a:custGeom>
              <a:avLst/>
              <a:gdLst/>
              <a:ahLst/>
              <a:cxnLst/>
              <a:rect l="l" t="t" r="r" b="b"/>
              <a:pathLst>
                <a:path w="3703" h="3704" extrusionOk="0">
                  <a:moveTo>
                    <a:pt x="1846" y="1"/>
                  </a:moveTo>
                  <a:cubicBezTo>
                    <a:pt x="1731" y="1"/>
                    <a:pt x="1639" y="93"/>
                    <a:pt x="1639" y="207"/>
                  </a:cubicBezTo>
                  <a:cubicBezTo>
                    <a:pt x="1639" y="1001"/>
                    <a:pt x="996" y="1646"/>
                    <a:pt x="200" y="1646"/>
                  </a:cubicBezTo>
                  <a:cubicBezTo>
                    <a:pt x="89" y="1650"/>
                    <a:pt x="1" y="1741"/>
                    <a:pt x="1" y="1853"/>
                  </a:cubicBezTo>
                  <a:cubicBezTo>
                    <a:pt x="1" y="1963"/>
                    <a:pt x="89" y="2055"/>
                    <a:pt x="200" y="2058"/>
                  </a:cubicBezTo>
                  <a:cubicBezTo>
                    <a:pt x="996" y="2059"/>
                    <a:pt x="1639" y="2703"/>
                    <a:pt x="1639" y="3497"/>
                  </a:cubicBezTo>
                  <a:cubicBezTo>
                    <a:pt x="1639" y="3611"/>
                    <a:pt x="1731" y="3703"/>
                    <a:pt x="1846" y="3703"/>
                  </a:cubicBezTo>
                  <a:cubicBezTo>
                    <a:pt x="1959" y="3703"/>
                    <a:pt x="2051" y="3611"/>
                    <a:pt x="2051" y="3497"/>
                  </a:cubicBezTo>
                  <a:cubicBezTo>
                    <a:pt x="2052" y="2703"/>
                    <a:pt x="2696" y="2059"/>
                    <a:pt x="3491" y="2058"/>
                  </a:cubicBezTo>
                  <a:cubicBezTo>
                    <a:pt x="3493" y="2058"/>
                    <a:pt x="3495" y="2058"/>
                    <a:pt x="3497" y="2058"/>
                  </a:cubicBezTo>
                  <a:cubicBezTo>
                    <a:pt x="3610" y="2058"/>
                    <a:pt x="3702" y="1967"/>
                    <a:pt x="3702" y="1853"/>
                  </a:cubicBezTo>
                  <a:cubicBezTo>
                    <a:pt x="3702" y="1738"/>
                    <a:pt x="3610" y="1646"/>
                    <a:pt x="3496" y="1646"/>
                  </a:cubicBezTo>
                  <a:cubicBezTo>
                    <a:pt x="3495" y="1646"/>
                    <a:pt x="3493" y="1646"/>
                    <a:pt x="3491" y="1646"/>
                  </a:cubicBezTo>
                  <a:cubicBezTo>
                    <a:pt x="2696" y="1646"/>
                    <a:pt x="2052" y="1001"/>
                    <a:pt x="2051" y="207"/>
                  </a:cubicBezTo>
                  <a:cubicBezTo>
                    <a:pt x="2051" y="93"/>
                    <a:pt x="1959"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65;p50">
              <a:extLst>
                <a:ext uri="{FF2B5EF4-FFF2-40B4-BE49-F238E27FC236}">
                  <a16:creationId xmlns:a16="http://schemas.microsoft.com/office/drawing/2014/main" id="{097A977E-9A56-47CE-BE8C-4AC14C416A63}"/>
                </a:ext>
              </a:extLst>
            </p:cNvPr>
            <p:cNvSpPr/>
            <p:nvPr/>
          </p:nvSpPr>
          <p:spPr>
            <a:xfrm>
              <a:off x="2765775" y="761837"/>
              <a:ext cx="62150" cy="61750"/>
            </a:xfrm>
            <a:custGeom>
              <a:avLst/>
              <a:gdLst/>
              <a:ahLst/>
              <a:cxnLst/>
              <a:rect l="l" t="t" r="r" b="b"/>
              <a:pathLst>
                <a:path w="2486" h="2470" extrusionOk="0">
                  <a:moveTo>
                    <a:pt x="1243" y="1"/>
                  </a:moveTo>
                  <a:cubicBezTo>
                    <a:pt x="1019" y="1"/>
                    <a:pt x="835" y="181"/>
                    <a:pt x="831" y="404"/>
                  </a:cubicBezTo>
                  <a:lnTo>
                    <a:pt x="831" y="816"/>
                  </a:lnTo>
                  <a:lnTo>
                    <a:pt x="419" y="816"/>
                  </a:lnTo>
                  <a:cubicBezTo>
                    <a:pt x="416" y="816"/>
                    <a:pt x="413" y="816"/>
                    <a:pt x="409" y="816"/>
                  </a:cubicBezTo>
                  <a:cubicBezTo>
                    <a:pt x="183" y="816"/>
                    <a:pt x="1" y="1000"/>
                    <a:pt x="1" y="1226"/>
                  </a:cubicBezTo>
                  <a:cubicBezTo>
                    <a:pt x="1" y="1453"/>
                    <a:pt x="183" y="1638"/>
                    <a:pt x="409" y="1638"/>
                  </a:cubicBezTo>
                  <a:cubicBezTo>
                    <a:pt x="413" y="1638"/>
                    <a:pt x="416" y="1638"/>
                    <a:pt x="419" y="1638"/>
                  </a:cubicBezTo>
                  <a:lnTo>
                    <a:pt x="831" y="1638"/>
                  </a:lnTo>
                  <a:lnTo>
                    <a:pt x="831" y="2050"/>
                  </a:lnTo>
                  <a:cubicBezTo>
                    <a:pt x="827" y="2280"/>
                    <a:pt x="1012" y="2470"/>
                    <a:pt x="1243" y="2470"/>
                  </a:cubicBezTo>
                  <a:cubicBezTo>
                    <a:pt x="1473" y="2470"/>
                    <a:pt x="1659" y="2280"/>
                    <a:pt x="1655" y="2050"/>
                  </a:cubicBezTo>
                  <a:lnTo>
                    <a:pt x="1655" y="1638"/>
                  </a:lnTo>
                  <a:lnTo>
                    <a:pt x="2065" y="1638"/>
                  </a:lnTo>
                  <a:cubicBezTo>
                    <a:pt x="2068" y="1638"/>
                    <a:pt x="2072" y="1638"/>
                    <a:pt x="2075" y="1638"/>
                  </a:cubicBezTo>
                  <a:cubicBezTo>
                    <a:pt x="2301" y="1638"/>
                    <a:pt x="2485" y="1453"/>
                    <a:pt x="2485" y="1226"/>
                  </a:cubicBezTo>
                  <a:cubicBezTo>
                    <a:pt x="2485" y="1000"/>
                    <a:pt x="2301" y="816"/>
                    <a:pt x="2075" y="816"/>
                  </a:cubicBezTo>
                  <a:cubicBezTo>
                    <a:pt x="2072" y="816"/>
                    <a:pt x="2068" y="816"/>
                    <a:pt x="2065" y="816"/>
                  </a:cubicBezTo>
                  <a:lnTo>
                    <a:pt x="1655" y="816"/>
                  </a:lnTo>
                  <a:lnTo>
                    <a:pt x="1655" y="404"/>
                  </a:lnTo>
                  <a:cubicBezTo>
                    <a:pt x="1649" y="181"/>
                    <a:pt x="1466" y="1"/>
                    <a:pt x="1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66;p50">
              <a:extLst>
                <a:ext uri="{FF2B5EF4-FFF2-40B4-BE49-F238E27FC236}">
                  <a16:creationId xmlns:a16="http://schemas.microsoft.com/office/drawing/2014/main" id="{6ABD7F34-B0D0-4863-A56A-0519BF7EA42F}"/>
                </a:ext>
              </a:extLst>
            </p:cNvPr>
            <p:cNvSpPr/>
            <p:nvPr/>
          </p:nvSpPr>
          <p:spPr>
            <a:xfrm>
              <a:off x="2826704" y="658812"/>
              <a:ext cx="43150" cy="41175"/>
            </a:xfrm>
            <a:custGeom>
              <a:avLst/>
              <a:gdLst/>
              <a:ahLst/>
              <a:cxnLst/>
              <a:rect l="l" t="t" r="r" b="b"/>
              <a:pathLst>
                <a:path w="1726" h="1647" extrusionOk="0">
                  <a:moveTo>
                    <a:pt x="452" y="1"/>
                  </a:moveTo>
                  <a:cubicBezTo>
                    <a:pt x="347" y="1"/>
                    <a:pt x="242" y="41"/>
                    <a:pt x="161" y="121"/>
                  </a:cubicBezTo>
                  <a:cubicBezTo>
                    <a:pt x="1" y="282"/>
                    <a:pt x="1" y="542"/>
                    <a:pt x="161" y="704"/>
                  </a:cubicBezTo>
                  <a:lnTo>
                    <a:pt x="984" y="1526"/>
                  </a:lnTo>
                  <a:cubicBezTo>
                    <a:pt x="1064" y="1606"/>
                    <a:pt x="1169" y="1647"/>
                    <a:pt x="1275" y="1647"/>
                  </a:cubicBezTo>
                  <a:cubicBezTo>
                    <a:pt x="1380" y="1647"/>
                    <a:pt x="1485" y="1606"/>
                    <a:pt x="1566" y="1526"/>
                  </a:cubicBezTo>
                  <a:cubicBezTo>
                    <a:pt x="1726" y="1364"/>
                    <a:pt x="1726" y="1104"/>
                    <a:pt x="1566" y="944"/>
                  </a:cubicBezTo>
                  <a:lnTo>
                    <a:pt x="742" y="121"/>
                  </a:lnTo>
                  <a:cubicBezTo>
                    <a:pt x="662" y="41"/>
                    <a:pt x="557"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67;p50">
              <a:extLst>
                <a:ext uri="{FF2B5EF4-FFF2-40B4-BE49-F238E27FC236}">
                  <a16:creationId xmlns:a16="http://schemas.microsoft.com/office/drawing/2014/main" id="{BC22DB43-1EDB-4256-A95C-0ECE743BE89E}"/>
                </a:ext>
              </a:extLst>
            </p:cNvPr>
            <p:cNvSpPr/>
            <p:nvPr/>
          </p:nvSpPr>
          <p:spPr>
            <a:xfrm>
              <a:off x="2651879" y="473762"/>
              <a:ext cx="32850" cy="30800"/>
            </a:xfrm>
            <a:custGeom>
              <a:avLst/>
              <a:gdLst/>
              <a:ahLst/>
              <a:cxnLst/>
              <a:rect l="l" t="t" r="r" b="b"/>
              <a:pathLst>
                <a:path w="1314" h="1232" extrusionOk="0">
                  <a:moveTo>
                    <a:pt x="863" y="0"/>
                  </a:moveTo>
                  <a:cubicBezTo>
                    <a:pt x="758" y="0"/>
                    <a:pt x="653" y="40"/>
                    <a:pt x="573" y="119"/>
                  </a:cubicBezTo>
                  <a:lnTo>
                    <a:pt x="162" y="531"/>
                  </a:lnTo>
                  <a:cubicBezTo>
                    <a:pt x="0" y="690"/>
                    <a:pt x="0" y="951"/>
                    <a:pt x="162" y="1112"/>
                  </a:cubicBezTo>
                  <a:cubicBezTo>
                    <a:pt x="242" y="1192"/>
                    <a:pt x="347" y="1232"/>
                    <a:pt x="452" y="1232"/>
                  </a:cubicBezTo>
                  <a:cubicBezTo>
                    <a:pt x="557" y="1232"/>
                    <a:pt x="663" y="1192"/>
                    <a:pt x="743" y="1112"/>
                  </a:cubicBezTo>
                  <a:lnTo>
                    <a:pt x="1155" y="700"/>
                  </a:lnTo>
                  <a:cubicBezTo>
                    <a:pt x="1313" y="540"/>
                    <a:pt x="1313" y="280"/>
                    <a:pt x="1154" y="120"/>
                  </a:cubicBezTo>
                  <a:cubicBezTo>
                    <a:pt x="1073" y="40"/>
                    <a:pt x="968"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68;p50">
              <a:extLst>
                <a:ext uri="{FF2B5EF4-FFF2-40B4-BE49-F238E27FC236}">
                  <a16:creationId xmlns:a16="http://schemas.microsoft.com/office/drawing/2014/main" id="{A38B7136-DD71-4BF2-9709-4456869AD05B}"/>
                </a:ext>
              </a:extLst>
            </p:cNvPr>
            <p:cNvSpPr/>
            <p:nvPr/>
          </p:nvSpPr>
          <p:spPr>
            <a:xfrm>
              <a:off x="2509154" y="638262"/>
              <a:ext cx="30450" cy="20575"/>
            </a:xfrm>
            <a:custGeom>
              <a:avLst/>
              <a:gdLst/>
              <a:ahLst/>
              <a:cxnLst/>
              <a:rect l="l" t="t" r="r" b="b"/>
              <a:pathLst>
                <a:path w="1218" h="823" extrusionOk="0">
                  <a:moveTo>
                    <a:pt x="404" y="0"/>
                  </a:moveTo>
                  <a:cubicBezTo>
                    <a:pt x="179" y="5"/>
                    <a:pt x="1" y="187"/>
                    <a:pt x="1" y="411"/>
                  </a:cubicBezTo>
                  <a:cubicBezTo>
                    <a:pt x="1" y="636"/>
                    <a:pt x="179" y="818"/>
                    <a:pt x="404" y="822"/>
                  </a:cubicBezTo>
                  <a:lnTo>
                    <a:pt x="814" y="822"/>
                  </a:lnTo>
                  <a:cubicBezTo>
                    <a:pt x="1038" y="818"/>
                    <a:pt x="1217" y="636"/>
                    <a:pt x="1217" y="411"/>
                  </a:cubicBezTo>
                  <a:cubicBezTo>
                    <a:pt x="1217" y="187"/>
                    <a:pt x="1038" y="5"/>
                    <a:pt x="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69;p50">
              <a:extLst>
                <a:ext uri="{FF2B5EF4-FFF2-40B4-BE49-F238E27FC236}">
                  <a16:creationId xmlns:a16="http://schemas.microsoft.com/office/drawing/2014/main" id="{78ABBF09-AF28-432D-B119-0943FD278A79}"/>
                </a:ext>
              </a:extLst>
            </p:cNvPr>
            <p:cNvSpPr/>
            <p:nvPr/>
          </p:nvSpPr>
          <p:spPr>
            <a:xfrm>
              <a:off x="2868825" y="840000"/>
              <a:ext cx="20575" cy="30650"/>
            </a:xfrm>
            <a:custGeom>
              <a:avLst/>
              <a:gdLst/>
              <a:ahLst/>
              <a:cxnLst/>
              <a:rect l="l" t="t" r="r" b="b"/>
              <a:pathLst>
                <a:path w="823" h="1226" extrusionOk="0">
                  <a:moveTo>
                    <a:pt x="412" y="0"/>
                  </a:moveTo>
                  <a:cubicBezTo>
                    <a:pt x="184" y="0"/>
                    <a:pt x="0" y="184"/>
                    <a:pt x="0" y="412"/>
                  </a:cubicBezTo>
                  <a:lnTo>
                    <a:pt x="0" y="823"/>
                  </a:lnTo>
                  <a:cubicBezTo>
                    <a:pt x="4" y="1047"/>
                    <a:pt x="187" y="1225"/>
                    <a:pt x="412" y="1225"/>
                  </a:cubicBezTo>
                  <a:cubicBezTo>
                    <a:pt x="635" y="1225"/>
                    <a:pt x="818" y="1047"/>
                    <a:pt x="822" y="823"/>
                  </a:cubicBezTo>
                  <a:lnTo>
                    <a:pt x="822" y="412"/>
                  </a:lnTo>
                  <a:cubicBezTo>
                    <a:pt x="822" y="184"/>
                    <a:pt x="638"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70;p50">
              <a:extLst>
                <a:ext uri="{FF2B5EF4-FFF2-40B4-BE49-F238E27FC236}">
                  <a16:creationId xmlns:a16="http://schemas.microsoft.com/office/drawing/2014/main" id="{56BC45C3-0F22-4E1A-8DB9-E375F2F16393}"/>
                </a:ext>
              </a:extLst>
            </p:cNvPr>
            <p:cNvSpPr/>
            <p:nvPr/>
          </p:nvSpPr>
          <p:spPr>
            <a:xfrm>
              <a:off x="2658529" y="568762"/>
              <a:ext cx="103975" cy="100075"/>
            </a:xfrm>
            <a:custGeom>
              <a:avLst/>
              <a:gdLst/>
              <a:ahLst/>
              <a:cxnLst/>
              <a:rect l="l" t="t" r="r" b="b"/>
              <a:pathLst>
                <a:path w="4159" h="4003" extrusionOk="0">
                  <a:moveTo>
                    <a:pt x="2243" y="0"/>
                  </a:moveTo>
                  <a:cubicBezTo>
                    <a:pt x="1462" y="0"/>
                    <a:pt x="783" y="326"/>
                    <a:pt x="435" y="967"/>
                  </a:cubicBezTo>
                  <a:cubicBezTo>
                    <a:pt x="0" y="1767"/>
                    <a:pt x="146" y="2758"/>
                    <a:pt x="791" y="3402"/>
                  </a:cubicBezTo>
                  <a:cubicBezTo>
                    <a:pt x="1186" y="3796"/>
                    <a:pt x="1712" y="4003"/>
                    <a:pt x="2244" y="4003"/>
                  </a:cubicBezTo>
                  <a:cubicBezTo>
                    <a:pt x="2579" y="4003"/>
                    <a:pt x="2917" y="3921"/>
                    <a:pt x="3226" y="3752"/>
                  </a:cubicBezTo>
                  <a:cubicBezTo>
                    <a:pt x="3866" y="3404"/>
                    <a:pt x="4159" y="2727"/>
                    <a:pt x="4159" y="1947"/>
                  </a:cubicBezTo>
                  <a:cubicBezTo>
                    <a:pt x="4159" y="811"/>
                    <a:pt x="3379" y="0"/>
                    <a:pt x="2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71;p50">
              <a:extLst>
                <a:ext uri="{FF2B5EF4-FFF2-40B4-BE49-F238E27FC236}">
                  <a16:creationId xmlns:a16="http://schemas.microsoft.com/office/drawing/2014/main" id="{D99B3BD6-BAF1-4EFD-B08E-89C3C2975C26}"/>
                </a:ext>
              </a:extLst>
            </p:cNvPr>
            <p:cNvSpPr/>
            <p:nvPr/>
          </p:nvSpPr>
          <p:spPr>
            <a:xfrm>
              <a:off x="2887750" y="586587"/>
              <a:ext cx="42800" cy="41125"/>
            </a:xfrm>
            <a:custGeom>
              <a:avLst/>
              <a:gdLst/>
              <a:ahLst/>
              <a:cxnLst/>
              <a:rect l="l" t="t" r="r" b="b"/>
              <a:pathLst>
                <a:path w="1712" h="1645" extrusionOk="0">
                  <a:moveTo>
                    <a:pt x="885" y="0"/>
                  </a:moveTo>
                  <a:cubicBezTo>
                    <a:pt x="554" y="0"/>
                    <a:pt x="256" y="201"/>
                    <a:pt x="127" y="507"/>
                  </a:cubicBezTo>
                  <a:cubicBezTo>
                    <a:pt x="0" y="815"/>
                    <a:pt x="71" y="1169"/>
                    <a:pt x="306" y="1404"/>
                  </a:cubicBezTo>
                  <a:cubicBezTo>
                    <a:pt x="464" y="1561"/>
                    <a:pt x="674" y="1645"/>
                    <a:pt x="889" y="1645"/>
                  </a:cubicBezTo>
                  <a:cubicBezTo>
                    <a:pt x="994" y="1645"/>
                    <a:pt x="1101" y="1624"/>
                    <a:pt x="1203" y="1582"/>
                  </a:cubicBezTo>
                  <a:cubicBezTo>
                    <a:pt x="1510" y="1455"/>
                    <a:pt x="1711" y="1155"/>
                    <a:pt x="1711" y="822"/>
                  </a:cubicBezTo>
                  <a:lnTo>
                    <a:pt x="1712" y="822"/>
                  </a:lnTo>
                  <a:cubicBezTo>
                    <a:pt x="1712" y="369"/>
                    <a:pt x="1344" y="0"/>
                    <a:pt x="891" y="0"/>
                  </a:cubicBezTo>
                  <a:cubicBezTo>
                    <a:pt x="890" y="0"/>
                    <a:pt x="889" y="0"/>
                    <a:pt x="889" y="0"/>
                  </a:cubicBezTo>
                  <a:cubicBezTo>
                    <a:pt x="887" y="0"/>
                    <a:pt x="886" y="0"/>
                    <a:pt x="8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65296700-B870-4D10-B2D3-9EB298C32386}"/>
                  </a:ext>
                </a:extLst>
              </p:cNvPr>
              <p:cNvSpPr txBox="1"/>
              <p:nvPr/>
            </p:nvSpPr>
            <p:spPr>
              <a:xfrm>
                <a:off x="5796447" y="4079045"/>
                <a:ext cx="1609030" cy="391839"/>
              </a:xfrm>
              <a:prstGeom prst="rect">
                <a:avLst/>
              </a:prstGeom>
              <a:noFill/>
            </p:spPr>
            <p:txBody>
              <a:bodyPr wrap="none" lIns="0" tIns="0" rIns="0" bIns="0" rtlCol="0">
                <a:spAutoFit/>
              </a:bodyPr>
              <a:lstStyle/>
              <a:p>
                <a14:m>
                  <m:oMath xmlns:m="http://schemas.openxmlformats.org/officeDocument/2006/math">
                    <m:acc>
                      <m:accPr>
                        <m:chr m:val="⃗"/>
                        <m:ctrlPr>
                          <a:rPr lang="es-CO" sz="1800" i="1" smtClean="0">
                            <a:solidFill>
                              <a:schemeClr val="bg1"/>
                            </a:solidFill>
                            <a:latin typeface="Cambria Math" panose="02040503050406030204" pitchFamily="18" charset="0"/>
                          </a:rPr>
                        </m:ctrlPr>
                      </m:accPr>
                      <m:e>
                        <m:sSub>
                          <m:sSubPr>
                            <m:ctrlPr>
                              <a:rPr lang="es-CO" sz="1800" i="1" smtClean="0">
                                <a:solidFill>
                                  <a:schemeClr val="bg1"/>
                                </a:solidFill>
                                <a:latin typeface="Cambria Math" panose="02040503050406030204" pitchFamily="18" charset="0"/>
                              </a:rPr>
                            </m:ctrlPr>
                          </m:sSubPr>
                          <m:e>
                            <m:r>
                              <a:rPr lang="es-MX" sz="1800" b="0" i="1" smtClean="0">
                                <a:solidFill>
                                  <a:schemeClr val="bg1"/>
                                </a:solidFill>
                                <a:latin typeface="Cambria Math" panose="02040503050406030204" pitchFamily="18" charset="0"/>
                              </a:rPr>
                              <m:t>𝐹</m:t>
                            </m:r>
                          </m:e>
                          <m:sub>
                            <m:r>
                              <a:rPr lang="es-MX" sz="1800" b="0" i="1" smtClean="0">
                                <a:solidFill>
                                  <a:schemeClr val="bg1"/>
                                </a:solidFill>
                                <a:latin typeface="Cambria Math" panose="02040503050406030204" pitchFamily="18" charset="0"/>
                              </a:rPr>
                              <m:t>𝐺</m:t>
                            </m:r>
                          </m:sub>
                        </m:sSub>
                      </m:e>
                    </m:acc>
                    <m:r>
                      <a:rPr lang="es-MX" sz="1800" b="0" i="1" smtClean="0">
                        <a:solidFill>
                          <a:schemeClr val="bg1"/>
                        </a:solidFill>
                        <a:latin typeface="Cambria Math" panose="02040503050406030204" pitchFamily="18" charset="0"/>
                      </a:rPr>
                      <m:t>=−</m:t>
                    </m:r>
                    <m:r>
                      <a:rPr lang="es-MX" sz="1800" b="0" i="1" smtClean="0">
                        <a:solidFill>
                          <a:schemeClr val="bg1"/>
                        </a:solidFill>
                        <a:latin typeface="Cambria Math" panose="02040503050406030204" pitchFamily="18" charset="0"/>
                      </a:rPr>
                      <m:t>𝐺</m:t>
                    </m:r>
                    <m:r>
                      <a:rPr lang="es-MX" sz="1800" b="0" i="1" smtClean="0">
                        <a:solidFill>
                          <a:schemeClr val="bg1"/>
                        </a:solidFill>
                        <a:latin typeface="Cambria Math" panose="02040503050406030204" pitchFamily="18" charset="0"/>
                      </a:rPr>
                      <m:t>.</m:t>
                    </m:r>
                    <m:f>
                      <m:fPr>
                        <m:ctrlPr>
                          <a:rPr lang="es-MX" sz="1800" b="0" i="1" smtClean="0">
                            <a:solidFill>
                              <a:schemeClr val="bg1"/>
                            </a:solidFill>
                            <a:latin typeface="Cambria Math" panose="02040503050406030204" pitchFamily="18" charset="0"/>
                          </a:rPr>
                        </m:ctrlPr>
                      </m:fPr>
                      <m:num>
                        <m:r>
                          <a:rPr lang="es-MX" sz="1800" b="0" i="1" smtClean="0">
                            <a:solidFill>
                              <a:schemeClr val="bg1"/>
                            </a:solidFill>
                            <a:latin typeface="Cambria Math" panose="02040503050406030204" pitchFamily="18" charset="0"/>
                          </a:rPr>
                          <m:t>𝑀</m:t>
                        </m:r>
                        <m:r>
                          <a:rPr lang="es-MX" sz="1800" b="0" i="1" smtClean="0">
                            <a:solidFill>
                              <a:schemeClr val="bg1"/>
                            </a:solidFill>
                            <a:latin typeface="Cambria Math" panose="02040503050406030204" pitchFamily="18" charset="0"/>
                          </a:rPr>
                          <m:t>.</m:t>
                        </m:r>
                        <m:r>
                          <a:rPr lang="es-MX" sz="1800" b="0" i="1" smtClean="0">
                            <a:solidFill>
                              <a:schemeClr val="bg1"/>
                            </a:solidFill>
                            <a:latin typeface="Cambria Math" panose="02040503050406030204" pitchFamily="18" charset="0"/>
                          </a:rPr>
                          <m:t>𝑚</m:t>
                        </m:r>
                      </m:num>
                      <m:den>
                        <m:sSup>
                          <m:sSupPr>
                            <m:ctrlPr>
                              <a:rPr lang="es-MX" sz="1800" b="0" i="1" smtClean="0">
                                <a:solidFill>
                                  <a:schemeClr val="bg1"/>
                                </a:solidFill>
                                <a:latin typeface="Cambria Math" panose="02040503050406030204" pitchFamily="18" charset="0"/>
                              </a:rPr>
                            </m:ctrlPr>
                          </m:sSupPr>
                          <m:e>
                            <m:r>
                              <a:rPr lang="es-MX" sz="1800" b="0" i="1" smtClean="0">
                                <a:solidFill>
                                  <a:schemeClr val="bg1"/>
                                </a:solidFill>
                                <a:latin typeface="Cambria Math" panose="02040503050406030204" pitchFamily="18" charset="0"/>
                              </a:rPr>
                              <m:t>𝑟</m:t>
                            </m:r>
                          </m:e>
                          <m:sup>
                            <m:r>
                              <a:rPr lang="es-MX" sz="1800" b="0" i="1" smtClean="0">
                                <a:solidFill>
                                  <a:schemeClr val="bg1"/>
                                </a:solidFill>
                                <a:latin typeface="Cambria Math" panose="02040503050406030204" pitchFamily="18" charset="0"/>
                              </a:rPr>
                              <m:t>2</m:t>
                            </m:r>
                          </m:sup>
                        </m:sSup>
                      </m:den>
                    </m:f>
                  </m:oMath>
                </a14:m>
                <a:r>
                  <a:rPr lang="es-CO" sz="1800" dirty="0">
                    <a:solidFill>
                      <a:schemeClr val="bg1"/>
                    </a:solidFill>
                  </a:rPr>
                  <a:t>.</a:t>
                </a:r>
                <a14:m>
                  <m:oMath xmlns:m="http://schemas.openxmlformats.org/officeDocument/2006/math">
                    <m:acc>
                      <m:accPr>
                        <m:chr m:val="⃗"/>
                        <m:ctrlPr>
                          <a:rPr lang="es-CO" sz="1800" i="1">
                            <a:solidFill>
                              <a:schemeClr val="bg1"/>
                            </a:solidFill>
                            <a:latin typeface="Cambria Math" panose="02040503050406030204" pitchFamily="18" charset="0"/>
                          </a:rPr>
                        </m:ctrlPr>
                      </m:accPr>
                      <m:e>
                        <m:sSub>
                          <m:sSubPr>
                            <m:ctrlPr>
                              <a:rPr lang="es-CO" sz="1800" i="1">
                                <a:solidFill>
                                  <a:schemeClr val="bg1"/>
                                </a:solidFill>
                                <a:latin typeface="Cambria Math" panose="02040503050406030204" pitchFamily="18" charset="0"/>
                              </a:rPr>
                            </m:ctrlPr>
                          </m:sSubPr>
                          <m:e>
                            <m:r>
                              <a:rPr lang="es-MX" sz="1800" b="0" i="1" smtClean="0">
                                <a:solidFill>
                                  <a:schemeClr val="bg1"/>
                                </a:solidFill>
                                <a:latin typeface="Cambria Math" panose="02040503050406030204" pitchFamily="18" charset="0"/>
                              </a:rPr>
                              <m:t>𝑢</m:t>
                            </m:r>
                          </m:e>
                          <m:sub>
                            <m:r>
                              <a:rPr lang="es-MX" sz="1800" b="0" i="1" smtClean="0">
                                <a:solidFill>
                                  <a:schemeClr val="bg1"/>
                                </a:solidFill>
                                <a:latin typeface="Cambria Math" panose="02040503050406030204" pitchFamily="18" charset="0"/>
                              </a:rPr>
                              <m:t>𝑟</m:t>
                            </m:r>
                          </m:sub>
                        </m:sSub>
                      </m:e>
                    </m:acc>
                  </m:oMath>
                </a14:m>
                <a:endParaRPr lang="es-CO" sz="1800" dirty="0"/>
              </a:p>
            </p:txBody>
          </p:sp>
        </mc:Choice>
        <mc:Fallback xmlns="">
          <p:sp>
            <p:nvSpPr>
              <p:cNvPr id="2" name="CuadroTexto 1">
                <a:extLst>
                  <a:ext uri="{FF2B5EF4-FFF2-40B4-BE49-F238E27FC236}">
                    <a16:creationId xmlns:a16="http://schemas.microsoft.com/office/drawing/2014/main" id="{65296700-B870-4D10-B2D3-9EB298C32386}"/>
                  </a:ext>
                </a:extLst>
              </p:cNvPr>
              <p:cNvSpPr txBox="1">
                <a:spLocks noRot="1" noChangeAspect="1" noMove="1" noResize="1" noEditPoints="1" noAdjustHandles="1" noChangeArrowheads="1" noChangeShapeType="1" noTextEdit="1"/>
              </p:cNvSpPr>
              <p:nvPr/>
            </p:nvSpPr>
            <p:spPr>
              <a:xfrm>
                <a:off x="5796447" y="4079045"/>
                <a:ext cx="1609030" cy="391839"/>
              </a:xfrm>
              <a:prstGeom prst="rect">
                <a:avLst/>
              </a:prstGeom>
              <a:blipFill>
                <a:blip r:embed="rId3"/>
                <a:stretch>
                  <a:fillRect l="-5303" t="-6250" r="-1136" b="-2187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3" name="CuadroTexto 72">
                <a:extLst>
                  <a:ext uri="{FF2B5EF4-FFF2-40B4-BE49-F238E27FC236}">
                    <a16:creationId xmlns:a16="http://schemas.microsoft.com/office/drawing/2014/main" id="{27DC8873-99B0-4A8F-8999-578D911DCC50}"/>
                  </a:ext>
                </a:extLst>
              </p:cNvPr>
              <p:cNvSpPr txBox="1"/>
              <p:nvPr/>
            </p:nvSpPr>
            <p:spPr>
              <a:xfrm>
                <a:off x="5796447" y="4485376"/>
                <a:ext cx="8167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MX" sz="1800">
                          <a:solidFill>
                            <a:schemeClr val="bg1"/>
                          </a:solidFill>
                          <a:latin typeface="Cambria Math" panose="02040503050406030204" pitchFamily="18" charset="0"/>
                        </a:rPr>
                        <m:t>F</m:t>
                      </m:r>
                      <m:r>
                        <a:rPr lang="es-MX" sz="1800" b="0" i="1" smtClean="0">
                          <a:solidFill>
                            <a:schemeClr val="bg1"/>
                          </a:solidFill>
                          <a:latin typeface="Cambria Math" panose="02040503050406030204" pitchFamily="18" charset="0"/>
                        </a:rPr>
                        <m:t>=</m:t>
                      </m:r>
                      <m:r>
                        <a:rPr lang="es-MX" sz="1800" b="0" i="1" smtClean="0">
                          <a:solidFill>
                            <a:schemeClr val="bg1"/>
                          </a:solidFill>
                          <a:latin typeface="Cambria Math" panose="02040503050406030204" pitchFamily="18" charset="0"/>
                        </a:rPr>
                        <m:t>𝑚𝑎</m:t>
                      </m:r>
                    </m:oMath>
                  </m:oMathPara>
                </a14:m>
                <a:endParaRPr lang="es-CO" sz="1800" dirty="0"/>
              </a:p>
            </p:txBody>
          </p:sp>
        </mc:Choice>
        <mc:Fallback xmlns="">
          <p:sp>
            <p:nvSpPr>
              <p:cNvPr id="73" name="CuadroTexto 72">
                <a:extLst>
                  <a:ext uri="{FF2B5EF4-FFF2-40B4-BE49-F238E27FC236}">
                    <a16:creationId xmlns:a16="http://schemas.microsoft.com/office/drawing/2014/main" id="{27DC8873-99B0-4A8F-8999-578D911DCC50}"/>
                  </a:ext>
                </a:extLst>
              </p:cNvPr>
              <p:cNvSpPr txBox="1">
                <a:spLocks noRot="1" noChangeAspect="1" noMove="1" noResize="1" noEditPoints="1" noAdjustHandles="1" noChangeArrowheads="1" noChangeShapeType="1" noTextEdit="1"/>
              </p:cNvSpPr>
              <p:nvPr/>
            </p:nvSpPr>
            <p:spPr>
              <a:xfrm>
                <a:off x="5796447" y="4485376"/>
                <a:ext cx="816762" cy="276999"/>
              </a:xfrm>
              <a:prstGeom prst="rect">
                <a:avLst/>
              </a:prstGeom>
              <a:blipFill>
                <a:blip r:embed="rId4"/>
                <a:stretch>
                  <a:fillRect l="-5970" r="-2985" b="-8889"/>
                </a:stretch>
              </a:blipFill>
            </p:spPr>
            <p:txBody>
              <a:bodyPr/>
              <a:lstStyle/>
              <a:p>
                <a:r>
                  <a:rPr lang="es-CO">
                    <a:noFill/>
                  </a:rPr>
                  <a:t> </a:t>
                </a:r>
              </a:p>
            </p:txBody>
          </p:sp>
        </mc:Fallback>
      </mc:AlternateContent>
      <p:grpSp>
        <p:nvGrpSpPr>
          <p:cNvPr id="74" name="Google Shape;2099;p50">
            <a:extLst>
              <a:ext uri="{FF2B5EF4-FFF2-40B4-BE49-F238E27FC236}">
                <a16:creationId xmlns:a16="http://schemas.microsoft.com/office/drawing/2014/main" id="{C36C02C2-EE52-47E2-915B-F384678CCAEC}"/>
              </a:ext>
            </a:extLst>
          </p:cNvPr>
          <p:cNvGrpSpPr/>
          <p:nvPr/>
        </p:nvGrpSpPr>
        <p:grpSpPr>
          <a:xfrm>
            <a:off x="5088470" y="4003303"/>
            <a:ext cx="563875" cy="552246"/>
            <a:chOff x="3921083" y="3224951"/>
            <a:chExt cx="563875" cy="552246"/>
          </a:xfrm>
        </p:grpSpPr>
        <p:sp>
          <p:nvSpPr>
            <p:cNvPr id="75" name="Google Shape;2100;p50">
              <a:extLst>
                <a:ext uri="{FF2B5EF4-FFF2-40B4-BE49-F238E27FC236}">
                  <a16:creationId xmlns:a16="http://schemas.microsoft.com/office/drawing/2014/main" id="{410F1978-2028-44CC-9E72-7F3E2A1BB27B}"/>
                </a:ext>
              </a:extLst>
            </p:cNvPr>
            <p:cNvSpPr/>
            <p:nvPr/>
          </p:nvSpPr>
          <p:spPr>
            <a:xfrm>
              <a:off x="4033256" y="3417248"/>
              <a:ext cx="400899" cy="359949"/>
            </a:xfrm>
            <a:custGeom>
              <a:avLst/>
              <a:gdLst/>
              <a:ahLst/>
              <a:cxnLst/>
              <a:rect l="l" t="t" r="r" b="b"/>
              <a:pathLst>
                <a:path w="18513" h="16622" extrusionOk="0">
                  <a:moveTo>
                    <a:pt x="2594" y="0"/>
                  </a:moveTo>
                  <a:lnTo>
                    <a:pt x="1886" y="170"/>
                  </a:lnTo>
                  <a:cubicBezTo>
                    <a:pt x="934" y="1433"/>
                    <a:pt x="289" y="2901"/>
                    <a:pt x="0" y="4455"/>
                  </a:cubicBezTo>
                  <a:lnTo>
                    <a:pt x="2707" y="13475"/>
                  </a:lnTo>
                  <a:cubicBezTo>
                    <a:pt x="4577" y="15415"/>
                    <a:pt x="7203" y="16622"/>
                    <a:pt x="10111" y="16622"/>
                  </a:cubicBezTo>
                  <a:cubicBezTo>
                    <a:pt x="13581" y="16622"/>
                    <a:pt x="16649" y="14904"/>
                    <a:pt x="18512" y="12271"/>
                  </a:cubicBezTo>
                  <a:lnTo>
                    <a:pt x="18512" y="12271"/>
                  </a:lnTo>
                  <a:cubicBezTo>
                    <a:pt x="16783" y="13495"/>
                    <a:pt x="14718" y="14154"/>
                    <a:pt x="12600" y="14154"/>
                  </a:cubicBezTo>
                  <a:cubicBezTo>
                    <a:pt x="12593" y="14154"/>
                    <a:pt x="12587" y="14154"/>
                    <a:pt x="12580" y="14154"/>
                  </a:cubicBezTo>
                  <a:lnTo>
                    <a:pt x="12578" y="14156"/>
                  </a:lnTo>
                  <a:cubicBezTo>
                    <a:pt x="6899" y="14156"/>
                    <a:pt x="2295" y="9552"/>
                    <a:pt x="2295" y="3873"/>
                  </a:cubicBezTo>
                  <a:cubicBezTo>
                    <a:pt x="2295" y="2606"/>
                    <a:pt x="2529" y="1351"/>
                    <a:pt x="2986" y="170"/>
                  </a:cubicBezTo>
                  <a:lnTo>
                    <a:pt x="25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2101;p50">
              <a:extLst>
                <a:ext uri="{FF2B5EF4-FFF2-40B4-BE49-F238E27FC236}">
                  <a16:creationId xmlns:a16="http://schemas.microsoft.com/office/drawing/2014/main" id="{04515D7E-D7BE-4045-B093-10114F589A42}"/>
                </a:ext>
              </a:extLst>
            </p:cNvPr>
            <p:cNvGrpSpPr/>
            <p:nvPr/>
          </p:nvGrpSpPr>
          <p:grpSpPr>
            <a:xfrm>
              <a:off x="3921083" y="3224951"/>
              <a:ext cx="563875" cy="533233"/>
              <a:chOff x="1388600" y="3012200"/>
              <a:chExt cx="650975" cy="615600"/>
            </a:xfrm>
          </p:grpSpPr>
          <p:sp>
            <p:nvSpPr>
              <p:cNvPr id="77" name="Google Shape;2102;p50">
                <a:extLst>
                  <a:ext uri="{FF2B5EF4-FFF2-40B4-BE49-F238E27FC236}">
                    <a16:creationId xmlns:a16="http://schemas.microsoft.com/office/drawing/2014/main" id="{767CD7B4-B225-4718-944C-60981C324D66}"/>
                  </a:ext>
                </a:extLst>
              </p:cNvPr>
              <p:cNvSpPr/>
              <p:nvPr/>
            </p:nvSpPr>
            <p:spPr>
              <a:xfrm>
                <a:off x="1539400" y="3135600"/>
                <a:ext cx="500175" cy="492200"/>
              </a:xfrm>
              <a:custGeom>
                <a:avLst/>
                <a:gdLst/>
                <a:ahLst/>
                <a:cxnLst/>
                <a:rect l="l" t="t" r="r" b="b"/>
                <a:pathLst>
                  <a:path w="20007" h="19688" extrusionOk="0">
                    <a:moveTo>
                      <a:pt x="9244" y="1"/>
                    </a:moveTo>
                    <a:cubicBezTo>
                      <a:pt x="7361" y="1"/>
                      <a:pt x="5516" y="520"/>
                      <a:pt x="3911" y="1499"/>
                    </a:cubicBezTo>
                    <a:cubicBezTo>
                      <a:pt x="951" y="3305"/>
                      <a:pt x="0" y="6564"/>
                      <a:pt x="0" y="10284"/>
                    </a:cubicBezTo>
                    <a:cubicBezTo>
                      <a:pt x="0" y="15963"/>
                      <a:pt x="3580" y="19687"/>
                      <a:pt x="9259" y="19687"/>
                    </a:cubicBezTo>
                    <a:cubicBezTo>
                      <a:pt x="12728" y="19687"/>
                      <a:pt x="15797" y="18850"/>
                      <a:pt x="17659" y="16216"/>
                    </a:cubicBezTo>
                    <a:cubicBezTo>
                      <a:pt x="19464" y="13656"/>
                      <a:pt x="20006" y="10413"/>
                      <a:pt x="19133" y="7405"/>
                    </a:cubicBezTo>
                    <a:lnTo>
                      <a:pt x="13059" y="727"/>
                    </a:lnTo>
                    <a:cubicBezTo>
                      <a:pt x="12547" y="523"/>
                      <a:pt x="12021" y="362"/>
                      <a:pt x="11484" y="243"/>
                    </a:cubicBezTo>
                    <a:lnTo>
                      <a:pt x="9259" y="1"/>
                    </a:lnTo>
                    <a:cubicBezTo>
                      <a:pt x="9254" y="1"/>
                      <a:pt x="9249" y="1"/>
                      <a:pt x="9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03;p50">
                <a:extLst>
                  <a:ext uri="{FF2B5EF4-FFF2-40B4-BE49-F238E27FC236}">
                    <a16:creationId xmlns:a16="http://schemas.microsoft.com/office/drawing/2014/main" id="{47FB0615-5A56-4658-86EC-E1C17B56603F}"/>
                  </a:ext>
                </a:extLst>
              </p:cNvPr>
              <p:cNvSpPr/>
              <p:nvPr/>
            </p:nvSpPr>
            <p:spPr>
              <a:xfrm>
                <a:off x="1591075" y="3173025"/>
                <a:ext cx="46150" cy="65425"/>
              </a:xfrm>
              <a:custGeom>
                <a:avLst/>
                <a:gdLst/>
                <a:ahLst/>
                <a:cxnLst/>
                <a:rect l="l" t="t" r="r" b="b"/>
                <a:pathLst>
                  <a:path w="1846" h="2617" extrusionOk="0">
                    <a:moveTo>
                      <a:pt x="1845" y="1"/>
                    </a:moveTo>
                    <a:cubicBezTo>
                      <a:pt x="1640" y="125"/>
                      <a:pt x="1244" y="397"/>
                      <a:pt x="1244" y="397"/>
                    </a:cubicBezTo>
                    <a:cubicBezTo>
                      <a:pt x="423" y="1226"/>
                      <a:pt x="0" y="2209"/>
                      <a:pt x="0" y="2209"/>
                    </a:cubicBezTo>
                    <a:lnTo>
                      <a:pt x="67" y="2617"/>
                    </a:lnTo>
                    <a:lnTo>
                      <a:pt x="1022" y="2617"/>
                    </a:lnTo>
                    <a:cubicBezTo>
                      <a:pt x="1476" y="2617"/>
                      <a:pt x="1845" y="2249"/>
                      <a:pt x="1845" y="1795"/>
                    </a:cubicBezTo>
                    <a:lnTo>
                      <a:pt x="1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04;p50">
                <a:extLst>
                  <a:ext uri="{FF2B5EF4-FFF2-40B4-BE49-F238E27FC236}">
                    <a16:creationId xmlns:a16="http://schemas.microsoft.com/office/drawing/2014/main" id="{18B710B5-2091-4B28-96FC-A67134C6A508}"/>
                  </a:ext>
                </a:extLst>
              </p:cNvPr>
              <p:cNvSpPr/>
              <p:nvPr/>
            </p:nvSpPr>
            <p:spPr>
              <a:xfrm>
                <a:off x="1513775" y="3345575"/>
                <a:ext cx="72000" cy="225550"/>
              </a:xfrm>
              <a:custGeom>
                <a:avLst/>
                <a:gdLst/>
                <a:ahLst/>
                <a:cxnLst/>
                <a:rect l="l" t="t" r="r" b="b"/>
                <a:pathLst>
                  <a:path w="2880" h="9022" extrusionOk="0">
                    <a:moveTo>
                      <a:pt x="173" y="0"/>
                    </a:moveTo>
                    <a:cubicBezTo>
                      <a:pt x="59" y="622"/>
                      <a:pt x="1" y="1253"/>
                      <a:pt x="1" y="1885"/>
                    </a:cubicBezTo>
                    <a:cubicBezTo>
                      <a:pt x="1" y="4655"/>
                      <a:pt x="1099" y="7172"/>
                      <a:pt x="2880" y="9022"/>
                    </a:cubicBezTo>
                    <a:lnTo>
                      <a:pt x="2880" y="3730"/>
                    </a:lnTo>
                    <a:cubicBezTo>
                      <a:pt x="2880" y="3075"/>
                      <a:pt x="2621" y="2448"/>
                      <a:pt x="2157" y="1985"/>
                    </a:cubicBez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5;p50">
                <a:extLst>
                  <a:ext uri="{FF2B5EF4-FFF2-40B4-BE49-F238E27FC236}">
                    <a16:creationId xmlns:a16="http://schemas.microsoft.com/office/drawing/2014/main" id="{96F13A63-0545-4923-AC44-09603BCFC3DA}"/>
                  </a:ext>
                </a:extLst>
              </p:cNvPr>
              <p:cNvSpPr/>
              <p:nvPr/>
            </p:nvSpPr>
            <p:spPr>
              <a:xfrm>
                <a:off x="1565250" y="3182950"/>
                <a:ext cx="56925" cy="55500"/>
              </a:xfrm>
              <a:custGeom>
                <a:avLst/>
                <a:gdLst/>
                <a:ahLst/>
                <a:cxnLst/>
                <a:rect l="l" t="t" r="r" b="b"/>
                <a:pathLst>
                  <a:path w="2277" h="2220" extrusionOk="0">
                    <a:moveTo>
                      <a:pt x="2277" y="0"/>
                    </a:moveTo>
                    <a:cubicBezTo>
                      <a:pt x="1408" y="618"/>
                      <a:pt x="640" y="1367"/>
                      <a:pt x="0" y="2220"/>
                    </a:cubicBezTo>
                    <a:lnTo>
                      <a:pt x="1100" y="2220"/>
                    </a:lnTo>
                    <a:cubicBezTo>
                      <a:pt x="1405" y="1432"/>
                      <a:pt x="1797" y="682"/>
                      <a:pt x="2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06;p50">
                <a:extLst>
                  <a:ext uri="{FF2B5EF4-FFF2-40B4-BE49-F238E27FC236}">
                    <a16:creationId xmlns:a16="http://schemas.microsoft.com/office/drawing/2014/main" id="{70F2BC66-B9AC-4D18-898F-7DA320AC2267}"/>
                  </a:ext>
                </a:extLst>
              </p:cNvPr>
              <p:cNvSpPr/>
              <p:nvPr/>
            </p:nvSpPr>
            <p:spPr>
              <a:xfrm>
                <a:off x="1770850" y="3135600"/>
                <a:ext cx="55675" cy="41175"/>
              </a:xfrm>
              <a:custGeom>
                <a:avLst/>
                <a:gdLst/>
                <a:ahLst/>
                <a:cxnLst/>
                <a:rect l="l" t="t" r="r" b="b"/>
                <a:pathLst>
                  <a:path w="2227" h="1647" extrusionOk="0">
                    <a:moveTo>
                      <a:pt x="1" y="1"/>
                    </a:moveTo>
                    <a:lnTo>
                      <a:pt x="1" y="1065"/>
                    </a:lnTo>
                    <a:cubicBezTo>
                      <a:pt x="1" y="1386"/>
                      <a:pt x="261" y="1646"/>
                      <a:pt x="582" y="1646"/>
                    </a:cubicBezTo>
                    <a:cubicBezTo>
                      <a:pt x="737" y="1646"/>
                      <a:pt x="885" y="1586"/>
                      <a:pt x="994" y="1477"/>
                    </a:cubicBezTo>
                    <a:lnTo>
                      <a:pt x="2226" y="243"/>
                    </a:lnTo>
                    <a:cubicBezTo>
                      <a:pt x="1495" y="82"/>
                      <a:pt x="74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07;p50">
                <a:extLst>
                  <a:ext uri="{FF2B5EF4-FFF2-40B4-BE49-F238E27FC236}">
                    <a16:creationId xmlns:a16="http://schemas.microsoft.com/office/drawing/2014/main" id="{EF2461FC-C3D8-4CAE-86C4-00893DF91B7A}"/>
                  </a:ext>
                </a:extLst>
              </p:cNvPr>
              <p:cNvSpPr/>
              <p:nvPr/>
            </p:nvSpPr>
            <p:spPr>
              <a:xfrm>
                <a:off x="1675275" y="3153725"/>
                <a:ext cx="342475" cy="424075"/>
              </a:xfrm>
              <a:custGeom>
                <a:avLst/>
                <a:gdLst/>
                <a:ahLst/>
                <a:cxnLst/>
                <a:rect l="l" t="t" r="r" b="b"/>
                <a:pathLst>
                  <a:path w="13699" h="16963" extrusionOk="0">
                    <a:moveTo>
                      <a:pt x="7623" y="0"/>
                    </a:moveTo>
                    <a:lnTo>
                      <a:pt x="5830" y="1794"/>
                    </a:lnTo>
                    <a:cubicBezTo>
                      <a:pt x="5599" y="2025"/>
                      <a:pt x="5285" y="2155"/>
                      <a:pt x="4957" y="2155"/>
                    </a:cubicBezTo>
                    <a:lnTo>
                      <a:pt x="3824" y="2155"/>
                    </a:lnTo>
                    <a:cubicBezTo>
                      <a:pt x="3370" y="2155"/>
                      <a:pt x="3000" y="2523"/>
                      <a:pt x="3000" y="2979"/>
                    </a:cubicBezTo>
                    <a:cubicBezTo>
                      <a:pt x="3000" y="3205"/>
                      <a:pt x="2816" y="3389"/>
                      <a:pt x="2590" y="3389"/>
                    </a:cubicBezTo>
                    <a:lnTo>
                      <a:pt x="2178" y="3389"/>
                    </a:lnTo>
                    <a:cubicBezTo>
                      <a:pt x="1496" y="3389"/>
                      <a:pt x="945" y="3942"/>
                      <a:pt x="945" y="4623"/>
                    </a:cubicBezTo>
                    <a:lnTo>
                      <a:pt x="945" y="4855"/>
                    </a:lnTo>
                    <a:cubicBezTo>
                      <a:pt x="945" y="5334"/>
                      <a:pt x="1293" y="5742"/>
                      <a:pt x="1767" y="5815"/>
                    </a:cubicBezTo>
                    <a:lnTo>
                      <a:pt x="2231" y="4797"/>
                    </a:lnTo>
                    <a:lnTo>
                      <a:pt x="3431" y="4900"/>
                    </a:lnTo>
                    <a:lnTo>
                      <a:pt x="6403" y="4858"/>
                    </a:lnTo>
                    <a:cubicBezTo>
                      <a:pt x="6812" y="4858"/>
                      <a:pt x="7159" y="5341"/>
                      <a:pt x="7225" y="5746"/>
                    </a:cubicBezTo>
                    <a:cubicBezTo>
                      <a:pt x="7309" y="6262"/>
                      <a:pt x="7077" y="7075"/>
                      <a:pt x="6577" y="7075"/>
                    </a:cubicBezTo>
                    <a:lnTo>
                      <a:pt x="3647" y="7278"/>
                    </a:lnTo>
                    <a:lnTo>
                      <a:pt x="2195" y="6698"/>
                    </a:lnTo>
                    <a:cubicBezTo>
                      <a:pt x="1134" y="6824"/>
                      <a:pt x="236" y="7641"/>
                      <a:pt x="133" y="8720"/>
                    </a:cubicBezTo>
                    <a:cubicBezTo>
                      <a:pt x="1" y="10051"/>
                      <a:pt x="1047" y="11205"/>
                      <a:pt x="2384" y="11205"/>
                    </a:cubicBezTo>
                    <a:lnTo>
                      <a:pt x="3824" y="11205"/>
                    </a:lnTo>
                    <a:cubicBezTo>
                      <a:pt x="4504" y="11205"/>
                      <a:pt x="5058" y="11758"/>
                      <a:pt x="5058" y="12440"/>
                    </a:cubicBezTo>
                    <a:lnTo>
                      <a:pt x="5058" y="15729"/>
                    </a:lnTo>
                    <a:cubicBezTo>
                      <a:pt x="5058" y="16386"/>
                      <a:pt x="5573" y="16947"/>
                      <a:pt x="6229" y="16962"/>
                    </a:cubicBezTo>
                    <a:cubicBezTo>
                      <a:pt x="6251" y="16962"/>
                      <a:pt x="6272" y="16962"/>
                      <a:pt x="6293" y="16962"/>
                    </a:cubicBezTo>
                    <a:cubicBezTo>
                      <a:pt x="7765" y="16962"/>
                      <a:pt x="8965" y="15769"/>
                      <a:pt x="8965" y="14289"/>
                    </a:cubicBezTo>
                    <a:lnTo>
                      <a:pt x="8965" y="11922"/>
                    </a:lnTo>
                    <a:cubicBezTo>
                      <a:pt x="8965" y="11594"/>
                      <a:pt x="9096" y="11279"/>
                      <a:pt x="9326" y="11049"/>
                    </a:cubicBezTo>
                    <a:lnTo>
                      <a:pt x="9503" y="10872"/>
                    </a:lnTo>
                    <a:cubicBezTo>
                      <a:pt x="9824" y="10551"/>
                      <a:pt x="9824" y="10029"/>
                      <a:pt x="9503" y="9708"/>
                    </a:cubicBezTo>
                    <a:lnTo>
                      <a:pt x="8646" y="8850"/>
                    </a:lnTo>
                    <a:lnTo>
                      <a:pt x="6721" y="8075"/>
                    </a:lnTo>
                    <a:cubicBezTo>
                      <a:pt x="6562" y="7915"/>
                      <a:pt x="6972" y="7041"/>
                      <a:pt x="7133" y="6879"/>
                    </a:cubicBezTo>
                    <a:cubicBezTo>
                      <a:pt x="7262" y="6751"/>
                      <a:pt x="7884" y="6534"/>
                      <a:pt x="8211" y="6534"/>
                    </a:cubicBezTo>
                    <a:cubicBezTo>
                      <a:pt x="8294" y="6534"/>
                      <a:pt x="8358" y="6548"/>
                      <a:pt x="8391" y="6581"/>
                    </a:cubicBezTo>
                    <a:lnTo>
                      <a:pt x="9227" y="8269"/>
                    </a:lnTo>
                    <a:lnTo>
                      <a:pt x="9674" y="8714"/>
                    </a:lnTo>
                    <a:cubicBezTo>
                      <a:pt x="9835" y="8876"/>
                      <a:pt x="10045" y="8956"/>
                      <a:pt x="10256" y="8956"/>
                    </a:cubicBezTo>
                    <a:cubicBezTo>
                      <a:pt x="10466" y="8956"/>
                      <a:pt x="10677" y="8876"/>
                      <a:pt x="10837" y="8714"/>
                    </a:cubicBezTo>
                    <a:lnTo>
                      <a:pt x="11518" y="8035"/>
                    </a:lnTo>
                    <a:cubicBezTo>
                      <a:pt x="11596" y="7957"/>
                      <a:pt x="11638" y="7853"/>
                      <a:pt x="11638" y="7744"/>
                    </a:cubicBezTo>
                    <a:lnTo>
                      <a:pt x="11638" y="7092"/>
                    </a:lnTo>
                    <a:cubicBezTo>
                      <a:pt x="11638" y="6864"/>
                      <a:pt x="11822" y="6680"/>
                      <a:pt x="12050" y="6680"/>
                    </a:cubicBezTo>
                    <a:lnTo>
                      <a:pt x="13698" y="6680"/>
                    </a:lnTo>
                    <a:cubicBezTo>
                      <a:pt x="12810" y="3629"/>
                      <a:pt x="10547" y="1163"/>
                      <a:pt x="7624" y="2"/>
                    </a:cubicBezTo>
                    <a:lnTo>
                      <a:pt x="7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08;p50">
                <a:extLst>
                  <a:ext uri="{FF2B5EF4-FFF2-40B4-BE49-F238E27FC236}">
                    <a16:creationId xmlns:a16="http://schemas.microsoft.com/office/drawing/2014/main" id="{D2CE89C5-D621-44F6-BAFD-205971A7D4ED}"/>
                  </a:ext>
                </a:extLst>
              </p:cNvPr>
              <p:cNvSpPr/>
              <p:nvPr/>
            </p:nvSpPr>
            <p:spPr>
              <a:xfrm>
                <a:off x="1719425" y="3259025"/>
                <a:ext cx="210850" cy="156925"/>
              </a:xfrm>
              <a:custGeom>
                <a:avLst/>
                <a:gdLst/>
                <a:ahLst/>
                <a:cxnLst/>
                <a:rect l="l" t="t" r="r" b="b"/>
                <a:pathLst>
                  <a:path w="8434" h="6277" extrusionOk="0">
                    <a:moveTo>
                      <a:pt x="824" y="0"/>
                    </a:moveTo>
                    <a:cubicBezTo>
                      <a:pt x="370" y="0"/>
                      <a:pt x="1" y="368"/>
                      <a:pt x="1" y="822"/>
                    </a:cubicBezTo>
                    <a:lnTo>
                      <a:pt x="1" y="1603"/>
                    </a:lnTo>
                    <a:lnTo>
                      <a:pt x="5" y="1603"/>
                    </a:lnTo>
                    <a:cubicBezTo>
                      <a:pt x="54" y="1611"/>
                      <a:pt x="103" y="1615"/>
                      <a:pt x="151" y="1615"/>
                    </a:cubicBezTo>
                    <a:cubicBezTo>
                      <a:pt x="483" y="1615"/>
                      <a:pt x="776" y="1434"/>
                      <a:pt x="971" y="1165"/>
                    </a:cubicBezTo>
                    <a:cubicBezTo>
                      <a:pt x="1128" y="950"/>
                      <a:pt x="1379" y="822"/>
                      <a:pt x="1646" y="822"/>
                    </a:cubicBezTo>
                    <a:lnTo>
                      <a:pt x="4481" y="822"/>
                    </a:lnTo>
                    <a:cubicBezTo>
                      <a:pt x="4892" y="822"/>
                      <a:pt x="5271" y="1103"/>
                      <a:pt x="5337" y="1507"/>
                    </a:cubicBezTo>
                    <a:cubicBezTo>
                      <a:pt x="5422" y="2009"/>
                      <a:pt x="5035" y="2468"/>
                      <a:pt x="4525" y="2468"/>
                    </a:cubicBezTo>
                    <a:lnTo>
                      <a:pt x="715" y="2468"/>
                    </a:lnTo>
                    <a:cubicBezTo>
                      <a:pt x="620" y="2468"/>
                      <a:pt x="524" y="2473"/>
                      <a:pt x="429" y="2485"/>
                    </a:cubicBezTo>
                    <a:lnTo>
                      <a:pt x="3859" y="5914"/>
                    </a:lnTo>
                    <a:cubicBezTo>
                      <a:pt x="4099" y="6156"/>
                      <a:pt x="4415" y="6276"/>
                      <a:pt x="4731" y="6276"/>
                    </a:cubicBezTo>
                    <a:cubicBezTo>
                      <a:pt x="5047" y="6276"/>
                      <a:pt x="5363" y="6156"/>
                      <a:pt x="5603" y="5914"/>
                    </a:cubicBezTo>
                    <a:lnTo>
                      <a:pt x="6880" y="4638"/>
                    </a:lnTo>
                    <a:lnTo>
                      <a:pt x="5732" y="3489"/>
                    </a:lnTo>
                    <a:cubicBezTo>
                      <a:pt x="5575" y="3328"/>
                      <a:pt x="5578" y="3072"/>
                      <a:pt x="5736" y="2914"/>
                    </a:cubicBezTo>
                    <a:cubicBezTo>
                      <a:pt x="5817" y="2833"/>
                      <a:pt x="5922" y="2792"/>
                      <a:pt x="6028" y="2792"/>
                    </a:cubicBezTo>
                    <a:cubicBezTo>
                      <a:pt x="6131" y="2792"/>
                      <a:pt x="6234" y="2831"/>
                      <a:pt x="6314" y="2908"/>
                    </a:cubicBezTo>
                    <a:lnTo>
                      <a:pt x="7461" y="4057"/>
                    </a:lnTo>
                    <a:lnTo>
                      <a:pt x="8071" y="3447"/>
                    </a:lnTo>
                    <a:cubicBezTo>
                      <a:pt x="8303" y="3215"/>
                      <a:pt x="8433" y="2901"/>
                      <a:pt x="8433" y="2574"/>
                    </a:cubicBezTo>
                    <a:lnTo>
                      <a:pt x="8433" y="1646"/>
                    </a:lnTo>
                    <a:cubicBezTo>
                      <a:pt x="8433" y="737"/>
                      <a:pt x="7696" y="0"/>
                      <a:pt x="6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09;p50">
                <a:extLst>
                  <a:ext uri="{FF2B5EF4-FFF2-40B4-BE49-F238E27FC236}">
                    <a16:creationId xmlns:a16="http://schemas.microsoft.com/office/drawing/2014/main" id="{E152B6F7-28C7-4C9B-A5D5-259D7292EBD9}"/>
                  </a:ext>
                </a:extLst>
              </p:cNvPr>
              <p:cNvSpPr/>
              <p:nvPr/>
            </p:nvSpPr>
            <p:spPr>
              <a:xfrm>
                <a:off x="1397875" y="3012200"/>
                <a:ext cx="136525" cy="138250"/>
              </a:xfrm>
              <a:custGeom>
                <a:avLst/>
                <a:gdLst/>
                <a:ahLst/>
                <a:cxnLst/>
                <a:rect l="l" t="t" r="r" b="b"/>
                <a:pathLst>
                  <a:path w="5461" h="5530" extrusionOk="0">
                    <a:moveTo>
                      <a:pt x="2580" y="1"/>
                    </a:moveTo>
                    <a:cubicBezTo>
                      <a:pt x="2027" y="1"/>
                      <a:pt x="1476" y="160"/>
                      <a:pt x="998" y="475"/>
                    </a:cubicBezTo>
                    <a:cubicBezTo>
                      <a:pt x="217" y="990"/>
                      <a:pt x="0" y="1875"/>
                      <a:pt x="0" y="2880"/>
                    </a:cubicBezTo>
                    <a:cubicBezTo>
                      <a:pt x="0" y="4470"/>
                      <a:pt x="991" y="5530"/>
                      <a:pt x="2581" y="5530"/>
                    </a:cubicBezTo>
                    <a:cubicBezTo>
                      <a:pt x="3586" y="5530"/>
                      <a:pt x="4471" y="5244"/>
                      <a:pt x="4986" y="4463"/>
                    </a:cubicBezTo>
                    <a:cubicBezTo>
                      <a:pt x="5296" y="3993"/>
                      <a:pt x="5460" y="3443"/>
                      <a:pt x="5459" y="2880"/>
                    </a:cubicBezTo>
                    <a:lnTo>
                      <a:pt x="5460" y="2880"/>
                    </a:lnTo>
                    <a:cubicBezTo>
                      <a:pt x="5459" y="1821"/>
                      <a:pt x="4879" y="848"/>
                      <a:pt x="3946" y="346"/>
                    </a:cubicBezTo>
                    <a:cubicBezTo>
                      <a:pt x="3518" y="115"/>
                      <a:pt x="3049" y="1"/>
                      <a:pt x="2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10;p50">
                <a:extLst>
                  <a:ext uri="{FF2B5EF4-FFF2-40B4-BE49-F238E27FC236}">
                    <a16:creationId xmlns:a16="http://schemas.microsoft.com/office/drawing/2014/main" id="{E273CEFE-8C86-4D17-94FC-A18CC412A37C}"/>
                  </a:ext>
                </a:extLst>
              </p:cNvPr>
              <p:cNvSpPr/>
              <p:nvPr/>
            </p:nvSpPr>
            <p:spPr>
              <a:xfrm>
                <a:off x="1420050" y="3063500"/>
                <a:ext cx="35525" cy="31000"/>
              </a:xfrm>
              <a:custGeom>
                <a:avLst/>
                <a:gdLst/>
                <a:ahLst/>
                <a:cxnLst/>
                <a:rect l="l" t="t" r="r" b="b"/>
                <a:pathLst>
                  <a:path w="1421" h="1240" extrusionOk="0">
                    <a:moveTo>
                      <a:pt x="455" y="1"/>
                    </a:moveTo>
                    <a:cubicBezTo>
                      <a:pt x="349" y="1"/>
                      <a:pt x="244" y="41"/>
                      <a:pt x="163" y="122"/>
                    </a:cubicBezTo>
                    <a:cubicBezTo>
                      <a:pt x="0" y="284"/>
                      <a:pt x="3" y="548"/>
                      <a:pt x="167" y="707"/>
                    </a:cubicBezTo>
                    <a:lnTo>
                      <a:pt x="579" y="1119"/>
                    </a:lnTo>
                    <a:cubicBezTo>
                      <a:pt x="657" y="1197"/>
                      <a:pt x="762" y="1239"/>
                      <a:pt x="871" y="1239"/>
                    </a:cubicBezTo>
                    <a:cubicBezTo>
                      <a:pt x="1237" y="1239"/>
                      <a:pt x="1421" y="797"/>
                      <a:pt x="1162" y="538"/>
                    </a:cubicBezTo>
                    <a:lnTo>
                      <a:pt x="750" y="126"/>
                    </a:lnTo>
                    <a:cubicBezTo>
                      <a:pt x="670" y="43"/>
                      <a:pt x="562" y="1"/>
                      <a:pt x="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11;p50">
                <a:extLst>
                  <a:ext uri="{FF2B5EF4-FFF2-40B4-BE49-F238E27FC236}">
                    <a16:creationId xmlns:a16="http://schemas.microsoft.com/office/drawing/2014/main" id="{0413F1D7-5613-4FAF-B8DA-0B00BC4DDCFA}"/>
                  </a:ext>
                </a:extLst>
              </p:cNvPr>
              <p:cNvSpPr/>
              <p:nvPr/>
            </p:nvSpPr>
            <p:spPr>
              <a:xfrm>
                <a:off x="1458875" y="3094700"/>
                <a:ext cx="35150" cy="30650"/>
              </a:xfrm>
              <a:custGeom>
                <a:avLst/>
                <a:gdLst/>
                <a:ahLst/>
                <a:cxnLst/>
                <a:rect l="l" t="t" r="r" b="b"/>
                <a:pathLst>
                  <a:path w="1406" h="1226" extrusionOk="0">
                    <a:moveTo>
                      <a:pt x="954" y="0"/>
                    </a:moveTo>
                    <a:cubicBezTo>
                      <a:pt x="853" y="0"/>
                      <a:pt x="751" y="37"/>
                      <a:pt x="672" y="112"/>
                    </a:cubicBezTo>
                    <a:lnTo>
                      <a:pt x="261" y="523"/>
                    </a:lnTo>
                    <a:cubicBezTo>
                      <a:pt x="1" y="782"/>
                      <a:pt x="185" y="1225"/>
                      <a:pt x="551" y="1225"/>
                    </a:cubicBezTo>
                    <a:cubicBezTo>
                      <a:pt x="660" y="1225"/>
                      <a:pt x="765" y="1181"/>
                      <a:pt x="843" y="1105"/>
                    </a:cubicBezTo>
                    <a:lnTo>
                      <a:pt x="1253" y="693"/>
                    </a:lnTo>
                    <a:cubicBezTo>
                      <a:pt x="1406" y="532"/>
                      <a:pt x="1402" y="277"/>
                      <a:pt x="1245" y="120"/>
                    </a:cubicBezTo>
                    <a:cubicBezTo>
                      <a:pt x="1165" y="40"/>
                      <a:pt x="1060"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12;p50">
                <a:extLst>
                  <a:ext uri="{FF2B5EF4-FFF2-40B4-BE49-F238E27FC236}">
                    <a16:creationId xmlns:a16="http://schemas.microsoft.com/office/drawing/2014/main" id="{969D5530-4CED-45D4-94A9-6ACC0CC0802C}"/>
                  </a:ext>
                </a:extLst>
              </p:cNvPr>
              <p:cNvSpPr/>
              <p:nvPr/>
            </p:nvSpPr>
            <p:spPr>
              <a:xfrm>
                <a:off x="1388600" y="3024075"/>
                <a:ext cx="133950" cy="132100"/>
              </a:xfrm>
              <a:custGeom>
                <a:avLst/>
                <a:gdLst/>
                <a:ahLst/>
                <a:cxnLst/>
                <a:rect l="l" t="t" r="r" b="b"/>
                <a:pathLst>
                  <a:path w="5358" h="5284" extrusionOk="0">
                    <a:moveTo>
                      <a:pt x="1369" y="1"/>
                    </a:moveTo>
                    <a:lnTo>
                      <a:pt x="1369" y="1"/>
                    </a:lnTo>
                    <a:cubicBezTo>
                      <a:pt x="646" y="476"/>
                      <a:pt x="176" y="1252"/>
                      <a:pt x="88" y="2113"/>
                    </a:cubicBezTo>
                    <a:cubicBezTo>
                      <a:pt x="1" y="2974"/>
                      <a:pt x="305" y="3828"/>
                      <a:pt x="917" y="4441"/>
                    </a:cubicBezTo>
                    <a:cubicBezTo>
                      <a:pt x="1459" y="4983"/>
                      <a:pt x="2193" y="5283"/>
                      <a:pt x="2953" y="5283"/>
                    </a:cubicBezTo>
                    <a:cubicBezTo>
                      <a:pt x="3050" y="5283"/>
                      <a:pt x="3147" y="5278"/>
                      <a:pt x="3245" y="5268"/>
                    </a:cubicBezTo>
                    <a:cubicBezTo>
                      <a:pt x="4105" y="5181"/>
                      <a:pt x="4882" y="4711"/>
                      <a:pt x="5357" y="3988"/>
                    </a:cubicBezTo>
                    <a:lnTo>
                      <a:pt x="5357" y="3988"/>
                    </a:lnTo>
                    <a:cubicBezTo>
                      <a:pt x="4889" y="4297"/>
                      <a:pt x="4342" y="4462"/>
                      <a:pt x="3783" y="4462"/>
                    </a:cubicBezTo>
                    <a:cubicBezTo>
                      <a:pt x="3780" y="4462"/>
                      <a:pt x="3778" y="4462"/>
                      <a:pt x="3775" y="4462"/>
                    </a:cubicBezTo>
                    <a:lnTo>
                      <a:pt x="3774" y="4462"/>
                    </a:lnTo>
                    <a:cubicBezTo>
                      <a:pt x="2716" y="4462"/>
                      <a:pt x="1742" y="3880"/>
                      <a:pt x="1240" y="2949"/>
                    </a:cubicBezTo>
                    <a:cubicBezTo>
                      <a:pt x="736" y="2017"/>
                      <a:pt x="787" y="885"/>
                      <a:pt x="1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13;p50">
                <a:extLst>
                  <a:ext uri="{FF2B5EF4-FFF2-40B4-BE49-F238E27FC236}">
                    <a16:creationId xmlns:a16="http://schemas.microsoft.com/office/drawing/2014/main" id="{420C5E05-45FA-45B0-9438-CD4B4B04C97F}"/>
                  </a:ext>
                </a:extLst>
              </p:cNvPr>
              <p:cNvSpPr/>
              <p:nvPr/>
            </p:nvSpPr>
            <p:spPr>
              <a:xfrm>
                <a:off x="1471025" y="3043075"/>
                <a:ext cx="42775" cy="41150"/>
              </a:xfrm>
              <a:custGeom>
                <a:avLst/>
                <a:gdLst/>
                <a:ahLst/>
                <a:cxnLst/>
                <a:rect l="l" t="t" r="r" b="b"/>
                <a:pathLst>
                  <a:path w="1711" h="1646" extrusionOk="0">
                    <a:moveTo>
                      <a:pt x="890" y="1"/>
                    </a:moveTo>
                    <a:cubicBezTo>
                      <a:pt x="889" y="1"/>
                      <a:pt x="888" y="1"/>
                      <a:pt x="887" y="1"/>
                    </a:cubicBezTo>
                    <a:cubicBezTo>
                      <a:pt x="555" y="1"/>
                      <a:pt x="255" y="200"/>
                      <a:pt x="128" y="507"/>
                    </a:cubicBezTo>
                    <a:cubicBezTo>
                      <a:pt x="0" y="816"/>
                      <a:pt x="71" y="1169"/>
                      <a:pt x="306" y="1404"/>
                    </a:cubicBezTo>
                    <a:cubicBezTo>
                      <a:pt x="464" y="1561"/>
                      <a:pt x="675" y="1645"/>
                      <a:pt x="889" y="1645"/>
                    </a:cubicBezTo>
                    <a:cubicBezTo>
                      <a:pt x="995" y="1645"/>
                      <a:pt x="1101" y="1625"/>
                      <a:pt x="1203" y="1582"/>
                    </a:cubicBezTo>
                    <a:cubicBezTo>
                      <a:pt x="1510" y="1455"/>
                      <a:pt x="1711" y="1155"/>
                      <a:pt x="1711" y="823"/>
                    </a:cubicBezTo>
                    <a:cubicBezTo>
                      <a:pt x="1711" y="369"/>
                      <a:pt x="1344" y="1"/>
                      <a:pt x="8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Google Shape;351;p31">
            <a:extLst>
              <a:ext uri="{FF2B5EF4-FFF2-40B4-BE49-F238E27FC236}">
                <a16:creationId xmlns:a16="http://schemas.microsoft.com/office/drawing/2014/main" id="{8A1161FE-B9DC-4D93-B11B-4EBE4120D146}"/>
              </a:ext>
            </a:extLst>
          </p:cNvPr>
          <p:cNvSpPr txBox="1">
            <a:spLocks/>
          </p:cNvSpPr>
          <p:nvPr/>
        </p:nvSpPr>
        <p:spPr>
          <a:xfrm>
            <a:off x="272400" y="-127590"/>
            <a:ext cx="3455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600" dirty="0">
                <a:solidFill>
                  <a:schemeClr val="bg1"/>
                </a:solidFill>
              </a:rPr>
              <a:t>Modelo 2</a:t>
            </a:r>
          </a:p>
        </p:txBody>
      </p:sp>
      <p:pic>
        <p:nvPicPr>
          <p:cNvPr id="2" name="SegundoModeloNeptune">
            <a:hlinkClick r:id="" action="ppaction://media"/>
            <a:extLst>
              <a:ext uri="{FF2B5EF4-FFF2-40B4-BE49-F238E27FC236}">
                <a16:creationId xmlns:a16="http://schemas.microsoft.com/office/drawing/2014/main" id="{10852A44-2C58-4664-B487-538E1E9482C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000250" y="0"/>
            <a:ext cx="5143500" cy="5143500"/>
          </a:xfrm>
          <a:prstGeom prst="rect">
            <a:avLst/>
          </a:prstGeom>
        </p:spPr>
      </p:pic>
    </p:spTree>
    <p:extLst>
      <p:ext uri="{BB962C8B-B14F-4D97-AF65-F5344CB8AC3E}">
        <p14:creationId xmlns:p14="http://schemas.microsoft.com/office/powerpoint/2010/main" val="25360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2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Google Shape;351;p31">
            <a:extLst>
              <a:ext uri="{FF2B5EF4-FFF2-40B4-BE49-F238E27FC236}">
                <a16:creationId xmlns:a16="http://schemas.microsoft.com/office/drawing/2014/main" id="{8A1161FE-B9DC-4D93-B11B-4EBE4120D146}"/>
              </a:ext>
            </a:extLst>
          </p:cNvPr>
          <p:cNvSpPr txBox="1">
            <a:spLocks/>
          </p:cNvSpPr>
          <p:nvPr/>
        </p:nvSpPr>
        <p:spPr>
          <a:xfrm>
            <a:off x="272400" y="-127590"/>
            <a:ext cx="3455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600" dirty="0">
                <a:solidFill>
                  <a:schemeClr val="bg1"/>
                </a:solidFill>
              </a:rPr>
              <a:t>Zoom Modelo 2</a:t>
            </a:r>
          </a:p>
        </p:txBody>
      </p:sp>
      <p:pic>
        <p:nvPicPr>
          <p:cNvPr id="4" name="SegundoModelo">
            <a:hlinkClick r:id="" action="ppaction://media"/>
            <a:extLst>
              <a:ext uri="{FF2B5EF4-FFF2-40B4-BE49-F238E27FC236}">
                <a16:creationId xmlns:a16="http://schemas.microsoft.com/office/drawing/2014/main" id="{30B1EBD1-97C8-4E85-A55B-4B0CF00A6E9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000250" y="0"/>
            <a:ext cx="5143500" cy="5143500"/>
          </a:xfrm>
          <a:prstGeom prst="rect">
            <a:avLst/>
          </a:prstGeom>
        </p:spPr>
      </p:pic>
    </p:spTree>
    <p:extLst>
      <p:ext uri="{BB962C8B-B14F-4D97-AF65-F5344CB8AC3E}">
        <p14:creationId xmlns:p14="http://schemas.microsoft.com/office/powerpoint/2010/main" val="40159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2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dirty="0"/>
              <a:t>Análisis de Resultados</a:t>
            </a:r>
            <a:endParaRPr dirty="0"/>
          </a:p>
        </p:txBody>
      </p:sp>
      <p:sp>
        <p:nvSpPr>
          <p:cNvPr id="353" name="Google Shape;353;p31"/>
          <p:cNvSpPr txBox="1">
            <a:spLocks noGrp="1"/>
          </p:cNvSpPr>
          <p:nvPr>
            <p:ph type="title" idx="2"/>
          </p:nvPr>
        </p:nvSpPr>
        <p:spPr>
          <a:xfrm>
            <a:off x="5230900" y="1293975"/>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09</a:t>
            </a:r>
            <a:endParaRPr dirty="0"/>
          </a:p>
        </p:txBody>
      </p:sp>
      <p:grpSp>
        <p:nvGrpSpPr>
          <p:cNvPr id="98" name="Google Shape;2187;p51">
            <a:extLst>
              <a:ext uri="{FF2B5EF4-FFF2-40B4-BE49-F238E27FC236}">
                <a16:creationId xmlns:a16="http://schemas.microsoft.com/office/drawing/2014/main" id="{0B9376C9-BF82-4214-9204-BFD3D9FB3FAB}"/>
              </a:ext>
            </a:extLst>
          </p:cNvPr>
          <p:cNvGrpSpPr/>
          <p:nvPr/>
        </p:nvGrpSpPr>
        <p:grpSpPr>
          <a:xfrm>
            <a:off x="490329" y="1713874"/>
            <a:ext cx="1536842" cy="793469"/>
            <a:chOff x="3014925" y="2531175"/>
            <a:chExt cx="1205650" cy="622475"/>
          </a:xfrm>
        </p:grpSpPr>
        <p:sp>
          <p:nvSpPr>
            <p:cNvPr id="99" name="Google Shape;2188;p51">
              <a:extLst>
                <a:ext uri="{FF2B5EF4-FFF2-40B4-BE49-F238E27FC236}">
                  <a16:creationId xmlns:a16="http://schemas.microsoft.com/office/drawing/2014/main" id="{7D3459A2-00AD-49CF-945C-1E29986AABBB}"/>
                </a:ext>
              </a:extLst>
            </p:cNvPr>
            <p:cNvSpPr/>
            <p:nvPr/>
          </p:nvSpPr>
          <p:spPr>
            <a:xfrm>
              <a:off x="3303050" y="2531175"/>
              <a:ext cx="622475" cy="622475"/>
            </a:xfrm>
            <a:custGeom>
              <a:avLst/>
              <a:gdLst/>
              <a:ahLst/>
              <a:cxnLst/>
              <a:rect l="l" t="t" r="r" b="b"/>
              <a:pathLst>
                <a:path w="24899" h="24899" extrusionOk="0">
                  <a:moveTo>
                    <a:pt x="12449" y="0"/>
                  </a:moveTo>
                  <a:cubicBezTo>
                    <a:pt x="9148" y="0"/>
                    <a:pt x="5981" y="1311"/>
                    <a:pt x="3647" y="3645"/>
                  </a:cubicBezTo>
                  <a:cubicBezTo>
                    <a:pt x="1312" y="5980"/>
                    <a:pt x="0" y="9147"/>
                    <a:pt x="0" y="12449"/>
                  </a:cubicBezTo>
                  <a:cubicBezTo>
                    <a:pt x="0" y="15751"/>
                    <a:pt x="1312" y="18917"/>
                    <a:pt x="3647" y="21252"/>
                  </a:cubicBezTo>
                  <a:cubicBezTo>
                    <a:pt x="5981" y="23586"/>
                    <a:pt x="9148" y="24898"/>
                    <a:pt x="12449" y="24898"/>
                  </a:cubicBezTo>
                  <a:cubicBezTo>
                    <a:pt x="15751" y="24898"/>
                    <a:pt x="18917" y="23586"/>
                    <a:pt x="21252" y="21252"/>
                  </a:cubicBezTo>
                  <a:cubicBezTo>
                    <a:pt x="23586" y="18917"/>
                    <a:pt x="24898" y="15751"/>
                    <a:pt x="24898" y="12449"/>
                  </a:cubicBezTo>
                  <a:cubicBezTo>
                    <a:pt x="24898" y="9147"/>
                    <a:pt x="23586" y="5980"/>
                    <a:pt x="21252" y="3645"/>
                  </a:cubicBezTo>
                  <a:cubicBezTo>
                    <a:pt x="18917" y="1311"/>
                    <a:pt x="15751"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89;p51">
              <a:extLst>
                <a:ext uri="{FF2B5EF4-FFF2-40B4-BE49-F238E27FC236}">
                  <a16:creationId xmlns:a16="http://schemas.microsoft.com/office/drawing/2014/main" id="{87452E64-9292-4621-B11C-AFC0EC32EC23}"/>
                </a:ext>
              </a:extLst>
            </p:cNvPr>
            <p:cNvSpPr/>
            <p:nvPr/>
          </p:nvSpPr>
          <p:spPr>
            <a:xfrm>
              <a:off x="3363425" y="2542000"/>
              <a:ext cx="501300" cy="278475"/>
            </a:xfrm>
            <a:custGeom>
              <a:avLst/>
              <a:gdLst/>
              <a:ahLst/>
              <a:cxnLst/>
              <a:rect l="l" t="t" r="r" b="b"/>
              <a:pathLst>
                <a:path w="20052" h="11139" extrusionOk="0">
                  <a:moveTo>
                    <a:pt x="13293" y="0"/>
                  </a:moveTo>
                  <a:cubicBezTo>
                    <a:pt x="12750" y="222"/>
                    <a:pt x="12218" y="451"/>
                    <a:pt x="11710" y="676"/>
                  </a:cubicBezTo>
                  <a:cubicBezTo>
                    <a:pt x="11512" y="765"/>
                    <a:pt x="11322" y="866"/>
                    <a:pt x="11136" y="977"/>
                  </a:cubicBezTo>
                  <a:cubicBezTo>
                    <a:pt x="10242" y="1511"/>
                    <a:pt x="9093" y="2468"/>
                    <a:pt x="10435" y="2890"/>
                  </a:cubicBezTo>
                  <a:cubicBezTo>
                    <a:pt x="10988" y="3065"/>
                    <a:pt x="12756" y="2790"/>
                    <a:pt x="12710" y="3745"/>
                  </a:cubicBezTo>
                  <a:cubicBezTo>
                    <a:pt x="12655" y="4872"/>
                    <a:pt x="10546" y="5123"/>
                    <a:pt x="9745" y="5348"/>
                  </a:cubicBezTo>
                  <a:cubicBezTo>
                    <a:pt x="6842" y="6167"/>
                    <a:pt x="1689" y="6763"/>
                    <a:pt x="168" y="9865"/>
                  </a:cubicBezTo>
                  <a:cubicBezTo>
                    <a:pt x="12" y="10182"/>
                    <a:pt x="0" y="10597"/>
                    <a:pt x="235" y="10862"/>
                  </a:cubicBezTo>
                  <a:cubicBezTo>
                    <a:pt x="428" y="11078"/>
                    <a:pt x="719" y="11139"/>
                    <a:pt x="1018" y="11139"/>
                  </a:cubicBezTo>
                  <a:cubicBezTo>
                    <a:pt x="1159" y="11139"/>
                    <a:pt x="1301" y="11125"/>
                    <a:pt x="1437" y="11108"/>
                  </a:cubicBezTo>
                  <a:cubicBezTo>
                    <a:pt x="5695" y="10578"/>
                    <a:pt x="9782" y="9212"/>
                    <a:pt x="13722" y="7549"/>
                  </a:cubicBezTo>
                  <a:cubicBezTo>
                    <a:pt x="15650" y="6736"/>
                    <a:pt x="17545" y="5845"/>
                    <a:pt x="19422" y="4920"/>
                  </a:cubicBezTo>
                  <a:cubicBezTo>
                    <a:pt x="19620" y="4822"/>
                    <a:pt x="19834" y="4722"/>
                    <a:pt x="20051" y="4620"/>
                  </a:cubicBezTo>
                  <a:cubicBezTo>
                    <a:pt x="18381" y="2366"/>
                    <a:pt x="16001" y="738"/>
                    <a:pt x="1329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90;p51">
              <a:extLst>
                <a:ext uri="{FF2B5EF4-FFF2-40B4-BE49-F238E27FC236}">
                  <a16:creationId xmlns:a16="http://schemas.microsoft.com/office/drawing/2014/main" id="{ECF8F454-D690-4718-910B-52C4BE4B4665}"/>
                </a:ext>
              </a:extLst>
            </p:cNvPr>
            <p:cNvSpPr/>
            <p:nvPr/>
          </p:nvSpPr>
          <p:spPr>
            <a:xfrm>
              <a:off x="3322325" y="2592100"/>
              <a:ext cx="254550" cy="142475"/>
            </a:xfrm>
            <a:custGeom>
              <a:avLst/>
              <a:gdLst/>
              <a:ahLst/>
              <a:cxnLst/>
              <a:rect l="l" t="t" r="r" b="b"/>
              <a:pathLst>
                <a:path w="10182" h="5699" extrusionOk="0">
                  <a:moveTo>
                    <a:pt x="8440" y="0"/>
                  </a:moveTo>
                  <a:cubicBezTo>
                    <a:pt x="7802" y="0"/>
                    <a:pt x="7145" y="126"/>
                    <a:pt x="6789" y="219"/>
                  </a:cubicBezTo>
                  <a:cubicBezTo>
                    <a:pt x="5346" y="591"/>
                    <a:pt x="3944" y="1060"/>
                    <a:pt x="2549" y="1546"/>
                  </a:cubicBezTo>
                  <a:cubicBezTo>
                    <a:pt x="1437" y="2750"/>
                    <a:pt x="570" y="4160"/>
                    <a:pt x="0" y="5698"/>
                  </a:cubicBezTo>
                  <a:cubicBezTo>
                    <a:pt x="208" y="5544"/>
                    <a:pt x="410" y="5395"/>
                    <a:pt x="606" y="5264"/>
                  </a:cubicBezTo>
                  <a:cubicBezTo>
                    <a:pt x="2479" y="4016"/>
                    <a:pt x="4701" y="3413"/>
                    <a:pt x="6890" y="2891"/>
                  </a:cubicBezTo>
                  <a:cubicBezTo>
                    <a:pt x="7763" y="2684"/>
                    <a:pt x="10182" y="2296"/>
                    <a:pt x="10139" y="1052"/>
                  </a:cubicBezTo>
                  <a:cubicBezTo>
                    <a:pt x="10110" y="225"/>
                    <a:pt x="9291" y="0"/>
                    <a:pt x="844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91;p51">
              <a:extLst>
                <a:ext uri="{FF2B5EF4-FFF2-40B4-BE49-F238E27FC236}">
                  <a16:creationId xmlns:a16="http://schemas.microsoft.com/office/drawing/2014/main" id="{0B195140-0284-4103-BCFC-38225B19CBC5}"/>
                </a:ext>
              </a:extLst>
            </p:cNvPr>
            <p:cNvSpPr/>
            <p:nvPr/>
          </p:nvSpPr>
          <p:spPr>
            <a:xfrm>
              <a:off x="3310950" y="2765875"/>
              <a:ext cx="614825" cy="312850"/>
            </a:xfrm>
            <a:custGeom>
              <a:avLst/>
              <a:gdLst/>
              <a:ahLst/>
              <a:cxnLst/>
              <a:rect l="l" t="t" r="r" b="b"/>
              <a:pathLst>
                <a:path w="24593" h="12514" extrusionOk="0">
                  <a:moveTo>
                    <a:pt x="24198" y="1"/>
                  </a:moveTo>
                  <a:cubicBezTo>
                    <a:pt x="23488" y="141"/>
                    <a:pt x="22776" y="480"/>
                    <a:pt x="22122" y="806"/>
                  </a:cubicBezTo>
                  <a:cubicBezTo>
                    <a:pt x="19584" y="2064"/>
                    <a:pt x="16963" y="3149"/>
                    <a:pt x="14276" y="4051"/>
                  </a:cubicBezTo>
                  <a:cubicBezTo>
                    <a:pt x="13532" y="4300"/>
                    <a:pt x="12756" y="4538"/>
                    <a:pt x="11980" y="4538"/>
                  </a:cubicBezTo>
                  <a:cubicBezTo>
                    <a:pt x="11808" y="4538"/>
                    <a:pt x="11637" y="4526"/>
                    <a:pt x="11466" y="4501"/>
                  </a:cubicBezTo>
                  <a:cubicBezTo>
                    <a:pt x="10853" y="4409"/>
                    <a:pt x="10281" y="4143"/>
                    <a:pt x="9678" y="4002"/>
                  </a:cubicBezTo>
                  <a:cubicBezTo>
                    <a:pt x="9294" y="3913"/>
                    <a:pt x="8904" y="3876"/>
                    <a:pt x="8512" y="3876"/>
                  </a:cubicBezTo>
                  <a:cubicBezTo>
                    <a:pt x="7620" y="3876"/>
                    <a:pt x="6719" y="4066"/>
                    <a:pt x="5840" y="4256"/>
                  </a:cubicBezTo>
                  <a:cubicBezTo>
                    <a:pt x="3869" y="4681"/>
                    <a:pt x="1884" y="5112"/>
                    <a:pt x="1" y="5845"/>
                  </a:cubicBezTo>
                  <a:cubicBezTo>
                    <a:pt x="138" y="6447"/>
                    <a:pt x="322" y="7039"/>
                    <a:pt x="547" y="7613"/>
                  </a:cubicBezTo>
                  <a:cubicBezTo>
                    <a:pt x="1830" y="7239"/>
                    <a:pt x="3135" y="6940"/>
                    <a:pt x="4454" y="6718"/>
                  </a:cubicBezTo>
                  <a:cubicBezTo>
                    <a:pt x="4906" y="6642"/>
                    <a:pt x="5411" y="6575"/>
                    <a:pt x="5912" y="6575"/>
                  </a:cubicBezTo>
                  <a:cubicBezTo>
                    <a:pt x="6522" y="6575"/>
                    <a:pt x="7128" y="6675"/>
                    <a:pt x="7630" y="6980"/>
                  </a:cubicBezTo>
                  <a:cubicBezTo>
                    <a:pt x="9024" y="7826"/>
                    <a:pt x="7354" y="8581"/>
                    <a:pt x="6429" y="8822"/>
                  </a:cubicBezTo>
                  <a:cubicBezTo>
                    <a:pt x="5199" y="9142"/>
                    <a:pt x="3925" y="9263"/>
                    <a:pt x="2685" y="9541"/>
                  </a:cubicBezTo>
                  <a:cubicBezTo>
                    <a:pt x="2413" y="9602"/>
                    <a:pt x="2053" y="9688"/>
                    <a:pt x="1668" y="9806"/>
                  </a:cubicBezTo>
                  <a:cubicBezTo>
                    <a:pt x="2323" y="10818"/>
                    <a:pt x="3119" y="11730"/>
                    <a:pt x="4036" y="12514"/>
                  </a:cubicBezTo>
                  <a:cubicBezTo>
                    <a:pt x="5001" y="12300"/>
                    <a:pt x="5958" y="12061"/>
                    <a:pt x="6910" y="11796"/>
                  </a:cubicBezTo>
                  <a:cubicBezTo>
                    <a:pt x="8163" y="11445"/>
                    <a:pt x="9428" y="11039"/>
                    <a:pt x="10479" y="10274"/>
                  </a:cubicBezTo>
                  <a:cubicBezTo>
                    <a:pt x="11792" y="9319"/>
                    <a:pt x="12713" y="7849"/>
                    <a:pt x="14154" y="7100"/>
                  </a:cubicBezTo>
                  <a:cubicBezTo>
                    <a:pt x="15016" y="6652"/>
                    <a:pt x="15996" y="6500"/>
                    <a:pt x="16946" y="6297"/>
                  </a:cubicBezTo>
                  <a:cubicBezTo>
                    <a:pt x="19555" y="5735"/>
                    <a:pt x="22056" y="4746"/>
                    <a:pt x="24343" y="3368"/>
                  </a:cubicBezTo>
                  <a:cubicBezTo>
                    <a:pt x="24423" y="3320"/>
                    <a:pt x="24502" y="3272"/>
                    <a:pt x="24582" y="3222"/>
                  </a:cubicBezTo>
                  <a:cubicBezTo>
                    <a:pt x="24592" y="2412"/>
                    <a:pt x="24523" y="1605"/>
                    <a:pt x="24377" y="808"/>
                  </a:cubicBezTo>
                  <a:cubicBezTo>
                    <a:pt x="24327" y="535"/>
                    <a:pt x="24264" y="267"/>
                    <a:pt x="24198"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92;p51">
              <a:extLst>
                <a:ext uri="{FF2B5EF4-FFF2-40B4-BE49-F238E27FC236}">
                  <a16:creationId xmlns:a16="http://schemas.microsoft.com/office/drawing/2014/main" id="{2523D5D0-D674-45DE-84E3-40F2C061380D}"/>
                </a:ext>
              </a:extLst>
            </p:cNvPr>
            <p:cNvSpPr/>
            <p:nvPr/>
          </p:nvSpPr>
          <p:spPr>
            <a:xfrm>
              <a:off x="3647525" y="2694150"/>
              <a:ext cx="256925" cy="117950"/>
            </a:xfrm>
            <a:custGeom>
              <a:avLst/>
              <a:gdLst/>
              <a:ahLst/>
              <a:cxnLst/>
              <a:rect l="l" t="t" r="r" b="b"/>
              <a:pathLst>
                <a:path w="10277" h="4718" extrusionOk="0">
                  <a:moveTo>
                    <a:pt x="9617" y="1"/>
                  </a:moveTo>
                  <a:cubicBezTo>
                    <a:pt x="9237" y="207"/>
                    <a:pt x="8872" y="443"/>
                    <a:pt x="8610" y="567"/>
                  </a:cubicBezTo>
                  <a:cubicBezTo>
                    <a:pt x="6996" y="1326"/>
                    <a:pt x="5356" y="2030"/>
                    <a:pt x="3693" y="2682"/>
                  </a:cubicBezTo>
                  <a:cubicBezTo>
                    <a:pt x="2794" y="3034"/>
                    <a:pt x="1758" y="3285"/>
                    <a:pt x="860" y="3700"/>
                  </a:cubicBezTo>
                  <a:cubicBezTo>
                    <a:pt x="677" y="3783"/>
                    <a:pt x="498" y="3876"/>
                    <a:pt x="326" y="3978"/>
                  </a:cubicBezTo>
                  <a:cubicBezTo>
                    <a:pt x="168" y="4071"/>
                    <a:pt x="1" y="4214"/>
                    <a:pt x="22" y="4396"/>
                  </a:cubicBezTo>
                  <a:cubicBezTo>
                    <a:pt x="37" y="4527"/>
                    <a:pt x="153" y="4627"/>
                    <a:pt x="279" y="4666"/>
                  </a:cubicBezTo>
                  <a:cubicBezTo>
                    <a:pt x="402" y="4704"/>
                    <a:pt x="545" y="4718"/>
                    <a:pt x="693" y="4718"/>
                  </a:cubicBezTo>
                  <a:cubicBezTo>
                    <a:pt x="927" y="4718"/>
                    <a:pt x="1172" y="4683"/>
                    <a:pt x="1370" y="4654"/>
                  </a:cubicBezTo>
                  <a:cubicBezTo>
                    <a:pt x="3064" y="4406"/>
                    <a:pt x="4757" y="4091"/>
                    <a:pt x="6376" y="3528"/>
                  </a:cubicBezTo>
                  <a:cubicBezTo>
                    <a:pt x="7776" y="3041"/>
                    <a:pt x="9125" y="2361"/>
                    <a:pt x="10277" y="1430"/>
                  </a:cubicBezTo>
                  <a:cubicBezTo>
                    <a:pt x="10088" y="940"/>
                    <a:pt x="9867" y="462"/>
                    <a:pt x="96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93;p51">
              <a:extLst>
                <a:ext uri="{FF2B5EF4-FFF2-40B4-BE49-F238E27FC236}">
                  <a16:creationId xmlns:a16="http://schemas.microsoft.com/office/drawing/2014/main" id="{C1864B0B-A8C5-4737-87DB-0754FED35590}"/>
                </a:ext>
              </a:extLst>
            </p:cNvPr>
            <p:cNvSpPr/>
            <p:nvPr/>
          </p:nvSpPr>
          <p:spPr>
            <a:xfrm>
              <a:off x="3492775" y="2908175"/>
              <a:ext cx="425750" cy="245475"/>
            </a:xfrm>
            <a:custGeom>
              <a:avLst/>
              <a:gdLst/>
              <a:ahLst/>
              <a:cxnLst/>
              <a:rect l="l" t="t" r="r" b="b"/>
              <a:pathLst>
                <a:path w="17030" h="9819" extrusionOk="0">
                  <a:moveTo>
                    <a:pt x="17030" y="0"/>
                  </a:moveTo>
                  <a:lnTo>
                    <a:pt x="17030" y="0"/>
                  </a:lnTo>
                  <a:cubicBezTo>
                    <a:pt x="16719" y="158"/>
                    <a:pt x="16414" y="350"/>
                    <a:pt x="16152" y="461"/>
                  </a:cubicBezTo>
                  <a:cubicBezTo>
                    <a:pt x="13962" y="1397"/>
                    <a:pt x="11643" y="1968"/>
                    <a:pt x="9388" y="2716"/>
                  </a:cubicBezTo>
                  <a:cubicBezTo>
                    <a:pt x="8611" y="2975"/>
                    <a:pt x="7791" y="3291"/>
                    <a:pt x="7328" y="3966"/>
                  </a:cubicBezTo>
                  <a:cubicBezTo>
                    <a:pt x="6875" y="4623"/>
                    <a:pt x="6847" y="5514"/>
                    <a:pt x="6354" y="6143"/>
                  </a:cubicBezTo>
                  <a:cubicBezTo>
                    <a:pt x="5942" y="6667"/>
                    <a:pt x="5281" y="6918"/>
                    <a:pt x="4653" y="7146"/>
                  </a:cubicBezTo>
                  <a:lnTo>
                    <a:pt x="1" y="8828"/>
                  </a:lnTo>
                  <a:cubicBezTo>
                    <a:pt x="1542" y="9484"/>
                    <a:pt x="3194" y="9818"/>
                    <a:pt x="4854" y="9818"/>
                  </a:cubicBezTo>
                  <a:cubicBezTo>
                    <a:pt x="5608" y="9818"/>
                    <a:pt x="6365" y="9750"/>
                    <a:pt x="7113" y="9610"/>
                  </a:cubicBezTo>
                  <a:cubicBezTo>
                    <a:pt x="12205" y="8674"/>
                    <a:pt x="15997" y="4762"/>
                    <a:pt x="1703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94;p51">
              <a:extLst>
                <a:ext uri="{FF2B5EF4-FFF2-40B4-BE49-F238E27FC236}">
                  <a16:creationId xmlns:a16="http://schemas.microsoft.com/office/drawing/2014/main" id="{53AF4B3E-F1E2-48AD-922E-5582A970D174}"/>
                </a:ext>
              </a:extLst>
            </p:cNvPr>
            <p:cNvSpPr/>
            <p:nvPr/>
          </p:nvSpPr>
          <p:spPr>
            <a:xfrm>
              <a:off x="3014925" y="2621400"/>
              <a:ext cx="1205650" cy="442025"/>
            </a:xfrm>
            <a:custGeom>
              <a:avLst/>
              <a:gdLst/>
              <a:ahLst/>
              <a:cxnLst/>
              <a:rect l="l" t="t" r="r" b="b"/>
              <a:pathLst>
                <a:path w="48226" h="17681" extrusionOk="0">
                  <a:moveTo>
                    <a:pt x="40489" y="0"/>
                  </a:moveTo>
                  <a:cubicBezTo>
                    <a:pt x="38431" y="0"/>
                    <a:pt x="35999" y="203"/>
                    <a:pt x="33315" y="605"/>
                  </a:cubicBezTo>
                  <a:cubicBezTo>
                    <a:pt x="33607" y="919"/>
                    <a:pt x="34790" y="2255"/>
                    <a:pt x="35429" y="3944"/>
                  </a:cubicBezTo>
                  <a:cubicBezTo>
                    <a:pt x="36071" y="3885"/>
                    <a:pt x="36646" y="3855"/>
                    <a:pt x="37146" y="3855"/>
                  </a:cubicBezTo>
                  <a:cubicBezTo>
                    <a:pt x="38419" y="3855"/>
                    <a:pt x="39197" y="4049"/>
                    <a:pt x="39315" y="4458"/>
                  </a:cubicBezTo>
                  <a:cubicBezTo>
                    <a:pt x="39689" y="5770"/>
                    <a:pt x="33125" y="8794"/>
                    <a:pt x="24652" y="11213"/>
                  </a:cubicBezTo>
                  <a:cubicBezTo>
                    <a:pt x="18820" y="12880"/>
                    <a:pt x="13605" y="13825"/>
                    <a:pt x="10799" y="13825"/>
                  </a:cubicBezTo>
                  <a:cubicBezTo>
                    <a:pt x="9528" y="13825"/>
                    <a:pt x="8752" y="13631"/>
                    <a:pt x="8635" y="13223"/>
                  </a:cubicBezTo>
                  <a:cubicBezTo>
                    <a:pt x="8472" y="12651"/>
                    <a:pt x="9622" y="11758"/>
                    <a:pt x="11670" y="10729"/>
                  </a:cubicBezTo>
                  <a:cubicBezTo>
                    <a:pt x="11606" y="10238"/>
                    <a:pt x="11361" y="8141"/>
                    <a:pt x="11684" y="6786"/>
                  </a:cubicBezTo>
                  <a:lnTo>
                    <a:pt x="11684" y="6786"/>
                  </a:lnTo>
                  <a:cubicBezTo>
                    <a:pt x="4522" y="9881"/>
                    <a:pt x="0" y="13272"/>
                    <a:pt x="639" y="15506"/>
                  </a:cubicBezTo>
                  <a:cubicBezTo>
                    <a:pt x="1056" y="16965"/>
                    <a:pt x="3599" y="17680"/>
                    <a:pt x="7462" y="17680"/>
                  </a:cubicBezTo>
                  <a:cubicBezTo>
                    <a:pt x="12089" y="17680"/>
                    <a:pt x="18609" y="16653"/>
                    <a:pt x="25633" y="14646"/>
                  </a:cubicBezTo>
                  <a:cubicBezTo>
                    <a:pt x="38521" y="10966"/>
                    <a:pt x="48226" y="5381"/>
                    <a:pt x="47309" y="2175"/>
                  </a:cubicBezTo>
                  <a:cubicBezTo>
                    <a:pt x="46893" y="715"/>
                    <a:pt x="44350" y="0"/>
                    <a:pt x="40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95;p51">
              <a:extLst>
                <a:ext uri="{FF2B5EF4-FFF2-40B4-BE49-F238E27FC236}">
                  <a16:creationId xmlns:a16="http://schemas.microsoft.com/office/drawing/2014/main" id="{6316A3D6-8436-4232-98F5-54A28D8B6533}"/>
                </a:ext>
              </a:extLst>
            </p:cNvPr>
            <p:cNvSpPr/>
            <p:nvPr/>
          </p:nvSpPr>
          <p:spPr>
            <a:xfrm>
              <a:off x="3102750" y="2655100"/>
              <a:ext cx="1024325" cy="370725"/>
            </a:xfrm>
            <a:custGeom>
              <a:avLst/>
              <a:gdLst/>
              <a:ahLst/>
              <a:cxnLst/>
              <a:rect l="l" t="t" r="r" b="b"/>
              <a:pathLst>
                <a:path w="40973" h="14829" extrusionOk="0">
                  <a:moveTo>
                    <a:pt x="35640" y="0"/>
                  </a:moveTo>
                  <a:cubicBezTo>
                    <a:pt x="33462" y="0"/>
                    <a:pt x="31333" y="290"/>
                    <a:pt x="30895" y="353"/>
                  </a:cubicBezTo>
                  <a:cubicBezTo>
                    <a:pt x="30838" y="361"/>
                    <a:pt x="30782" y="383"/>
                    <a:pt x="30733" y="417"/>
                  </a:cubicBezTo>
                  <a:cubicBezTo>
                    <a:pt x="30879" y="623"/>
                    <a:pt x="31031" y="854"/>
                    <a:pt x="31180" y="1102"/>
                  </a:cubicBezTo>
                  <a:cubicBezTo>
                    <a:pt x="32500" y="920"/>
                    <a:pt x="34156" y="782"/>
                    <a:pt x="35682" y="782"/>
                  </a:cubicBezTo>
                  <a:cubicBezTo>
                    <a:pt x="37780" y="782"/>
                    <a:pt x="39632" y="1042"/>
                    <a:pt x="40024" y="1804"/>
                  </a:cubicBezTo>
                  <a:cubicBezTo>
                    <a:pt x="40117" y="1983"/>
                    <a:pt x="40108" y="2192"/>
                    <a:pt x="40000" y="2447"/>
                  </a:cubicBezTo>
                  <a:cubicBezTo>
                    <a:pt x="39152" y="4413"/>
                    <a:pt x="32943" y="7953"/>
                    <a:pt x="20978" y="11429"/>
                  </a:cubicBezTo>
                  <a:cubicBezTo>
                    <a:pt x="14228" y="13390"/>
                    <a:pt x="9372" y="14035"/>
                    <a:pt x="6121" y="14035"/>
                  </a:cubicBezTo>
                  <a:cubicBezTo>
                    <a:pt x="2837" y="14035"/>
                    <a:pt x="1189" y="13377"/>
                    <a:pt x="876" y="12751"/>
                  </a:cubicBezTo>
                  <a:cubicBezTo>
                    <a:pt x="843" y="12693"/>
                    <a:pt x="857" y="12582"/>
                    <a:pt x="912" y="12446"/>
                  </a:cubicBezTo>
                  <a:cubicBezTo>
                    <a:pt x="1532" y="10918"/>
                    <a:pt x="5218" y="8765"/>
                    <a:pt x="8028" y="7896"/>
                  </a:cubicBezTo>
                  <a:cubicBezTo>
                    <a:pt x="8015" y="7643"/>
                    <a:pt x="8008" y="7375"/>
                    <a:pt x="8010" y="7103"/>
                  </a:cubicBezTo>
                  <a:cubicBezTo>
                    <a:pt x="8006" y="7103"/>
                    <a:pt x="8002" y="7102"/>
                    <a:pt x="7998" y="7102"/>
                  </a:cubicBezTo>
                  <a:cubicBezTo>
                    <a:pt x="7965" y="7102"/>
                    <a:pt x="7933" y="7108"/>
                    <a:pt x="7901" y="7117"/>
                  </a:cubicBezTo>
                  <a:cubicBezTo>
                    <a:pt x="4521" y="8134"/>
                    <a:pt x="846" y="10534"/>
                    <a:pt x="188" y="12153"/>
                  </a:cubicBezTo>
                  <a:cubicBezTo>
                    <a:pt x="1" y="12615"/>
                    <a:pt x="87" y="12940"/>
                    <a:pt x="185" y="13115"/>
                  </a:cubicBezTo>
                  <a:cubicBezTo>
                    <a:pt x="651" y="14046"/>
                    <a:pt x="2547" y="14828"/>
                    <a:pt x="6143" y="14828"/>
                  </a:cubicBezTo>
                  <a:cubicBezTo>
                    <a:pt x="9555" y="14828"/>
                    <a:pt x="14498" y="14123"/>
                    <a:pt x="21197" y="12178"/>
                  </a:cubicBezTo>
                  <a:cubicBezTo>
                    <a:pt x="31933" y="9059"/>
                    <a:pt x="39596" y="5360"/>
                    <a:pt x="40717" y="2753"/>
                  </a:cubicBezTo>
                  <a:cubicBezTo>
                    <a:pt x="40972" y="2162"/>
                    <a:pt x="40859" y="1715"/>
                    <a:pt x="40720" y="1444"/>
                  </a:cubicBezTo>
                  <a:cubicBezTo>
                    <a:pt x="40130" y="300"/>
                    <a:pt x="37859" y="0"/>
                    <a:pt x="35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2169;p51">
            <a:extLst>
              <a:ext uri="{FF2B5EF4-FFF2-40B4-BE49-F238E27FC236}">
                <a16:creationId xmlns:a16="http://schemas.microsoft.com/office/drawing/2014/main" id="{95238A94-8100-4B9E-9C2C-8B6C3794988C}"/>
              </a:ext>
            </a:extLst>
          </p:cNvPr>
          <p:cNvGrpSpPr/>
          <p:nvPr/>
        </p:nvGrpSpPr>
        <p:grpSpPr>
          <a:xfrm>
            <a:off x="2575368" y="469216"/>
            <a:ext cx="795664" cy="793935"/>
            <a:chOff x="812212" y="2752475"/>
            <a:chExt cx="1006788" cy="1004600"/>
          </a:xfrm>
        </p:grpSpPr>
        <p:sp>
          <p:nvSpPr>
            <p:cNvPr id="125" name="Google Shape;2170;p51">
              <a:extLst>
                <a:ext uri="{FF2B5EF4-FFF2-40B4-BE49-F238E27FC236}">
                  <a16:creationId xmlns:a16="http://schemas.microsoft.com/office/drawing/2014/main" id="{3B253762-B099-4D6A-8481-DC0EE1030291}"/>
                </a:ext>
              </a:extLst>
            </p:cNvPr>
            <p:cNvSpPr/>
            <p:nvPr/>
          </p:nvSpPr>
          <p:spPr>
            <a:xfrm>
              <a:off x="814425" y="2752475"/>
              <a:ext cx="1004575" cy="1004600"/>
            </a:xfrm>
            <a:custGeom>
              <a:avLst/>
              <a:gdLst/>
              <a:ahLst/>
              <a:cxnLst/>
              <a:rect l="l" t="t" r="r" b="b"/>
              <a:pathLst>
                <a:path w="40183" h="40184" extrusionOk="0">
                  <a:moveTo>
                    <a:pt x="20092" y="1"/>
                  </a:moveTo>
                  <a:cubicBezTo>
                    <a:pt x="14763" y="1"/>
                    <a:pt x="9652" y="2118"/>
                    <a:pt x="5886" y="5886"/>
                  </a:cubicBezTo>
                  <a:cubicBezTo>
                    <a:pt x="2118" y="9654"/>
                    <a:pt x="1" y="14764"/>
                    <a:pt x="1" y="20092"/>
                  </a:cubicBezTo>
                  <a:cubicBezTo>
                    <a:pt x="1" y="25421"/>
                    <a:pt x="2118" y="30531"/>
                    <a:pt x="5886" y="34300"/>
                  </a:cubicBezTo>
                  <a:cubicBezTo>
                    <a:pt x="9652" y="38066"/>
                    <a:pt x="14763" y="40183"/>
                    <a:pt x="20092" y="40183"/>
                  </a:cubicBezTo>
                  <a:cubicBezTo>
                    <a:pt x="25420" y="40183"/>
                    <a:pt x="30530" y="38066"/>
                    <a:pt x="34298" y="34300"/>
                  </a:cubicBezTo>
                  <a:cubicBezTo>
                    <a:pt x="38066" y="30531"/>
                    <a:pt x="40183" y="25421"/>
                    <a:pt x="40183" y="20092"/>
                  </a:cubicBezTo>
                  <a:cubicBezTo>
                    <a:pt x="40183" y="14764"/>
                    <a:pt x="38066" y="9654"/>
                    <a:pt x="34298" y="5886"/>
                  </a:cubicBezTo>
                  <a:cubicBezTo>
                    <a:pt x="30530" y="2118"/>
                    <a:pt x="25420" y="1"/>
                    <a:pt x="20092" y="1"/>
                  </a:cubicBezTo>
                  <a:close/>
                </a:path>
              </a:pathLst>
            </a:custGeom>
            <a:solidFill>
              <a:srgbClr val="ACE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71;p51">
              <a:extLst>
                <a:ext uri="{FF2B5EF4-FFF2-40B4-BE49-F238E27FC236}">
                  <a16:creationId xmlns:a16="http://schemas.microsoft.com/office/drawing/2014/main" id="{2174339E-3D00-4DC1-9B8D-E21198FE48D0}"/>
                </a:ext>
              </a:extLst>
            </p:cNvPr>
            <p:cNvSpPr/>
            <p:nvPr/>
          </p:nvSpPr>
          <p:spPr>
            <a:xfrm>
              <a:off x="1265975" y="3522675"/>
              <a:ext cx="312025" cy="146700"/>
            </a:xfrm>
            <a:custGeom>
              <a:avLst/>
              <a:gdLst/>
              <a:ahLst/>
              <a:cxnLst/>
              <a:rect l="l" t="t" r="r" b="b"/>
              <a:pathLst>
                <a:path w="12481" h="5868" extrusionOk="0">
                  <a:moveTo>
                    <a:pt x="10667" y="0"/>
                  </a:moveTo>
                  <a:cubicBezTo>
                    <a:pt x="10500" y="0"/>
                    <a:pt x="10333" y="12"/>
                    <a:pt x="10173" y="33"/>
                  </a:cubicBezTo>
                  <a:cubicBezTo>
                    <a:pt x="8621" y="230"/>
                    <a:pt x="7150" y="829"/>
                    <a:pt x="5699" y="1421"/>
                  </a:cubicBezTo>
                  <a:cubicBezTo>
                    <a:pt x="4122" y="2065"/>
                    <a:pt x="1984" y="2820"/>
                    <a:pt x="926" y="4245"/>
                  </a:cubicBezTo>
                  <a:cubicBezTo>
                    <a:pt x="0" y="5489"/>
                    <a:pt x="570" y="5868"/>
                    <a:pt x="1478" y="5868"/>
                  </a:cubicBezTo>
                  <a:cubicBezTo>
                    <a:pt x="2098" y="5868"/>
                    <a:pt x="2875" y="5691"/>
                    <a:pt x="3441" y="5494"/>
                  </a:cubicBezTo>
                  <a:lnTo>
                    <a:pt x="10252" y="3122"/>
                  </a:lnTo>
                  <a:cubicBezTo>
                    <a:pt x="10811" y="2929"/>
                    <a:pt x="11387" y="2724"/>
                    <a:pt x="11813" y="2316"/>
                  </a:cubicBezTo>
                  <a:cubicBezTo>
                    <a:pt x="12242" y="1909"/>
                    <a:pt x="12481" y="1240"/>
                    <a:pt x="12214" y="713"/>
                  </a:cubicBezTo>
                  <a:cubicBezTo>
                    <a:pt x="11943" y="172"/>
                    <a:pt x="11300" y="0"/>
                    <a:pt x="10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72;p51">
              <a:extLst>
                <a:ext uri="{FF2B5EF4-FFF2-40B4-BE49-F238E27FC236}">
                  <a16:creationId xmlns:a16="http://schemas.microsoft.com/office/drawing/2014/main" id="{53DECE0D-9662-4E01-9725-1AA9868B35B4}"/>
                </a:ext>
              </a:extLst>
            </p:cNvPr>
            <p:cNvSpPr/>
            <p:nvPr/>
          </p:nvSpPr>
          <p:spPr>
            <a:xfrm>
              <a:off x="840200" y="2791450"/>
              <a:ext cx="978375" cy="793475"/>
            </a:xfrm>
            <a:custGeom>
              <a:avLst/>
              <a:gdLst/>
              <a:ahLst/>
              <a:cxnLst/>
              <a:rect l="l" t="t" r="r" b="b"/>
              <a:pathLst>
                <a:path w="39135" h="31739" extrusionOk="0">
                  <a:moveTo>
                    <a:pt x="26813" y="0"/>
                  </a:moveTo>
                  <a:cubicBezTo>
                    <a:pt x="25878" y="666"/>
                    <a:pt x="25023" y="1437"/>
                    <a:pt x="24264" y="2297"/>
                  </a:cubicBezTo>
                  <a:cubicBezTo>
                    <a:pt x="20662" y="6398"/>
                    <a:pt x="19379" y="12334"/>
                    <a:pt x="15164" y="15800"/>
                  </a:cubicBezTo>
                  <a:cubicBezTo>
                    <a:pt x="11951" y="18444"/>
                    <a:pt x="7579" y="19178"/>
                    <a:pt x="4024" y="21340"/>
                  </a:cubicBezTo>
                  <a:cubicBezTo>
                    <a:pt x="2492" y="22271"/>
                    <a:pt x="1134" y="23478"/>
                    <a:pt x="1" y="24869"/>
                  </a:cubicBezTo>
                  <a:cubicBezTo>
                    <a:pt x="837" y="27397"/>
                    <a:pt x="2169" y="29731"/>
                    <a:pt x="3919" y="31738"/>
                  </a:cubicBezTo>
                  <a:cubicBezTo>
                    <a:pt x="4396" y="31442"/>
                    <a:pt x="4860" y="31116"/>
                    <a:pt x="5312" y="30791"/>
                  </a:cubicBezTo>
                  <a:cubicBezTo>
                    <a:pt x="11397" y="26404"/>
                    <a:pt x="17564" y="21609"/>
                    <a:pt x="24919" y="20133"/>
                  </a:cubicBezTo>
                  <a:cubicBezTo>
                    <a:pt x="29623" y="19188"/>
                    <a:pt x="34943" y="19513"/>
                    <a:pt x="39135" y="17602"/>
                  </a:cubicBezTo>
                  <a:cubicBezTo>
                    <a:pt x="39055" y="15906"/>
                    <a:pt x="38760" y="14229"/>
                    <a:pt x="38258" y="12608"/>
                  </a:cubicBezTo>
                  <a:cubicBezTo>
                    <a:pt x="38066" y="11988"/>
                    <a:pt x="37846" y="11386"/>
                    <a:pt x="37601" y="10799"/>
                  </a:cubicBezTo>
                  <a:lnTo>
                    <a:pt x="32416" y="12800"/>
                  </a:lnTo>
                  <a:cubicBezTo>
                    <a:pt x="31291" y="13234"/>
                    <a:pt x="30119" y="13675"/>
                    <a:pt x="28927" y="13675"/>
                  </a:cubicBezTo>
                  <a:cubicBezTo>
                    <a:pt x="28759" y="13675"/>
                    <a:pt x="28590" y="13667"/>
                    <a:pt x="28422" y="13648"/>
                  </a:cubicBezTo>
                  <a:cubicBezTo>
                    <a:pt x="27055" y="13495"/>
                    <a:pt x="25681" y="12455"/>
                    <a:pt x="25652" y="11080"/>
                  </a:cubicBezTo>
                  <a:cubicBezTo>
                    <a:pt x="25638" y="10407"/>
                    <a:pt x="25937" y="9769"/>
                    <a:pt x="26258" y="9176"/>
                  </a:cubicBezTo>
                  <a:cubicBezTo>
                    <a:pt x="27578" y="6736"/>
                    <a:pt x="29386" y="4560"/>
                    <a:pt x="31534" y="2803"/>
                  </a:cubicBezTo>
                  <a:cubicBezTo>
                    <a:pt x="31537" y="2800"/>
                    <a:pt x="31541" y="2796"/>
                    <a:pt x="31545" y="2793"/>
                  </a:cubicBezTo>
                  <a:cubicBezTo>
                    <a:pt x="30103" y="1652"/>
                    <a:pt x="28511" y="712"/>
                    <a:pt x="26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73;p51">
              <a:extLst>
                <a:ext uri="{FF2B5EF4-FFF2-40B4-BE49-F238E27FC236}">
                  <a16:creationId xmlns:a16="http://schemas.microsoft.com/office/drawing/2014/main" id="{12D07B75-21C1-483F-86B5-650D0166B37B}"/>
                </a:ext>
              </a:extLst>
            </p:cNvPr>
            <p:cNvSpPr/>
            <p:nvPr/>
          </p:nvSpPr>
          <p:spPr>
            <a:xfrm>
              <a:off x="812212" y="2991109"/>
              <a:ext cx="486675" cy="394150"/>
            </a:xfrm>
            <a:custGeom>
              <a:avLst/>
              <a:gdLst/>
              <a:ahLst/>
              <a:cxnLst/>
              <a:rect l="l" t="t" r="r" b="b"/>
              <a:pathLst>
                <a:path w="19467" h="15766" extrusionOk="0">
                  <a:moveTo>
                    <a:pt x="16832" y="1"/>
                  </a:moveTo>
                  <a:cubicBezTo>
                    <a:pt x="15979" y="1"/>
                    <a:pt x="15126" y="309"/>
                    <a:pt x="14326" y="641"/>
                  </a:cubicBezTo>
                  <a:cubicBezTo>
                    <a:pt x="9696" y="2558"/>
                    <a:pt x="4603" y="5476"/>
                    <a:pt x="346" y="8856"/>
                  </a:cubicBezTo>
                  <a:cubicBezTo>
                    <a:pt x="1" y="11151"/>
                    <a:pt x="60" y="13490"/>
                    <a:pt x="518" y="15765"/>
                  </a:cubicBezTo>
                  <a:cubicBezTo>
                    <a:pt x="2569" y="14562"/>
                    <a:pt x="4703" y="12648"/>
                    <a:pt x="6324" y="11886"/>
                  </a:cubicBezTo>
                  <a:cubicBezTo>
                    <a:pt x="7415" y="11373"/>
                    <a:pt x="8554" y="10962"/>
                    <a:pt x="9654" y="10468"/>
                  </a:cubicBezTo>
                  <a:cubicBezTo>
                    <a:pt x="13151" y="8889"/>
                    <a:pt x="16221" y="6498"/>
                    <a:pt x="18602" y="3490"/>
                  </a:cubicBezTo>
                  <a:cubicBezTo>
                    <a:pt x="18883" y="3135"/>
                    <a:pt x="19162" y="2754"/>
                    <a:pt x="19253" y="2310"/>
                  </a:cubicBezTo>
                  <a:cubicBezTo>
                    <a:pt x="19466" y="1259"/>
                    <a:pt x="18495" y="260"/>
                    <a:pt x="17441" y="57"/>
                  </a:cubicBezTo>
                  <a:cubicBezTo>
                    <a:pt x="17239" y="18"/>
                    <a:pt x="17035" y="1"/>
                    <a:pt x="16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74;p51">
              <a:extLst>
                <a:ext uri="{FF2B5EF4-FFF2-40B4-BE49-F238E27FC236}">
                  <a16:creationId xmlns:a16="http://schemas.microsoft.com/office/drawing/2014/main" id="{6164DFF2-7755-4DAE-9CA6-934C453438E5}"/>
                </a:ext>
              </a:extLst>
            </p:cNvPr>
            <p:cNvSpPr/>
            <p:nvPr/>
          </p:nvSpPr>
          <p:spPr>
            <a:xfrm>
              <a:off x="1274200" y="2753550"/>
              <a:ext cx="163050" cy="129050"/>
            </a:xfrm>
            <a:custGeom>
              <a:avLst/>
              <a:gdLst/>
              <a:ahLst/>
              <a:cxnLst/>
              <a:rect l="l" t="t" r="r" b="b"/>
              <a:pathLst>
                <a:path w="6522" h="5162" extrusionOk="0">
                  <a:moveTo>
                    <a:pt x="3013" y="1"/>
                  </a:moveTo>
                  <a:cubicBezTo>
                    <a:pt x="1900" y="963"/>
                    <a:pt x="936" y="2208"/>
                    <a:pt x="383" y="3073"/>
                  </a:cubicBezTo>
                  <a:cubicBezTo>
                    <a:pt x="183" y="3385"/>
                    <a:pt x="1" y="3743"/>
                    <a:pt x="50" y="4111"/>
                  </a:cubicBezTo>
                  <a:cubicBezTo>
                    <a:pt x="101" y="4491"/>
                    <a:pt x="396" y="4802"/>
                    <a:pt x="738" y="4972"/>
                  </a:cubicBezTo>
                  <a:cubicBezTo>
                    <a:pt x="999" y="5103"/>
                    <a:pt x="1283" y="5162"/>
                    <a:pt x="1571" y="5162"/>
                  </a:cubicBezTo>
                  <a:cubicBezTo>
                    <a:pt x="2114" y="5162"/>
                    <a:pt x="2672" y="4952"/>
                    <a:pt x="3116" y="4626"/>
                  </a:cubicBezTo>
                  <a:cubicBezTo>
                    <a:pt x="3793" y="4126"/>
                    <a:pt x="4257" y="3392"/>
                    <a:pt x="4686" y="2666"/>
                  </a:cubicBezTo>
                  <a:cubicBezTo>
                    <a:pt x="4983" y="2158"/>
                    <a:pt x="5879" y="1326"/>
                    <a:pt x="6522" y="544"/>
                  </a:cubicBezTo>
                  <a:cubicBezTo>
                    <a:pt x="5370" y="259"/>
                    <a:pt x="4196" y="77"/>
                    <a:pt x="3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75;p51">
              <a:extLst>
                <a:ext uri="{FF2B5EF4-FFF2-40B4-BE49-F238E27FC236}">
                  <a16:creationId xmlns:a16="http://schemas.microsoft.com/office/drawing/2014/main" id="{E83DD713-3179-45EA-84FB-5CE5D42FA481}"/>
                </a:ext>
              </a:extLst>
            </p:cNvPr>
            <p:cNvSpPr/>
            <p:nvPr/>
          </p:nvSpPr>
          <p:spPr>
            <a:xfrm>
              <a:off x="1001700" y="3301175"/>
              <a:ext cx="815225" cy="416175"/>
            </a:xfrm>
            <a:custGeom>
              <a:avLst/>
              <a:gdLst/>
              <a:ahLst/>
              <a:cxnLst/>
              <a:rect l="l" t="t" r="r" b="b"/>
              <a:pathLst>
                <a:path w="32609" h="16647" extrusionOk="0">
                  <a:moveTo>
                    <a:pt x="32609" y="0"/>
                  </a:moveTo>
                  <a:lnTo>
                    <a:pt x="32609" y="0"/>
                  </a:lnTo>
                  <a:cubicBezTo>
                    <a:pt x="30398" y="496"/>
                    <a:pt x="28168" y="894"/>
                    <a:pt x="25920" y="1196"/>
                  </a:cubicBezTo>
                  <a:cubicBezTo>
                    <a:pt x="20893" y="1865"/>
                    <a:pt x="15639" y="2084"/>
                    <a:pt x="11154" y="4450"/>
                  </a:cubicBezTo>
                  <a:cubicBezTo>
                    <a:pt x="8460" y="5871"/>
                    <a:pt x="6212" y="7988"/>
                    <a:pt x="3998" y="10079"/>
                  </a:cubicBezTo>
                  <a:lnTo>
                    <a:pt x="532" y="13353"/>
                  </a:lnTo>
                  <a:cubicBezTo>
                    <a:pt x="424" y="13454"/>
                    <a:pt x="234" y="13609"/>
                    <a:pt x="0" y="13795"/>
                  </a:cubicBezTo>
                  <a:cubicBezTo>
                    <a:pt x="1454" y="14961"/>
                    <a:pt x="3062" y="15921"/>
                    <a:pt x="4778" y="16647"/>
                  </a:cubicBezTo>
                  <a:cubicBezTo>
                    <a:pt x="6997" y="15258"/>
                    <a:pt x="8445" y="12740"/>
                    <a:pt x="10471" y="10987"/>
                  </a:cubicBezTo>
                  <a:cubicBezTo>
                    <a:pt x="12237" y="9459"/>
                    <a:pt x="14433" y="8530"/>
                    <a:pt x="16611" y="7691"/>
                  </a:cubicBezTo>
                  <a:cubicBezTo>
                    <a:pt x="19725" y="6491"/>
                    <a:pt x="22886" y="5425"/>
                    <a:pt x="26094" y="4493"/>
                  </a:cubicBezTo>
                  <a:cubicBezTo>
                    <a:pt x="28132" y="3900"/>
                    <a:pt x="30259" y="3316"/>
                    <a:pt x="32218" y="2476"/>
                  </a:cubicBezTo>
                  <a:cubicBezTo>
                    <a:pt x="32400" y="1659"/>
                    <a:pt x="32530" y="832"/>
                    <a:pt x="32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76;p51">
              <a:extLst>
                <a:ext uri="{FF2B5EF4-FFF2-40B4-BE49-F238E27FC236}">
                  <a16:creationId xmlns:a16="http://schemas.microsoft.com/office/drawing/2014/main" id="{AA02964F-1802-4E22-859D-4E408FE82BB1}"/>
                </a:ext>
              </a:extLst>
            </p:cNvPr>
            <p:cNvSpPr/>
            <p:nvPr/>
          </p:nvSpPr>
          <p:spPr>
            <a:xfrm>
              <a:off x="855325" y="2756275"/>
              <a:ext cx="400425" cy="300325"/>
            </a:xfrm>
            <a:custGeom>
              <a:avLst/>
              <a:gdLst/>
              <a:ahLst/>
              <a:cxnLst/>
              <a:rect l="l" t="t" r="r" b="b"/>
              <a:pathLst>
                <a:path w="16017" h="12013" extrusionOk="0">
                  <a:moveTo>
                    <a:pt x="16017" y="1"/>
                  </a:moveTo>
                  <a:lnTo>
                    <a:pt x="16017" y="1"/>
                  </a:lnTo>
                  <a:cubicBezTo>
                    <a:pt x="14835" y="144"/>
                    <a:pt x="13668" y="393"/>
                    <a:pt x="12529" y="743"/>
                  </a:cubicBezTo>
                  <a:cubicBezTo>
                    <a:pt x="6674" y="2550"/>
                    <a:pt x="2245" y="6792"/>
                    <a:pt x="0" y="12013"/>
                  </a:cubicBezTo>
                  <a:cubicBezTo>
                    <a:pt x="1255" y="11954"/>
                    <a:pt x="2710" y="10807"/>
                    <a:pt x="3577" y="10338"/>
                  </a:cubicBezTo>
                  <a:cubicBezTo>
                    <a:pt x="7273" y="8342"/>
                    <a:pt x="10753" y="5884"/>
                    <a:pt x="13943" y="3013"/>
                  </a:cubicBezTo>
                  <a:cubicBezTo>
                    <a:pt x="14834" y="2212"/>
                    <a:pt x="15745" y="1271"/>
                    <a:pt x="16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962;p50">
            <a:extLst>
              <a:ext uri="{FF2B5EF4-FFF2-40B4-BE49-F238E27FC236}">
                <a16:creationId xmlns:a16="http://schemas.microsoft.com/office/drawing/2014/main" id="{D5ACBC70-5B5D-4490-9654-6C4F2E5932F5}"/>
              </a:ext>
            </a:extLst>
          </p:cNvPr>
          <p:cNvGrpSpPr/>
          <p:nvPr/>
        </p:nvGrpSpPr>
        <p:grpSpPr>
          <a:xfrm>
            <a:off x="1726030" y="3023120"/>
            <a:ext cx="1244450" cy="1042475"/>
            <a:chOff x="2039850" y="3984950"/>
            <a:chExt cx="637600" cy="536875"/>
          </a:xfrm>
        </p:grpSpPr>
        <p:sp>
          <p:nvSpPr>
            <p:cNvPr id="133" name="Google Shape;1963;p50">
              <a:extLst>
                <a:ext uri="{FF2B5EF4-FFF2-40B4-BE49-F238E27FC236}">
                  <a16:creationId xmlns:a16="http://schemas.microsoft.com/office/drawing/2014/main" id="{BA465B2E-3BA2-494F-86E5-F53E0A51F3FD}"/>
                </a:ext>
              </a:extLst>
            </p:cNvPr>
            <p:cNvSpPr/>
            <p:nvPr/>
          </p:nvSpPr>
          <p:spPr>
            <a:xfrm>
              <a:off x="2249075" y="4154300"/>
              <a:ext cx="219150" cy="219150"/>
            </a:xfrm>
            <a:custGeom>
              <a:avLst/>
              <a:gdLst/>
              <a:ahLst/>
              <a:cxnLst/>
              <a:rect l="l" t="t" r="r" b="b"/>
              <a:pathLst>
                <a:path w="8766" h="8766" extrusionOk="0">
                  <a:moveTo>
                    <a:pt x="4384" y="1"/>
                  </a:moveTo>
                  <a:cubicBezTo>
                    <a:pt x="4163" y="1"/>
                    <a:pt x="3985" y="179"/>
                    <a:pt x="3985" y="398"/>
                  </a:cubicBezTo>
                  <a:lnTo>
                    <a:pt x="3985" y="1865"/>
                  </a:lnTo>
                  <a:cubicBezTo>
                    <a:pt x="3985" y="2172"/>
                    <a:pt x="3808" y="2451"/>
                    <a:pt x="3532" y="2581"/>
                  </a:cubicBezTo>
                  <a:cubicBezTo>
                    <a:pt x="3115" y="2779"/>
                    <a:pt x="2779" y="3115"/>
                    <a:pt x="2581" y="3532"/>
                  </a:cubicBezTo>
                  <a:cubicBezTo>
                    <a:pt x="2451" y="3808"/>
                    <a:pt x="2171" y="3985"/>
                    <a:pt x="1865" y="3985"/>
                  </a:cubicBezTo>
                  <a:lnTo>
                    <a:pt x="398" y="3985"/>
                  </a:lnTo>
                  <a:cubicBezTo>
                    <a:pt x="179" y="3985"/>
                    <a:pt x="1" y="4163"/>
                    <a:pt x="1" y="4384"/>
                  </a:cubicBezTo>
                  <a:cubicBezTo>
                    <a:pt x="1" y="4603"/>
                    <a:pt x="179" y="4781"/>
                    <a:pt x="398" y="4781"/>
                  </a:cubicBezTo>
                  <a:lnTo>
                    <a:pt x="1865" y="4781"/>
                  </a:lnTo>
                  <a:cubicBezTo>
                    <a:pt x="2171" y="4781"/>
                    <a:pt x="2451" y="4958"/>
                    <a:pt x="2581" y="5234"/>
                  </a:cubicBezTo>
                  <a:cubicBezTo>
                    <a:pt x="2779" y="5651"/>
                    <a:pt x="3115" y="5987"/>
                    <a:pt x="3532" y="6185"/>
                  </a:cubicBezTo>
                  <a:cubicBezTo>
                    <a:pt x="3808" y="6315"/>
                    <a:pt x="3985" y="6595"/>
                    <a:pt x="3985" y="6901"/>
                  </a:cubicBezTo>
                  <a:lnTo>
                    <a:pt x="3985" y="8368"/>
                  </a:lnTo>
                  <a:cubicBezTo>
                    <a:pt x="3985" y="8587"/>
                    <a:pt x="4163" y="8765"/>
                    <a:pt x="4384" y="8765"/>
                  </a:cubicBezTo>
                  <a:cubicBezTo>
                    <a:pt x="4603" y="8765"/>
                    <a:pt x="4781" y="8587"/>
                    <a:pt x="4781" y="8368"/>
                  </a:cubicBezTo>
                  <a:lnTo>
                    <a:pt x="4781" y="6901"/>
                  </a:lnTo>
                  <a:cubicBezTo>
                    <a:pt x="4781" y="6595"/>
                    <a:pt x="4958" y="6315"/>
                    <a:pt x="5234" y="6185"/>
                  </a:cubicBezTo>
                  <a:cubicBezTo>
                    <a:pt x="5651" y="5987"/>
                    <a:pt x="5987" y="5651"/>
                    <a:pt x="6185" y="5234"/>
                  </a:cubicBezTo>
                  <a:cubicBezTo>
                    <a:pt x="6315" y="4958"/>
                    <a:pt x="6594" y="4781"/>
                    <a:pt x="6901" y="4781"/>
                  </a:cubicBezTo>
                  <a:lnTo>
                    <a:pt x="8368" y="4781"/>
                  </a:lnTo>
                  <a:cubicBezTo>
                    <a:pt x="8587" y="4781"/>
                    <a:pt x="8766" y="4603"/>
                    <a:pt x="8766" y="4384"/>
                  </a:cubicBezTo>
                  <a:cubicBezTo>
                    <a:pt x="8766" y="4163"/>
                    <a:pt x="8587" y="3985"/>
                    <a:pt x="8368" y="3985"/>
                  </a:cubicBezTo>
                  <a:lnTo>
                    <a:pt x="6901" y="3985"/>
                  </a:lnTo>
                  <a:cubicBezTo>
                    <a:pt x="6594" y="3985"/>
                    <a:pt x="6315" y="3808"/>
                    <a:pt x="6185" y="3532"/>
                  </a:cubicBezTo>
                  <a:cubicBezTo>
                    <a:pt x="5987" y="3115"/>
                    <a:pt x="5651" y="2779"/>
                    <a:pt x="5234" y="2581"/>
                  </a:cubicBezTo>
                  <a:cubicBezTo>
                    <a:pt x="4958" y="2451"/>
                    <a:pt x="4781" y="2172"/>
                    <a:pt x="4781" y="1865"/>
                  </a:cubicBezTo>
                  <a:lnTo>
                    <a:pt x="4781" y="398"/>
                  </a:lnTo>
                  <a:cubicBezTo>
                    <a:pt x="4781" y="179"/>
                    <a:pt x="4603" y="1"/>
                    <a:pt x="4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64;p50">
              <a:extLst>
                <a:ext uri="{FF2B5EF4-FFF2-40B4-BE49-F238E27FC236}">
                  <a16:creationId xmlns:a16="http://schemas.microsoft.com/office/drawing/2014/main" id="{18A779AC-6287-4C7B-B4E0-E88473C712B9}"/>
                </a:ext>
              </a:extLst>
            </p:cNvPr>
            <p:cNvSpPr/>
            <p:nvPr/>
          </p:nvSpPr>
          <p:spPr>
            <a:xfrm>
              <a:off x="2070025" y="4011025"/>
              <a:ext cx="577250" cy="505700"/>
            </a:xfrm>
            <a:custGeom>
              <a:avLst/>
              <a:gdLst/>
              <a:ahLst/>
              <a:cxnLst/>
              <a:rect l="l" t="t" r="r" b="b"/>
              <a:pathLst>
                <a:path w="23090" h="20228" extrusionOk="0">
                  <a:moveTo>
                    <a:pt x="5494" y="815"/>
                  </a:moveTo>
                  <a:cubicBezTo>
                    <a:pt x="8204" y="815"/>
                    <a:pt x="12140" y="2819"/>
                    <a:pt x="15490" y="6169"/>
                  </a:cubicBezTo>
                  <a:cubicBezTo>
                    <a:pt x="20072" y="10751"/>
                    <a:pt x="22136" y="16428"/>
                    <a:pt x="19998" y="18567"/>
                  </a:cubicBezTo>
                  <a:cubicBezTo>
                    <a:pt x="19423" y="19142"/>
                    <a:pt x="18592" y="19413"/>
                    <a:pt x="17596" y="19413"/>
                  </a:cubicBezTo>
                  <a:cubicBezTo>
                    <a:pt x="14886" y="19413"/>
                    <a:pt x="10950" y="17408"/>
                    <a:pt x="7600" y="14058"/>
                  </a:cubicBezTo>
                  <a:cubicBezTo>
                    <a:pt x="3018" y="9477"/>
                    <a:pt x="954" y="3799"/>
                    <a:pt x="3092" y="1661"/>
                  </a:cubicBezTo>
                  <a:cubicBezTo>
                    <a:pt x="3667" y="1086"/>
                    <a:pt x="4498" y="815"/>
                    <a:pt x="5494" y="815"/>
                  </a:cubicBezTo>
                  <a:close/>
                  <a:moveTo>
                    <a:pt x="5536" y="1"/>
                  </a:moveTo>
                  <a:cubicBezTo>
                    <a:pt x="4311" y="1"/>
                    <a:pt x="3273" y="354"/>
                    <a:pt x="2529" y="1098"/>
                  </a:cubicBezTo>
                  <a:cubicBezTo>
                    <a:pt x="1" y="3626"/>
                    <a:pt x="1981" y="9566"/>
                    <a:pt x="7037" y="14622"/>
                  </a:cubicBezTo>
                  <a:cubicBezTo>
                    <a:pt x="10606" y="18192"/>
                    <a:pt x="14615" y="20228"/>
                    <a:pt x="17554" y="20228"/>
                  </a:cubicBezTo>
                  <a:cubicBezTo>
                    <a:pt x="18779" y="20228"/>
                    <a:pt x="19818" y="19874"/>
                    <a:pt x="20561" y="19130"/>
                  </a:cubicBezTo>
                  <a:cubicBezTo>
                    <a:pt x="23089" y="16603"/>
                    <a:pt x="21109" y="10662"/>
                    <a:pt x="16053" y="5606"/>
                  </a:cubicBezTo>
                  <a:cubicBezTo>
                    <a:pt x="12484" y="2037"/>
                    <a:pt x="8475" y="1"/>
                    <a:pt x="5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65;p50">
              <a:extLst>
                <a:ext uri="{FF2B5EF4-FFF2-40B4-BE49-F238E27FC236}">
                  <a16:creationId xmlns:a16="http://schemas.microsoft.com/office/drawing/2014/main" id="{64EA1A9B-AF09-4FAA-BD91-C8B91B477119}"/>
                </a:ext>
              </a:extLst>
            </p:cNvPr>
            <p:cNvSpPr/>
            <p:nvPr/>
          </p:nvSpPr>
          <p:spPr>
            <a:xfrm>
              <a:off x="2070025" y="4011050"/>
              <a:ext cx="577250" cy="505700"/>
            </a:xfrm>
            <a:custGeom>
              <a:avLst/>
              <a:gdLst/>
              <a:ahLst/>
              <a:cxnLst/>
              <a:rect l="l" t="t" r="r" b="b"/>
              <a:pathLst>
                <a:path w="23090" h="20228" extrusionOk="0">
                  <a:moveTo>
                    <a:pt x="17596" y="814"/>
                  </a:moveTo>
                  <a:cubicBezTo>
                    <a:pt x="18592" y="814"/>
                    <a:pt x="19423" y="1085"/>
                    <a:pt x="19998" y="1660"/>
                  </a:cubicBezTo>
                  <a:cubicBezTo>
                    <a:pt x="22136" y="3798"/>
                    <a:pt x="20072" y="9476"/>
                    <a:pt x="15490" y="14057"/>
                  </a:cubicBezTo>
                  <a:cubicBezTo>
                    <a:pt x="12140" y="17407"/>
                    <a:pt x="8205" y="19412"/>
                    <a:pt x="5495" y="19412"/>
                  </a:cubicBezTo>
                  <a:cubicBezTo>
                    <a:pt x="4498" y="19412"/>
                    <a:pt x="3667" y="19141"/>
                    <a:pt x="3092" y="18566"/>
                  </a:cubicBezTo>
                  <a:cubicBezTo>
                    <a:pt x="954" y="16427"/>
                    <a:pt x="3018" y="10749"/>
                    <a:pt x="7601" y="6168"/>
                  </a:cubicBezTo>
                  <a:cubicBezTo>
                    <a:pt x="10951" y="2818"/>
                    <a:pt x="14886" y="814"/>
                    <a:pt x="17596" y="814"/>
                  </a:cubicBezTo>
                  <a:close/>
                  <a:moveTo>
                    <a:pt x="17555" y="0"/>
                  </a:moveTo>
                  <a:cubicBezTo>
                    <a:pt x="14616" y="0"/>
                    <a:pt x="10606" y="2036"/>
                    <a:pt x="7037" y="5606"/>
                  </a:cubicBezTo>
                  <a:cubicBezTo>
                    <a:pt x="1980" y="10661"/>
                    <a:pt x="1" y="16602"/>
                    <a:pt x="2529" y="19131"/>
                  </a:cubicBezTo>
                  <a:cubicBezTo>
                    <a:pt x="3273" y="19874"/>
                    <a:pt x="4311" y="20227"/>
                    <a:pt x="5535" y="20227"/>
                  </a:cubicBezTo>
                  <a:cubicBezTo>
                    <a:pt x="8474" y="20227"/>
                    <a:pt x="12484" y="18191"/>
                    <a:pt x="16053" y="14621"/>
                  </a:cubicBezTo>
                  <a:cubicBezTo>
                    <a:pt x="21110" y="9566"/>
                    <a:pt x="23089" y="3625"/>
                    <a:pt x="20561" y="1097"/>
                  </a:cubicBezTo>
                  <a:cubicBezTo>
                    <a:pt x="19818" y="354"/>
                    <a:pt x="18780" y="0"/>
                    <a:pt x="1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66;p50">
              <a:extLst>
                <a:ext uri="{FF2B5EF4-FFF2-40B4-BE49-F238E27FC236}">
                  <a16:creationId xmlns:a16="http://schemas.microsoft.com/office/drawing/2014/main" id="{8253FB57-B7A5-4499-8405-9E7FF14C1561}"/>
                </a:ext>
              </a:extLst>
            </p:cNvPr>
            <p:cNvSpPr/>
            <p:nvPr/>
          </p:nvSpPr>
          <p:spPr>
            <a:xfrm>
              <a:off x="2121425" y="3984950"/>
              <a:ext cx="77875" cy="76800"/>
            </a:xfrm>
            <a:custGeom>
              <a:avLst/>
              <a:gdLst/>
              <a:ahLst/>
              <a:cxnLst/>
              <a:rect l="l" t="t" r="r" b="b"/>
              <a:pathLst>
                <a:path w="3115" h="3072" extrusionOk="0">
                  <a:moveTo>
                    <a:pt x="1520" y="0"/>
                  </a:moveTo>
                  <a:cubicBezTo>
                    <a:pt x="1248" y="0"/>
                    <a:pt x="976" y="70"/>
                    <a:pt x="732" y="208"/>
                  </a:cubicBezTo>
                  <a:cubicBezTo>
                    <a:pt x="251" y="483"/>
                    <a:pt x="0" y="1001"/>
                    <a:pt x="0" y="1595"/>
                  </a:cubicBezTo>
                  <a:cubicBezTo>
                    <a:pt x="0" y="2475"/>
                    <a:pt x="640" y="3072"/>
                    <a:pt x="1520" y="3072"/>
                  </a:cubicBezTo>
                  <a:cubicBezTo>
                    <a:pt x="2113" y="3072"/>
                    <a:pt x="2632" y="2864"/>
                    <a:pt x="2905" y="2381"/>
                  </a:cubicBezTo>
                  <a:cubicBezTo>
                    <a:pt x="3042" y="2142"/>
                    <a:pt x="3114" y="1871"/>
                    <a:pt x="3113" y="1595"/>
                  </a:cubicBezTo>
                  <a:cubicBezTo>
                    <a:pt x="3113" y="1026"/>
                    <a:pt x="2812" y="501"/>
                    <a:pt x="2321" y="217"/>
                  </a:cubicBezTo>
                  <a:cubicBezTo>
                    <a:pt x="2074" y="72"/>
                    <a:pt x="179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67;p50">
              <a:extLst>
                <a:ext uri="{FF2B5EF4-FFF2-40B4-BE49-F238E27FC236}">
                  <a16:creationId xmlns:a16="http://schemas.microsoft.com/office/drawing/2014/main" id="{FD70A102-32F8-4319-93EB-379042CADE0B}"/>
                </a:ext>
              </a:extLst>
            </p:cNvPr>
            <p:cNvSpPr/>
            <p:nvPr/>
          </p:nvSpPr>
          <p:spPr>
            <a:xfrm>
              <a:off x="2296375" y="4331175"/>
              <a:ext cx="29125" cy="28950"/>
            </a:xfrm>
            <a:custGeom>
              <a:avLst/>
              <a:gdLst/>
              <a:ahLst/>
              <a:cxnLst/>
              <a:rect l="l" t="t" r="r" b="b"/>
              <a:pathLst>
                <a:path w="1165" h="1158" extrusionOk="0">
                  <a:moveTo>
                    <a:pt x="707" y="0"/>
                  </a:moveTo>
                  <a:cubicBezTo>
                    <a:pt x="563" y="0"/>
                    <a:pt x="424" y="78"/>
                    <a:pt x="353" y="215"/>
                  </a:cubicBezTo>
                  <a:lnTo>
                    <a:pt x="153" y="560"/>
                  </a:lnTo>
                  <a:cubicBezTo>
                    <a:pt x="0" y="824"/>
                    <a:pt x="191" y="1157"/>
                    <a:pt x="498" y="1157"/>
                  </a:cubicBezTo>
                  <a:lnTo>
                    <a:pt x="498" y="1157"/>
                  </a:lnTo>
                  <a:cubicBezTo>
                    <a:pt x="640" y="1157"/>
                    <a:pt x="771" y="1082"/>
                    <a:pt x="843" y="958"/>
                  </a:cubicBezTo>
                  <a:lnTo>
                    <a:pt x="1043" y="614"/>
                  </a:lnTo>
                  <a:cubicBezTo>
                    <a:pt x="1165" y="421"/>
                    <a:pt x="1102" y="168"/>
                    <a:pt x="906" y="53"/>
                  </a:cubicBezTo>
                  <a:cubicBezTo>
                    <a:pt x="843" y="17"/>
                    <a:pt x="775" y="0"/>
                    <a:pt x="707" y="0"/>
                  </a:cubicBezTo>
                  <a:close/>
                  <a:moveTo>
                    <a:pt x="498" y="1157"/>
                  </a:moveTo>
                  <a:cubicBezTo>
                    <a:pt x="497" y="1157"/>
                    <a:pt x="497" y="1157"/>
                    <a:pt x="497" y="1157"/>
                  </a:cubicBezTo>
                  <a:lnTo>
                    <a:pt x="498" y="1157"/>
                  </a:lnTo>
                  <a:cubicBezTo>
                    <a:pt x="498" y="1157"/>
                    <a:pt x="498" y="1157"/>
                    <a:pt x="498" y="11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68;p50">
              <a:extLst>
                <a:ext uri="{FF2B5EF4-FFF2-40B4-BE49-F238E27FC236}">
                  <a16:creationId xmlns:a16="http://schemas.microsoft.com/office/drawing/2014/main" id="{45F5D99E-AF28-4069-8616-C491A65175B9}"/>
                </a:ext>
              </a:extLst>
            </p:cNvPr>
            <p:cNvSpPr/>
            <p:nvPr/>
          </p:nvSpPr>
          <p:spPr>
            <a:xfrm>
              <a:off x="2391025" y="4167250"/>
              <a:ext cx="29100" cy="28950"/>
            </a:xfrm>
            <a:custGeom>
              <a:avLst/>
              <a:gdLst/>
              <a:ahLst/>
              <a:cxnLst/>
              <a:rect l="l" t="t" r="r" b="b"/>
              <a:pathLst>
                <a:path w="1164" h="1158" extrusionOk="0">
                  <a:moveTo>
                    <a:pt x="706" y="1"/>
                  </a:moveTo>
                  <a:cubicBezTo>
                    <a:pt x="563" y="1"/>
                    <a:pt x="424" y="79"/>
                    <a:pt x="353" y="215"/>
                  </a:cubicBezTo>
                  <a:lnTo>
                    <a:pt x="153" y="561"/>
                  </a:lnTo>
                  <a:cubicBezTo>
                    <a:pt x="0" y="825"/>
                    <a:pt x="191" y="1158"/>
                    <a:pt x="497" y="1158"/>
                  </a:cubicBezTo>
                  <a:lnTo>
                    <a:pt x="498" y="1158"/>
                  </a:lnTo>
                  <a:cubicBezTo>
                    <a:pt x="640" y="1158"/>
                    <a:pt x="773" y="1083"/>
                    <a:pt x="844" y="958"/>
                  </a:cubicBezTo>
                  <a:lnTo>
                    <a:pt x="1042" y="614"/>
                  </a:lnTo>
                  <a:cubicBezTo>
                    <a:pt x="1163" y="422"/>
                    <a:pt x="1101" y="169"/>
                    <a:pt x="904" y="54"/>
                  </a:cubicBezTo>
                  <a:cubicBezTo>
                    <a:pt x="842" y="18"/>
                    <a:pt x="773"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69;p50">
              <a:extLst>
                <a:ext uri="{FF2B5EF4-FFF2-40B4-BE49-F238E27FC236}">
                  <a16:creationId xmlns:a16="http://schemas.microsoft.com/office/drawing/2014/main" id="{91B9FF76-9D6F-4FBB-B475-0B1E26805D86}"/>
                </a:ext>
              </a:extLst>
            </p:cNvPr>
            <p:cNvSpPr/>
            <p:nvPr/>
          </p:nvSpPr>
          <p:spPr>
            <a:xfrm>
              <a:off x="2391900" y="4331275"/>
              <a:ext cx="29025" cy="28850"/>
            </a:xfrm>
            <a:custGeom>
              <a:avLst/>
              <a:gdLst/>
              <a:ahLst/>
              <a:cxnLst/>
              <a:rect l="l" t="t" r="r" b="b"/>
              <a:pathLst>
                <a:path w="1161" h="1154" extrusionOk="0">
                  <a:moveTo>
                    <a:pt x="457" y="1"/>
                  </a:moveTo>
                  <a:cubicBezTo>
                    <a:pt x="390" y="1"/>
                    <a:pt x="321" y="18"/>
                    <a:pt x="258" y="54"/>
                  </a:cubicBezTo>
                  <a:cubicBezTo>
                    <a:pt x="64" y="167"/>
                    <a:pt x="1" y="417"/>
                    <a:pt x="120" y="608"/>
                  </a:cubicBezTo>
                  <a:lnTo>
                    <a:pt x="318" y="954"/>
                  </a:lnTo>
                  <a:cubicBezTo>
                    <a:pt x="388" y="1078"/>
                    <a:pt x="520" y="1153"/>
                    <a:pt x="663" y="1153"/>
                  </a:cubicBezTo>
                  <a:cubicBezTo>
                    <a:pt x="970" y="1153"/>
                    <a:pt x="1161" y="821"/>
                    <a:pt x="1008" y="555"/>
                  </a:cubicBezTo>
                  <a:lnTo>
                    <a:pt x="809" y="209"/>
                  </a:lnTo>
                  <a:cubicBezTo>
                    <a:pt x="737" y="76"/>
                    <a:pt x="59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70;p50">
              <a:extLst>
                <a:ext uri="{FF2B5EF4-FFF2-40B4-BE49-F238E27FC236}">
                  <a16:creationId xmlns:a16="http://schemas.microsoft.com/office/drawing/2014/main" id="{28AB9CBC-6F61-4F23-A4B7-498DB7949659}"/>
                </a:ext>
              </a:extLst>
            </p:cNvPr>
            <p:cNvSpPr/>
            <p:nvPr/>
          </p:nvSpPr>
          <p:spPr>
            <a:xfrm>
              <a:off x="2297250" y="4167375"/>
              <a:ext cx="29025" cy="28825"/>
            </a:xfrm>
            <a:custGeom>
              <a:avLst/>
              <a:gdLst/>
              <a:ahLst/>
              <a:cxnLst/>
              <a:rect l="l" t="t" r="r" b="b"/>
              <a:pathLst>
                <a:path w="1161" h="1153" extrusionOk="0">
                  <a:moveTo>
                    <a:pt x="458" y="1"/>
                  </a:moveTo>
                  <a:cubicBezTo>
                    <a:pt x="390" y="1"/>
                    <a:pt x="321" y="18"/>
                    <a:pt x="258" y="55"/>
                  </a:cubicBezTo>
                  <a:cubicBezTo>
                    <a:pt x="64" y="167"/>
                    <a:pt x="1" y="417"/>
                    <a:pt x="118" y="609"/>
                  </a:cubicBezTo>
                  <a:lnTo>
                    <a:pt x="318" y="953"/>
                  </a:lnTo>
                  <a:cubicBezTo>
                    <a:pt x="390" y="1078"/>
                    <a:pt x="521" y="1153"/>
                    <a:pt x="663" y="1153"/>
                  </a:cubicBezTo>
                  <a:cubicBezTo>
                    <a:pt x="970" y="1153"/>
                    <a:pt x="1161" y="820"/>
                    <a:pt x="1008" y="556"/>
                  </a:cubicBezTo>
                  <a:lnTo>
                    <a:pt x="808" y="210"/>
                  </a:lnTo>
                  <a:cubicBezTo>
                    <a:pt x="737" y="76"/>
                    <a:pt x="600" y="1"/>
                    <a:pt x="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71;p50">
              <a:extLst>
                <a:ext uri="{FF2B5EF4-FFF2-40B4-BE49-F238E27FC236}">
                  <a16:creationId xmlns:a16="http://schemas.microsoft.com/office/drawing/2014/main" id="{F7D8F542-9983-4D38-B248-013E76ED8DB6}"/>
                </a:ext>
              </a:extLst>
            </p:cNvPr>
            <p:cNvSpPr/>
            <p:nvPr/>
          </p:nvSpPr>
          <p:spPr>
            <a:xfrm>
              <a:off x="2260575" y="4203900"/>
              <a:ext cx="31225" cy="25125"/>
            </a:xfrm>
            <a:custGeom>
              <a:avLst/>
              <a:gdLst/>
              <a:ahLst/>
              <a:cxnLst/>
              <a:rect l="l" t="t" r="r" b="b"/>
              <a:pathLst>
                <a:path w="1249" h="1005" extrusionOk="0">
                  <a:moveTo>
                    <a:pt x="458" y="0"/>
                  </a:moveTo>
                  <a:cubicBezTo>
                    <a:pt x="321" y="0"/>
                    <a:pt x="187" y="71"/>
                    <a:pt x="114" y="200"/>
                  </a:cubicBezTo>
                  <a:cubicBezTo>
                    <a:pt x="0" y="395"/>
                    <a:pt x="73" y="645"/>
                    <a:pt x="273" y="751"/>
                  </a:cubicBezTo>
                  <a:lnTo>
                    <a:pt x="619" y="951"/>
                  </a:lnTo>
                  <a:cubicBezTo>
                    <a:pt x="678" y="986"/>
                    <a:pt x="747" y="1005"/>
                    <a:pt x="817" y="1005"/>
                  </a:cubicBezTo>
                  <a:lnTo>
                    <a:pt x="817" y="1003"/>
                  </a:lnTo>
                  <a:cubicBezTo>
                    <a:pt x="996" y="1003"/>
                    <a:pt x="1155" y="883"/>
                    <a:pt x="1202" y="709"/>
                  </a:cubicBezTo>
                  <a:cubicBezTo>
                    <a:pt x="1248" y="535"/>
                    <a:pt x="1172" y="351"/>
                    <a:pt x="1016" y="260"/>
                  </a:cubicBezTo>
                  <a:lnTo>
                    <a:pt x="671" y="62"/>
                  </a:lnTo>
                  <a:cubicBezTo>
                    <a:pt x="605" y="20"/>
                    <a:pt x="531"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72;p50">
              <a:extLst>
                <a:ext uri="{FF2B5EF4-FFF2-40B4-BE49-F238E27FC236}">
                  <a16:creationId xmlns:a16="http://schemas.microsoft.com/office/drawing/2014/main" id="{7848E04C-8563-4E2A-B6FF-CA7A237A2DEB}"/>
                </a:ext>
              </a:extLst>
            </p:cNvPr>
            <p:cNvSpPr/>
            <p:nvPr/>
          </p:nvSpPr>
          <p:spPr>
            <a:xfrm>
              <a:off x="2424600" y="4298600"/>
              <a:ext cx="31150" cy="25075"/>
            </a:xfrm>
            <a:custGeom>
              <a:avLst/>
              <a:gdLst/>
              <a:ahLst/>
              <a:cxnLst/>
              <a:rect l="l" t="t" r="r" b="b"/>
              <a:pathLst>
                <a:path w="1246" h="1003" extrusionOk="0">
                  <a:moveTo>
                    <a:pt x="457" y="1"/>
                  </a:moveTo>
                  <a:cubicBezTo>
                    <a:pt x="320" y="1"/>
                    <a:pt x="186" y="72"/>
                    <a:pt x="112" y="199"/>
                  </a:cubicBezTo>
                  <a:cubicBezTo>
                    <a:pt x="0" y="394"/>
                    <a:pt x="71" y="643"/>
                    <a:pt x="269" y="750"/>
                  </a:cubicBezTo>
                  <a:lnTo>
                    <a:pt x="614" y="949"/>
                  </a:lnTo>
                  <a:cubicBezTo>
                    <a:pt x="673" y="984"/>
                    <a:pt x="743" y="1001"/>
                    <a:pt x="812" y="1001"/>
                  </a:cubicBezTo>
                  <a:lnTo>
                    <a:pt x="812" y="1003"/>
                  </a:lnTo>
                  <a:cubicBezTo>
                    <a:pt x="993" y="1003"/>
                    <a:pt x="1152" y="883"/>
                    <a:pt x="1198" y="707"/>
                  </a:cubicBezTo>
                  <a:cubicBezTo>
                    <a:pt x="1245" y="533"/>
                    <a:pt x="1169" y="349"/>
                    <a:pt x="1012" y="259"/>
                  </a:cubicBezTo>
                  <a:lnTo>
                    <a:pt x="666" y="60"/>
                  </a:lnTo>
                  <a:cubicBezTo>
                    <a:pt x="601" y="20"/>
                    <a:pt x="52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73;p50">
              <a:extLst>
                <a:ext uri="{FF2B5EF4-FFF2-40B4-BE49-F238E27FC236}">
                  <a16:creationId xmlns:a16="http://schemas.microsoft.com/office/drawing/2014/main" id="{985AE2AD-4EA6-4333-9036-BD8FF8B8748B}"/>
                </a:ext>
              </a:extLst>
            </p:cNvPr>
            <p:cNvSpPr/>
            <p:nvPr/>
          </p:nvSpPr>
          <p:spPr>
            <a:xfrm>
              <a:off x="2261575" y="4298575"/>
              <a:ext cx="31150" cy="25075"/>
            </a:xfrm>
            <a:custGeom>
              <a:avLst/>
              <a:gdLst/>
              <a:ahLst/>
              <a:cxnLst/>
              <a:rect l="l" t="t" r="r" b="b"/>
              <a:pathLst>
                <a:path w="1246" h="1003" extrusionOk="0">
                  <a:moveTo>
                    <a:pt x="788" y="0"/>
                  </a:moveTo>
                  <a:cubicBezTo>
                    <a:pt x="716" y="0"/>
                    <a:pt x="644" y="19"/>
                    <a:pt x="579" y="60"/>
                  </a:cubicBezTo>
                  <a:lnTo>
                    <a:pt x="233" y="260"/>
                  </a:lnTo>
                  <a:cubicBezTo>
                    <a:pt x="76" y="349"/>
                    <a:pt x="0" y="534"/>
                    <a:pt x="48" y="708"/>
                  </a:cubicBezTo>
                  <a:cubicBezTo>
                    <a:pt x="95" y="881"/>
                    <a:pt x="250" y="1002"/>
                    <a:pt x="430" y="1002"/>
                  </a:cubicBezTo>
                  <a:cubicBezTo>
                    <a:pt x="431" y="1002"/>
                    <a:pt x="432" y="1002"/>
                    <a:pt x="433" y="1002"/>
                  </a:cubicBezTo>
                  <a:cubicBezTo>
                    <a:pt x="502" y="1002"/>
                    <a:pt x="572" y="984"/>
                    <a:pt x="632" y="949"/>
                  </a:cubicBezTo>
                  <a:lnTo>
                    <a:pt x="978" y="751"/>
                  </a:lnTo>
                  <a:cubicBezTo>
                    <a:pt x="1174" y="643"/>
                    <a:pt x="1245" y="394"/>
                    <a:pt x="1133" y="200"/>
                  </a:cubicBezTo>
                  <a:cubicBezTo>
                    <a:pt x="1059" y="72"/>
                    <a:pt x="925" y="0"/>
                    <a:pt x="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74;p50">
              <a:extLst>
                <a:ext uri="{FF2B5EF4-FFF2-40B4-BE49-F238E27FC236}">
                  <a16:creationId xmlns:a16="http://schemas.microsoft.com/office/drawing/2014/main" id="{1F93C18C-DFEB-4C7F-8068-BE2628CDF96F}"/>
                </a:ext>
              </a:extLst>
            </p:cNvPr>
            <p:cNvSpPr/>
            <p:nvPr/>
          </p:nvSpPr>
          <p:spPr>
            <a:xfrm>
              <a:off x="2425500" y="4203975"/>
              <a:ext cx="31125" cy="25050"/>
            </a:xfrm>
            <a:custGeom>
              <a:avLst/>
              <a:gdLst/>
              <a:ahLst/>
              <a:cxnLst/>
              <a:rect l="l" t="t" r="r" b="b"/>
              <a:pathLst>
                <a:path w="1245" h="1002" extrusionOk="0">
                  <a:moveTo>
                    <a:pt x="787" y="0"/>
                  </a:moveTo>
                  <a:cubicBezTo>
                    <a:pt x="716" y="0"/>
                    <a:pt x="643" y="19"/>
                    <a:pt x="578" y="59"/>
                  </a:cubicBezTo>
                  <a:lnTo>
                    <a:pt x="233" y="259"/>
                  </a:lnTo>
                  <a:cubicBezTo>
                    <a:pt x="77" y="349"/>
                    <a:pt x="1" y="533"/>
                    <a:pt x="48" y="706"/>
                  </a:cubicBezTo>
                  <a:cubicBezTo>
                    <a:pt x="94" y="880"/>
                    <a:pt x="253" y="1002"/>
                    <a:pt x="432" y="1002"/>
                  </a:cubicBezTo>
                  <a:cubicBezTo>
                    <a:pt x="503" y="1002"/>
                    <a:pt x="571" y="983"/>
                    <a:pt x="632" y="948"/>
                  </a:cubicBezTo>
                  <a:lnTo>
                    <a:pt x="976" y="750"/>
                  </a:lnTo>
                  <a:cubicBezTo>
                    <a:pt x="1174" y="642"/>
                    <a:pt x="1244" y="393"/>
                    <a:pt x="1133" y="199"/>
                  </a:cubicBezTo>
                  <a:cubicBezTo>
                    <a:pt x="1058" y="71"/>
                    <a:pt x="924"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75;p50">
              <a:extLst>
                <a:ext uri="{FF2B5EF4-FFF2-40B4-BE49-F238E27FC236}">
                  <a16:creationId xmlns:a16="http://schemas.microsoft.com/office/drawing/2014/main" id="{B42911CB-860D-4B45-9C85-8F1D16E6DFA4}"/>
                </a:ext>
              </a:extLst>
            </p:cNvPr>
            <p:cNvSpPr/>
            <p:nvPr/>
          </p:nvSpPr>
          <p:spPr>
            <a:xfrm>
              <a:off x="2331450" y="4233975"/>
              <a:ext cx="57125" cy="56875"/>
            </a:xfrm>
            <a:custGeom>
              <a:avLst/>
              <a:gdLst/>
              <a:ahLst/>
              <a:cxnLst/>
              <a:rect l="l" t="t" r="r" b="b"/>
              <a:pathLst>
                <a:path w="2285" h="2275" extrusionOk="0">
                  <a:moveTo>
                    <a:pt x="1087" y="1"/>
                  </a:moveTo>
                  <a:cubicBezTo>
                    <a:pt x="872" y="1"/>
                    <a:pt x="657" y="59"/>
                    <a:pt x="466" y="175"/>
                  </a:cubicBezTo>
                  <a:cubicBezTo>
                    <a:pt x="122" y="386"/>
                    <a:pt x="1" y="764"/>
                    <a:pt x="1" y="1197"/>
                  </a:cubicBezTo>
                  <a:cubicBezTo>
                    <a:pt x="1" y="1856"/>
                    <a:pt x="428" y="2275"/>
                    <a:pt x="1089" y="2275"/>
                  </a:cubicBezTo>
                  <a:cubicBezTo>
                    <a:pt x="1520" y="2275"/>
                    <a:pt x="1899" y="2162"/>
                    <a:pt x="2109" y="1818"/>
                  </a:cubicBezTo>
                  <a:cubicBezTo>
                    <a:pt x="2223" y="1631"/>
                    <a:pt x="2284" y="1416"/>
                    <a:pt x="2283" y="1197"/>
                  </a:cubicBezTo>
                  <a:cubicBezTo>
                    <a:pt x="2283" y="764"/>
                    <a:pt x="2049" y="366"/>
                    <a:pt x="1673" y="154"/>
                  </a:cubicBezTo>
                  <a:cubicBezTo>
                    <a:pt x="1491" y="52"/>
                    <a:pt x="1289" y="1"/>
                    <a:pt x="1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76;p50">
              <a:extLst>
                <a:ext uri="{FF2B5EF4-FFF2-40B4-BE49-F238E27FC236}">
                  <a16:creationId xmlns:a16="http://schemas.microsoft.com/office/drawing/2014/main" id="{C47D9777-B0BB-4B74-9FE8-42836F3D5E91}"/>
                </a:ext>
              </a:extLst>
            </p:cNvPr>
            <p:cNvSpPr/>
            <p:nvPr/>
          </p:nvSpPr>
          <p:spPr>
            <a:xfrm>
              <a:off x="2112650" y="3990150"/>
              <a:ext cx="81425" cy="74525"/>
            </a:xfrm>
            <a:custGeom>
              <a:avLst/>
              <a:gdLst/>
              <a:ahLst/>
              <a:cxnLst/>
              <a:rect l="l" t="t" r="r" b="b"/>
              <a:pathLst>
                <a:path w="3257" h="2981" extrusionOk="0">
                  <a:moveTo>
                    <a:pt x="1083" y="0"/>
                  </a:moveTo>
                  <a:lnTo>
                    <a:pt x="1083" y="0"/>
                  </a:lnTo>
                  <a:cubicBezTo>
                    <a:pt x="167" y="521"/>
                    <a:pt x="1" y="1769"/>
                    <a:pt x="743" y="2513"/>
                  </a:cubicBezTo>
                  <a:cubicBezTo>
                    <a:pt x="1059" y="2829"/>
                    <a:pt x="1465" y="2980"/>
                    <a:pt x="1868" y="2980"/>
                  </a:cubicBezTo>
                  <a:cubicBezTo>
                    <a:pt x="2415" y="2980"/>
                    <a:pt x="2956" y="2701"/>
                    <a:pt x="3256" y="2175"/>
                  </a:cubicBezTo>
                  <a:lnTo>
                    <a:pt x="3256" y="2175"/>
                  </a:lnTo>
                  <a:cubicBezTo>
                    <a:pt x="3016" y="2311"/>
                    <a:pt x="2745" y="2383"/>
                    <a:pt x="2468" y="2383"/>
                  </a:cubicBezTo>
                  <a:cubicBezTo>
                    <a:pt x="1901" y="2381"/>
                    <a:pt x="1376" y="2080"/>
                    <a:pt x="1091" y="1589"/>
                  </a:cubicBezTo>
                  <a:cubicBezTo>
                    <a:pt x="806" y="1100"/>
                    <a:pt x="803" y="494"/>
                    <a:pt x="10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77;p50">
              <a:extLst>
                <a:ext uri="{FF2B5EF4-FFF2-40B4-BE49-F238E27FC236}">
                  <a16:creationId xmlns:a16="http://schemas.microsoft.com/office/drawing/2014/main" id="{B846824D-D3E0-4634-9C06-88129369A280}"/>
                </a:ext>
              </a:extLst>
            </p:cNvPr>
            <p:cNvSpPr/>
            <p:nvPr/>
          </p:nvSpPr>
          <p:spPr>
            <a:xfrm>
              <a:off x="2160825" y="4483000"/>
              <a:ext cx="38475" cy="38825"/>
            </a:xfrm>
            <a:custGeom>
              <a:avLst/>
              <a:gdLst/>
              <a:ahLst/>
              <a:cxnLst/>
              <a:rect l="l" t="t" r="r" b="b"/>
              <a:pathLst>
                <a:path w="1539" h="1553" extrusionOk="0">
                  <a:moveTo>
                    <a:pt x="739" y="0"/>
                  </a:moveTo>
                  <a:cubicBezTo>
                    <a:pt x="608" y="0"/>
                    <a:pt x="474" y="33"/>
                    <a:pt x="347" y="105"/>
                  </a:cubicBezTo>
                  <a:cubicBezTo>
                    <a:pt x="107" y="243"/>
                    <a:pt x="1" y="502"/>
                    <a:pt x="1" y="799"/>
                  </a:cubicBezTo>
                  <a:cubicBezTo>
                    <a:pt x="1" y="1239"/>
                    <a:pt x="300" y="1553"/>
                    <a:pt x="740" y="1553"/>
                  </a:cubicBezTo>
                  <a:cubicBezTo>
                    <a:pt x="1038" y="1553"/>
                    <a:pt x="1297" y="1432"/>
                    <a:pt x="1434" y="1192"/>
                  </a:cubicBezTo>
                  <a:cubicBezTo>
                    <a:pt x="1502" y="1072"/>
                    <a:pt x="1538" y="936"/>
                    <a:pt x="1537" y="799"/>
                  </a:cubicBezTo>
                  <a:cubicBezTo>
                    <a:pt x="1537" y="334"/>
                    <a:pt x="1155"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78;p50">
              <a:extLst>
                <a:ext uri="{FF2B5EF4-FFF2-40B4-BE49-F238E27FC236}">
                  <a16:creationId xmlns:a16="http://schemas.microsoft.com/office/drawing/2014/main" id="{7C82B96B-9A94-4CC9-9BBB-9EEA24705D1D}"/>
                </a:ext>
              </a:extLst>
            </p:cNvPr>
            <p:cNvSpPr/>
            <p:nvPr/>
          </p:nvSpPr>
          <p:spPr>
            <a:xfrm>
              <a:off x="2039850" y="4104500"/>
              <a:ext cx="637600" cy="318775"/>
            </a:xfrm>
            <a:custGeom>
              <a:avLst/>
              <a:gdLst/>
              <a:ahLst/>
              <a:cxnLst/>
              <a:rect l="l" t="t" r="r" b="b"/>
              <a:pathLst>
                <a:path w="25504" h="12751" extrusionOk="0">
                  <a:moveTo>
                    <a:pt x="12753" y="797"/>
                  </a:moveTo>
                  <a:cubicBezTo>
                    <a:pt x="19231" y="797"/>
                    <a:pt x="24707" y="3351"/>
                    <a:pt x="24707" y="6376"/>
                  </a:cubicBezTo>
                  <a:cubicBezTo>
                    <a:pt x="24707" y="9399"/>
                    <a:pt x="19231" y="11954"/>
                    <a:pt x="12753" y="11954"/>
                  </a:cubicBezTo>
                  <a:cubicBezTo>
                    <a:pt x="6273" y="11954"/>
                    <a:pt x="799" y="9399"/>
                    <a:pt x="799" y="6376"/>
                  </a:cubicBezTo>
                  <a:cubicBezTo>
                    <a:pt x="799" y="3351"/>
                    <a:pt x="6273" y="797"/>
                    <a:pt x="12753" y="797"/>
                  </a:cubicBezTo>
                  <a:close/>
                  <a:moveTo>
                    <a:pt x="12753" y="0"/>
                  </a:moveTo>
                  <a:cubicBezTo>
                    <a:pt x="5602" y="0"/>
                    <a:pt x="1" y="2800"/>
                    <a:pt x="1" y="6376"/>
                  </a:cubicBezTo>
                  <a:cubicBezTo>
                    <a:pt x="1" y="9950"/>
                    <a:pt x="5602" y="12751"/>
                    <a:pt x="12753" y="12751"/>
                  </a:cubicBezTo>
                  <a:cubicBezTo>
                    <a:pt x="19902" y="12751"/>
                    <a:pt x="25503" y="9950"/>
                    <a:pt x="25503" y="6376"/>
                  </a:cubicBezTo>
                  <a:cubicBezTo>
                    <a:pt x="25503" y="2800"/>
                    <a:pt x="19902"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79;p50">
              <a:extLst>
                <a:ext uri="{FF2B5EF4-FFF2-40B4-BE49-F238E27FC236}">
                  <a16:creationId xmlns:a16="http://schemas.microsoft.com/office/drawing/2014/main" id="{C981D0E2-995F-4C5C-ADDC-404261E99F80}"/>
                </a:ext>
              </a:extLst>
            </p:cNvPr>
            <p:cNvSpPr/>
            <p:nvPr/>
          </p:nvSpPr>
          <p:spPr>
            <a:xfrm>
              <a:off x="2561925" y="4333600"/>
              <a:ext cx="55750" cy="56050"/>
            </a:xfrm>
            <a:custGeom>
              <a:avLst/>
              <a:gdLst/>
              <a:ahLst/>
              <a:cxnLst/>
              <a:rect l="l" t="t" r="r" b="b"/>
              <a:pathLst>
                <a:path w="2230" h="2242" extrusionOk="0">
                  <a:moveTo>
                    <a:pt x="1033" y="0"/>
                  </a:moveTo>
                  <a:cubicBezTo>
                    <a:pt x="829" y="0"/>
                    <a:pt x="626" y="52"/>
                    <a:pt x="442" y="156"/>
                  </a:cubicBezTo>
                  <a:cubicBezTo>
                    <a:pt x="82" y="363"/>
                    <a:pt x="1" y="750"/>
                    <a:pt x="1" y="1196"/>
                  </a:cubicBezTo>
                  <a:cubicBezTo>
                    <a:pt x="1" y="1855"/>
                    <a:pt x="373" y="2241"/>
                    <a:pt x="1034" y="2241"/>
                  </a:cubicBezTo>
                  <a:cubicBezTo>
                    <a:pt x="1479" y="2241"/>
                    <a:pt x="1867" y="2148"/>
                    <a:pt x="2074" y="1786"/>
                  </a:cubicBezTo>
                  <a:cubicBezTo>
                    <a:pt x="2175" y="1606"/>
                    <a:pt x="2229" y="1402"/>
                    <a:pt x="2229" y="1196"/>
                  </a:cubicBezTo>
                  <a:cubicBezTo>
                    <a:pt x="2228" y="770"/>
                    <a:pt x="2001" y="377"/>
                    <a:pt x="1634" y="163"/>
                  </a:cubicBezTo>
                  <a:cubicBezTo>
                    <a:pt x="1448" y="54"/>
                    <a:pt x="1240"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80;p50">
              <a:extLst>
                <a:ext uri="{FF2B5EF4-FFF2-40B4-BE49-F238E27FC236}">
                  <a16:creationId xmlns:a16="http://schemas.microsoft.com/office/drawing/2014/main" id="{AA85C4B7-9F9C-418A-9396-7EBA327C3F0E}"/>
                </a:ext>
              </a:extLst>
            </p:cNvPr>
            <p:cNvSpPr/>
            <p:nvPr/>
          </p:nvSpPr>
          <p:spPr>
            <a:xfrm>
              <a:off x="2552675" y="4337475"/>
              <a:ext cx="61100" cy="55925"/>
            </a:xfrm>
            <a:custGeom>
              <a:avLst/>
              <a:gdLst/>
              <a:ahLst/>
              <a:cxnLst/>
              <a:rect l="l" t="t" r="r" b="b"/>
              <a:pathLst>
                <a:path w="2444" h="2237" extrusionOk="0">
                  <a:moveTo>
                    <a:pt x="812" y="1"/>
                  </a:moveTo>
                  <a:lnTo>
                    <a:pt x="812" y="1"/>
                  </a:lnTo>
                  <a:cubicBezTo>
                    <a:pt x="126" y="391"/>
                    <a:pt x="0" y="1328"/>
                    <a:pt x="559" y="1886"/>
                  </a:cubicBezTo>
                  <a:cubicBezTo>
                    <a:pt x="795" y="2122"/>
                    <a:pt x="1100" y="2236"/>
                    <a:pt x="1402" y="2236"/>
                  </a:cubicBezTo>
                  <a:cubicBezTo>
                    <a:pt x="1812" y="2236"/>
                    <a:pt x="2219" y="2026"/>
                    <a:pt x="2444" y="1631"/>
                  </a:cubicBezTo>
                  <a:lnTo>
                    <a:pt x="2444" y="1631"/>
                  </a:lnTo>
                  <a:cubicBezTo>
                    <a:pt x="2263" y="1734"/>
                    <a:pt x="2059" y="1788"/>
                    <a:pt x="1852" y="1788"/>
                  </a:cubicBezTo>
                  <a:cubicBezTo>
                    <a:pt x="1426" y="1788"/>
                    <a:pt x="1033" y="1562"/>
                    <a:pt x="818" y="1194"/>
                  </a:cubicBezTo>
                  <a:cubicBezTo>
                    <a:pt x="604" y="826"/>
                    <a:pt x="603" y="372"/>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8263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4474750" y="2274700"/>
            <a:ext cx="45422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Resultados del tiempo de ejecución</a:t>
            </a:r>
            <a:endParaRPr dirty="0"/>
          </a:p>
        </p:txBody>
      </p:sp>
      <p:grpSp>
        <p:nvGrpSpPr>
          <p:cNvPr id="66" name="Google Shape;2157;p51">
            <a:extLst>
              <a:ext uri="{FF2B5EF4-FFF2-40B4-BE49-F238E27FC236}">
                <a16:creationId xmlns:a16="http://schemas.microsoft.com/office/drawing/2014/main" id="{2983FC64-0557-45A1-B7B0-A274C5F70A44}"/>
              </a:ext>
            </a:extLst>
          </p:cNvPr>
          <p:cNvGrpSpPr/>
          <p:nvPr/>
        </p:nvGrpSpPr>
        <p:grpSpPr>
          <a:xfrm>
            <a:off x="881091" y="207201"/>
            <a:ext cx="1248415" cy="1160887"/>
            <a:chOff x="814300" y="1637750"/>
            <a:chExt cx="870400" cy="809375"/>
          </a:xfrm>
        </p:grpSpPr>
        <p:sp>
          <p:nvSpPr>
            <p:cNvPr id="67" name="Google Shape;2158;p51">
              <a:extLst>
                <a:ext uri="{FF2B5EF4-FFF2-40B4-BE49-F238E27FC236}">
                  <a16:creationId xmlns:a16="http://schemas.microsoft.com/office/drawing/2014/main" id="{3296F851-3AC6-4BC5-B608-2EF2A28DEAD7}"/>
                </a:ext>
              </a:extLst>
            </p:cNvPr>
            <p:cNvSpPr/>
            <p:nvPr/>
          </p:nvSpPr>
          <p:spPr>
            <a:xfrm>
              <a:off x="814300" y="1637750"/>
              <a:ext cx="870400" cy="809375"/>
            </a:xfrm>
            <a:custGeom>
              <a:avLst/>
              <a:gdLst/>
              <a:ahLst/>
              <a:cxnLst/>
              <a:rect l="l" t="t" r="r" b="b"/>
              <a:pathLst>
                <a:path w="34816" h="32375" extrusionOk="0">
                  <a:moveTo>
                    <a:pt x="0" y="1"/>
                  </a:moveTo>
                  <a:cubicBezTo>
                    <a:pt x="0" y="1"/>
                    <a:pt x="13168" y="18979"/>
                    <a:pt x="19563" y="27229"/>
                  </a:cubicBezTo>
                  <a:cubicBezTo>
                    <a:pt x="19563" y="27229"/>
                    <a:pt x="18608" y="27578"/>
                    <a:pt x="17201" y="27578"/>
                  </a:cubicBezTo>
                  <a:cubicBezTo>
                    <a:pt x="16275" y="27578"/>
                    <a:pt x="15152" y="27426"/>
                    <a:pt x="13977" y="26924"/>
                  </a:cubicBezTo>
                  <a:lnTo>
                    <a:pt x="13977" y="26924"/>
                  </a:lnTo>
                  <a:cubicBezTo>
                    <a:pt x="13977" y="26924"/>
                    <a:pt x="19428" y="32374"/>
                    <a:pt x="24852" y="32374"/>
                  </a:cubicBezTo>
                  <a:cubicBezTo>
                    <a:pt x="25955" y="32374"/>
                    <a:pt x="27058" y="32149"/>
                    <a:pt x="28113" y="31606"/>
                  </a:cubicBezTo>
                  <a:lnTo>
                    <a:pt x="28107" y="31603"/>
                  </a:lnTo>
                  <a:cubicBezTo>
                    <a:pt x="29737" y="31021"/>
                    <a:pt x="31019" y="29738"/>
                    <a:pt x="31600" y="28110"/>
                  </a:cubicBezTo>
                  <a:lnTo>
                    <a:pt x="31605" y="28114"/>
                  </a:lnTo>
                  <a:cubicBezTo>
                    <a:pt x="34816" y="21872"/>
                    <a:pt x="26923" y="13978"/>
                    <a:pt x="26923" y="13978"/>
                  </a:cubicBezTo>
                  <a:lnTo>
                    <a:pt x="26923" y="13978"/>
                  </a:lnTo>
                  <a:cubicBezTo>
                    <a:pt x="28189" y="16935"/>
                    <a:pt x="27228" y="19564"/>
                    <a:pt x="27228" y="19564"/>
                  </a:cubicBezTo>
                  <a:cubicBezTo>
                    <a:pt x="18978" y="13169"/>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9;p51">
              <a:extLst>
                <a:ext uri="{FF2B5EF4-FFF2-40B4-BE49-F238E27FC236}">
                  <a16:creationId xmlns:a16="http://schemas.microsoft.com/office/drawing/2014/main" id="{528E58B4-A3FC-467A-8872-278978BC9B5A}"/>
                </a:ext>
              </a:extLst>
            </p:cNvPr>
            <p:cNvSpPr/>
            <p:nvPr/>
          </p:nvSpPr>
          <p:spPr>
            <a:xfrm>
              <a:off x="1082650" y="1906125"/>
              <a:ext cx="500625" cy="490225"/>
            </a:xfrm>
            <a:custGeom>
              <a:avLst/>
              <a:gdLst/>
              <a:ahLst/>
              <a:cxnLst/>
              <a:rect l="l" t="t" r="r" b="b"/>
              <a:pathLst>
                <a:path w="20025" h="19609" extrusionOk="0">
                  <a:moveTo>
                    <a:pt x="0" y="0"/>
                  </a:moveTo>
                  <a:cubicBezTo>
                    <a:pt x="1" y="1"/>
                    <a:pt x="10673" y="16697"/>
                    <a:pt x="12336" y="18360"/>
                  </a:cubicBezTo>
                  <a:cubicBezTo>
                    <a:pt x="13168" y="19192"/>
                    <a:pt x="14259" y="19608"/>
                    <a:pt x="15349" y="19608"/>
                  </a:cubicBezTo>
                  <a:cubicBezTo>
                    <a:pt x="16439" y="19608"/>
                    <a:pt x="17529" y="19192"/>
                    <a:pt x="18360" y="18360"/>
                  </a:cubicBezTo>
                  <a:cubicBezTo>
                    <a:pt x="20024" y="16697"/>
                    <a:pt x="20024" y="14000"/>
                    <a:pt x="18360" y="12336"/>
                  </a:cubicBezTo>
                  <a:cubicBezTo>
                    <a:pt x="16697" y="10673"/>
                    <a:pt x="1" y="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0;p51">
              <a:extLst>
                <a:ext uri="{FF2B5EF4-FFF2-40B4-BE49-F238E27FC236}">
                  <a16:creationId xmlns:a16="http://schemas.microsoft.com/office/drawing/2014/main" id="{E727C7D2-DAE6-4DBF-9372-94B0E9768CAF}"/>
                </a:ext>
              </a:extLst>
            </p:cNvPr>
            <p:cNvSpPr/>
            <p:nvPr/>
          </p:nvSpPr>
          <p:spPr>
            <a:xfrm>
              <a:off x="1215750" y="1743950"/>
              <a:ext cx="234675" cy="229800"/>
            </a:xfrm>
            <a:custGeom>
              <a:avLst/>
              <a:gdLst/>
              <a:ahLst/>
              <a:cxnLst/>
              <a:rect l="l" t="t" r="r" b="b"/>
              <a:pathLst>
                <a:path w="9387" h="9192" extrusionOk="0">
                  <a:moveTo>
                    <a:pt x="0" y="1"/>
                  </a:moveTo>
                  <a:cubicBezTo>
                    <a:pt x="0" y="1"/>
                    <a:pt x="5010" y="7841"/>
                    <a:pt x="5792" y="8623"/>
                  </a:cubicBezTo>
                  <a:cubicBezTo>
                    <a:pt x="6181" y="9002"/>
                    <a:pt x="6685" y="9192"/>
                    <a:pt x="7189" y="9192"/>
                  </a:cubicBezTo>
                  <a:cubicBezTo>
                    <a:pt x="7702" y="9192"/>
                    <a:pt x="8214" y="8996"/>
                    <a:pt x="8605" y="8606"/>
                  </a:cubicBezTo>
                  <a:cubicBezTo>
                    <a:pt x="9380" y="7831"/>
                    <a:pt x="9387" y="6578"/>
                    <a:pt x="8621" y="5794"/>
                  </a:cubicBezTo>
                  <a:cubicBezTo>
                    <a:pt x="7840" y="50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1;p51">
              <a:extLst>
                <a:ext uri="{FF2B5EF4-FFF2-40B4-BE49-F238E27FC236}">
                  <a16:creationId xmlns:a16="http://schemas.microsoft.com/office/drawing/2014/main" id="{F27B91C2-84B3-4903-9EEE-FFC5054C4BAE}"/>
                </a:ext>
              </a:extLst>
            </p:cNvPr>
            <p:cNvSpPr/>
            <p:nvPr/>
          </p:nvSpPr>
          <p:spPr>
            <a:xfrm>
              <a:off x="840350" y="1932875"/>
              <a:ext cx="235625" cy="230625"/>
            </a:xfrm>
            <a:custGeom>
              <a:avLst/>
              <a:gdLst/>
              <a:ahLst/>
              <a:cxnLst/>
              <a:rect l="l" t="t" r="r" b="b"/>
              <a:pathLst>
                <a:path w="9425" h="9225" extrusionOk="0">
                  <a:moveTo>
                    <a:pt x="1" y="0"/>
                  </a:moveTo>
                  <a:cubicBezTo>
                    <a:pt x="1" y="0"/>
                    <a:pt x="5012" y="7842"/>
                    <a:pt x="5793" y="8622"/>
                  </a:cubicBezTo>
                  <a:cubicBezTo>
                    <a:pt x="6185" y="9023"/>
                    <a:pt x="6704" y="9224"/>
                    <a:pt x="7223" y="9224"/>
                  </a:cubicBezTo>
                  <a:cubicBezTo>
                    <a:pt x="7735" y="9224"/>
                    <a:pt x="8247" y="9029"/>
                    <a:pt x="8638" y="8638"/>
                  </a:cubicBezTo>
                  <a:cubicBezTo>
                    <a:pt x="9425" y="7850"/>
                    <a:pt x="9417" y="6571"/>
                    <a:pt x="8621" y="5794"/>
                  </a:cubicBezTo>
                  <a:cubicBezTo>
                    <a:pt x="7841" y="50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62;p51">
              <a:extLst>
                <a:ext uri="{FF2B5EF4-FFF2-40B4-BE49-F238E27FC236}">
                  <a16:creationId xmlns:a16="http://schemas.microsoft.com/office/drawing/2014/main" id="{37A1C4CF-0D1C-4EC8-B6F2-83500585FA95}"/>
                </a:ext>
              </a:extLst>
            </p:cNvPr>
            <p:cNvSpPr/>
            <p:nvPr/>
          </p:nvSpPr>
          <p:spPr>
            <a:xfrm>
              <a:off x="1366375" y="2192575"/>
              <a:ext cx="189475" cy="183425"/>
            </a:xfrm>
            <a:custGeom>
              <a:avLst/>
              <a:gdLst/>
              <a:ahLst/>
              <a:cxnLst/>
              <a:rect l="l" t="t" r="r" b="b"/>
              <a:pathLst>
                <a:path w="7579" h="7337" extrusionOk="0">
                  <a:moveTo>
                    <a:pt x="3789" y="1"/>
                  </a:moveTo>
                  <a:cubicBezTo>
                    <a:pt x="3544" y="1"/>
                    <a:pt x="3299" y="122"/>
                    <a:pt x="3160" y="364"/>
                  </a:cubicBezTo>
                  <a:lnTo>
                    <a:pt x="3160" y="365"/>
                  </a:lnTo>
                  <a:cubicBezTo>
                    <a:pt x="3118" y="437"/>
                    <a:pt x="3050" y="488"/>
                    <a:pt x="2968" y="508"/>
                  </a:cubicBezTo>
                  <a:cubicBezTo>
                    <a:pt x="2676" y="584"/>
                    <a:pt x="2395" y="700"/>
                    <a:pt x="2134" y="854"/>
                  </a:cubicBezTo>
                  <a:cubicBezTo>
                    <a:pt x="2086" y="883"/>
                    <a:pt x="2031" y="898"/>
                    <a:pt x="1975" y="898"/>
                  </a:cubicBezTo>
                  <a:cubicBezTo>
                    <a:pt x="1949" y="898"/>
                    <a:pt x="1924" y="894"/>
                    <a:pt x="1898" y="888"/>
                  </a:cubicBezTo>
                  <a:cubicBezTo>
                    <a:pt x="1833" y="871"/>
                    <a:pt x="1769" y="863"/>
                    <a:pt x="1707" y="863"/>
                  </a:cubicBezTo>
                  <a:cubicBezTo>
                    <a:pt x="1248" y="863"/>
                    <a:pt x="880" y="1302"/>
                    <a:pt x="1007" y="1777"/>
                  </a:cubicBezTo>
                  <a:cubicBezTo>
                    <a:pt x="1029" y="1858"/>
                    <a:pt x="1016" y="1942"/>
                    <a:pt x="973" y="2014"/>
                  </a:cubicBezTo>
                  <a:cubicBezTo>
                    <a:pt x="820" y="2274"/>
                    <a:pt x="704" y="2555"/>
                    <a:pt x="629" y="2849"/>
                  </a:cubicBezTo>
                  <a:cubicBezTo>
                    <a:pt x="609" y="2929"/>
                    <a:pt x="557" y="2998"/>
                    <a:pt x="486" y="3039"/>
                  </a:cubicBezTo>
                  <a:lnTo>
                    <a:pt x="484" y="3039"/>
                  </a:lnTo>
                  <a:cubicBezTo>
                    <a:pt x="0" y="3320"/>
                    <a:pt x="0" y="4019"/>
                    <a:pt x="484" y="4298"/>
                  </a:cubicBezTo>
                  <a:lnTo>
                    <a:pt x="486" y="4298"/>
                  </a:lnTo>
                  <a:cubicBezTo>
                    <a:pt x="557" y="4340"/>
                    <a:pt x="609" y="4408"/>
                    <a:pt x="629" y="4490"/>
                  </a:cubicBezTo>
                  <a:cubicBezTo>
                    <a:pt x="704" y="4782"/>
                    <a:pt x="820" y="5063"/>
                    <a:pt x="973" y="5324"/>
                  </a:cubicBezTo>
                  <a:cubicBezTo>
                    <a:pt x="1016" y="5395"/>
                    <a:pt x="1029" y="5480"/>
                    <a:pt x="1007" y="5560"/>
                  </a:cubicBezTo>
                  <a:cubicBezTo>
                    <a:pt x="880" y="6036"/>
                    <a:pt x="1248" y="6476"/>
                    <a:pt x="1707" y="6476"/>
                  </a:cubicBezTo>
                  <a:cubicBezTo>
                    <a:pt x="1769" y="6476"/>
                    <a:pt x="1833" y="6468"/>
                    <a:pt x="1898" y="6451"/>
                  </a:cubicBezTo>
                  <a:cubicBezTo>
                    <a:pt x="1924" y="6444"/>
                    <a:pt x="1950" y="6441"/>
                    <a:pt x="1975" y="6441"/>
                  </a:cubicBezTo>
                  <a:cubicBezTo>
                    <a:pt x="2031" y="6441"/>
                    <a:pt x="2086" y="6456"/>
                    <a:pt x="2134" y="6485"/>
                  </a:cubicBezTo>
                  <a:cubicBezTo>
                    <a:pt x="2395" y="6638"/>
                    <a:pt x="2676" y="6754"/>
                    <a:pt x="2968" y="6829"/>
                  </a:cubicBezTo>
                  <a:cubicBezTo>
                    <a:pt x="3050" y="6849"/>
                    <a:pt x="3118" y="6900"/>
                    <a:pt x="3160" y="6972"/>
                  </a:cubicBezTo>
                  <a:lnTo>
                    <a:pt x="3160" y="6973"/>
                  </a:lnTo>
                  <a:cubicBezTo>
                    <a:pt x="3299" y="7216"/>
                    <a:pt x="3544" y="7337"/>
                    <a:pt x="3789" y="7337"/>
                  </a:cubicBezTo>
                  <a:cubicBezTo>
                    <a:pt x="4034" y="7337"/>
                    <a:pt x="4279" y="7216"/>
                    <a:pt x="4419" y="6973"/>
                  </a:cubicBezTo>
                  <a:lnTo>
                    <a:pt x="4419" y="6972"/>
                  </a:lnTo>
                  <a:cubicBezTo>
                    <a:pt x="4460" y="6900"/>
                    <a:pt x="4529" y="6849"/>
                    <a:pt x="4611" y="6829"/>
                  </a:cubicBezTo>
                  <a:cubicBezTo>
                    <a:pt x="4903" y="6754"/>
                    <a:pt x="5184" y="6638"/>
                    <a:pt x="5444" y="6485"/>
                  </a:cubicBezTo>
                  <a:cubicBezTo>
                    <a:pt x="5493" y="6456"/>
                    <a:pt x="5548" y="6441"/>
                    <a:pt x="5603" y="6441"/>
                  </a:cubicBezTo>
                  <a:cubicBezTo>
                    <a:pt x="5629" y="6441"/>
                    <a:pt x="5655" y="6444"/>
                    <a:pt x="5681" y="6451"/>
                  </a:cubicBezTo>
                  <a:cubicBezTo>
                    <a:pt x="5745" y="6468"/>
                    <a:pt x="5809" y="6476"/>
                    <a:pt x="5872" y="6476"/>
                  </a:cubicBezTo>
                  <a:cubicBezTo>
                    <a:pt x="6330" y="6476"/>
                    <a:pt x="6699" y="6036"/>
                    <a:pt x="6571" y="5560"/>
                  </a:cubicBezTo>
                  <a:cubicBezTo>
                    <a:pt x="6550" y="5480"/>
                    <a:pt x="6563" y="5395"/>
                    <a:pt x="6606" y="5324"/>
                  </a:cubicBezTo>
                  <a:cubicBezTo>
                    <a:pt x="6759" y="5063"/>
                    <a:pt x="6875" y="4782"/>
                    <a:pt x="6949" y="4490"/>
                  </a:cubicBezTo>
                  <a:cubicBezTo>
                    <a:pt x="6970" y="4408"/>
                    <a:pt x="7021" y="4340"/>
                    <a:pt x="7093" y="4298"/>
                  </a:cubicBezTo>
                  <a:lnTo>
                    <a:pt x="7094" y="4298"/>
                  </a:lnTo>
                  <a:cubicBezTo>
                    <a:pt x="7578" y="4019"/>
                    <a:pt x="7578" y="3320"/>
                    <a:pt x="7094" y="3041"/>
                  </a:cubicBezTo>
                  <a:lnTo>
                    <a:pt x="7093" y="3041"/>
                  </a:lnTo>
                  <a:cubicBezTo>
                    <a:pt x="7021" y="2998"/>
                    <a:pt x="6970" y="2929"/>
                    <a:pt x="6949" y="2849"/>
                  </a:cubicBezTo>
                  <a:cubicBezTo>
                    <a:pt x="6875" y="2555"/>
                    <a:pt x="6759" y="2274"/>
                    <a:pt x="6606" y="2014"/>
                  </a:cubicBezTo>
                  <a:cubicBezTo>
                    <a:pt x="6563" y="1944"/>
                    <a:pt x="6550" y="1858"/>
                    <a:pt x="6571" y="1777"/>
                  </a:cubicBezTo>
                  <a:cubicBezTo>
                    <a:pt x="6699" y="1302"/>
                    <a:pt x="6330" y="863"/>
                    <a:pt x="5872" y="863"/>
                  </a:cubicBezTo>
                  <a:cubicBezTo>
                    <a:pt x="5809" y="863"/>
                    <a:pt x="5745" y="871"/>
                    <a:pt x="5681" y="888"/>
                  </a:cubicBezTo>
                  <a:cubicBezTo>
                    <a:pt x="5656" y="894"/>
                    <a:pt x="5630" y="897"/>
                    <a:pt x="5605" y="897"/>
                  </a:cubicBezTo>
                  <a:cubicBezTo>
                    <a:pt x="5549" y="897"/>
                    <a:pt x="5494" y="882"/>
                    <a:pt x="5444" y="854"/>
                  </a:cubicBezTo>
                  <a:cubicBezTo>
                    <a:pt x="5184" y="700"/>
                    <a:pt x="4903" y="584"/>
                    <a:pt x="4611" y="508"/>
                  </a:cubicBezTo>
                  <a:cubicBezTo>
                    <a:pt x="4529" y="488"/>
                    <a:pt x="4460" y="437"/>
                    <a:pt x="4419" y="365"/>
                  </a:cubicBezTo>
                  <a:lnTo>
                    <a:pt x="4419" y="364"/>
                  </a:lnTo>
                  <a:cubicBezTo>
                    <a:pt x="4279" y="122"/>
                    <a:pt x="4034" y="1"/>
                    <a:pt x="3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3;p51">
              <a:extLst>
                <a:ext uri="{FF2B5EF4-FFF2-40B4-BE49-F238E27FC236}">
                  <a16:creationId xmlns:a16="http://schemas.microsoft.com/office/drawing/2014/main" id="{6BA44E56-2598-4140-9CCD-9ABDDC3C3DED}"/>
                </a:ext>
              </a:extLst>
            </p:cNvPr>
            <p:cNvSpPr/>
            <p:nvPr/>
          </p:nvSpPr>
          <p:spPr>
            <a:xfrm>
              <a:off x="1427675" y="2257725"/>
              <a:ext cx="41275" cy="38275"/>
            </a:xfrm>
            <a:custGeom>
              <a:avLst/>
              <a:gdLst/>
              <a:ahLst/>
              <a:cxnLst/>
              <a:rect l="l" t="t" r="r" b="b"/>
              <a:pathLst>
                <a:path w="1651" h="1531" extrusionOk="0">
                  <a:moveTo>
                    <a:pt x="825" y="1"/>
                  </a:moveTo>
                  <a:cubicBezTo>
                    <a:pt x="629" y="1"/>
                    <a:pt x="434" y="75"/>
                    <a:pt x="284" y="224"/>
                  </a:cubicBezTo>
                  <a:cubicBezTo>
                    <a:pt x="66" y="443"/>
                    <a:pt x="0" y="773"/>
                    <a:pt x="119" y="1058"/>
                  </a:cubicBezTo>
                  <a:cubicBezTo>
                    <a:pt x="237" y="1344"/>
                    <a:pt x="516" y="1530"/>
                    <a:pt x="825" y="1530"/>
                  </a:cubicBezTo>
                  <a:cubicBezTo>
                    <a:pt x="1135" y="1530"/>
                    <a:pt x="1414" y="1344"/>
                    <a:pt x="1531" y="1058"/>
                  </a:cubicBezTo>
                  <a:cubicBezTo>
                    <a:pt x="1650" y="773"/>
                    <a:pt x="1584" y="443"/>
                    <a:pt x="1367" y="224"/>
                  </a:cubicBezTo>
                  <a:cubicBezTo>
                    <a:pt x="1217" y="75"/>
                    <a:pt x="1021" y="1"/>
                    <a:pt x="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4;p51">
              <a:extLst>
                <a:ext uri="{FF2B5EF4-FFF2-40B4-BE49-F238E27FC236}">
                  <a16:creationId xmlns:a16="http://schemas.microsoft.com/office/drawing/2014/main" id="{B812632F-7789-4526-A58B-4B3A819C93DF}"/>
                </a:ext>
              </a:extLst>
            </p:cNvPr>
            <p:cNvSpPr/>
            <p:nvPr/>
          </p:nvSpPr>
          <p:spPr>
            <a:xfrm>
              <a:off x="1496175" y="2266025"/>
              <a:ext cx="38250" cy="38275"/>
            </a:xfrm>
            <a:custGeom>
              <a:avLst/>
              <a:gdLst/>
              <a:ahLst/>
              <a:cxnLst/>
              <a:rect l="l" t="t" r="r" b="b"/>
              <a:pathLst>
                <a:path w="1530" h="1531" extrusionOk="0">
                  <a:moveTo>
                    <a:pt x="765" y="1"/>
                  </a:moveTo>
                  <a:cubicBezTo>
                    <a:pt x="342" y="1"/>
                    <a:pt x="0" y="343"/>
                    <a:pt x="0" y="766"/>
                  </a:cubicBezTo>
                  <a:cubicBezTo>
                    <a:pt x="0" y="1188"/>
                    <a:pt x="342" y="1531"/>
                    <a:pt x="765" y="1531"/>
                  </a:cubicBezTo>
                  <a:cubicBezTo>
                    <a:pt x="1187" y="1531"/>
                    <a:pt x="1530" y="1188"/>
                    <a:pt x="1530" y="766"/>
                  </a:cubicBezTo>
                  <a:cubicBezTo>
                    <a:pt x="1530" y="343"/>
                    <a:pt x="1187" y="1"/>
                    <a:pt x="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5;p51">
              <a:extLst>
                <a:ext uri="{FF2B5EF4-FFF2-40B4-BE49-F238E27FC236}">
                  <a16:creationId xmlns:a16="http://schemas.microsoft.com/office/drawing/2014/main" id="{78B81B70-D0B2-42A4-AE8C-B26BC3A687D9}"/>
                </a:ext>
              </a:extLst>
            </p:cNvPr>
            <p:cNvSpPr/>
            <p:nvPr/>
          </p:nvSpPr>
          <p:spPr>
            <a:xfrm>
              <a:off x="1401425" y="2233500"/>
              <a:ext cx="20575" cy="20575"/>
            </a:xfrm>
            <a:custGeom>
              <a:avLst/>
              <a:gdLst/>
              <a:ahLst/>
              <a:cxnLst/>
              <a:rect l="l" t="t" r="r" b="b"/>
              <a:pathLst>
                <a:path w="823" h="823" extrusionOk="0">
                  <a:moveTo>
                    <a:pt x="412" y="0"/>
                  </a:moveTo>
                  <a:cubicBezTo>
                    <a:pt x="184" y="0"/>
                    <a:pt x="0" y="183"/>
                    <a:pt x="0" y="411"/>
                  </a:cubicBezTo>
                  <a:cubicBezTo>
                    <a:pt x="0" y="637"/>
                    <a:pt x="184" y="822"/>
                    <a:pt x="412" y="822"/>
                  </a:cubicBezTo>
                  <a:cubicBezTo>
                    <a:pt x="638" y="822"/>
                    <a:pt x="823" y="637"/>
                    <a:pt x="823" y="411"/>
                  </a:cubicBezTo>
                  <a:cubicBezTo>
                    <a:pt x="823" y="183"/>
                    <a:pt x="638"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6;p51">
              <a:extLst>
                <a:ext uri="{FF2B5EF4-FFF2-40B4-BE49-F238E27FC236}">
                  <a16:creationId xmlns:a16="http://schemas.microsoft.com/office/drawing/2014/main" id="{5C79B3C4-5E1A-4DEA-9336-E54454D63E32}"/>
                </a:ext>
              </a:extLst>
            </p:cNvPr>
            <p:cNvSpPr/>
            <p:nvPr/>
          </p:nvSpPr>
          <p:spPr>
            <a:xfrm>
              <a:off x="1411525" y="2313300"/>
              <a:ext cx="20575" cy="20575"/>
            </a:xfrm>
            <a:custGeom>
              <a:avLst/>
              <a:gdLst/>
              <a:ahLst/>
              <a:cxnLst/>
              <a:rect l="l" t="t" r="r" b="b"/>
              <a:pathLst>
                <a:path w="823" h="823" extrusionOk="0">
                  <a:moveTo>
                    <a:pt x="411" y="0"/>
                  </a:moveTo>
                  <a:cubicBezTo>
                    <a:pt x="184" y="0"/>
                    <a:pt x="0" y="184"/>
                    <a:pt x="0" y="412"/>
                  </a:cubicBezTo>
                  <a:cubicBezTo>
                    <a:pt x="0" y="639"/>
                    <a:pt x="184" y="823"/>
                    <a:pt x="411" y="823"/>
                  </a:cubicBezTo>
                  <a:cubicBezTo>
                    <a:pt x="638" y="823"/>
                    <a:pt x="822" y="639"/>
                    <a:pt x="822" y="412"/>
                  </a:cubicBezTo>
                  <a:cubicBezTo>
                    <a:pt x="822" y="184"/>
                    <a:pt x="638" y="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7;p51">
              <a:extLst>
                <a:ext uri="{FF2B5EF4-FFF2-40B4-BE49-F238E27FC236}">
                  <a16:creationId xmlns:a16="http://schemas.microsoft.com/office/drawing/2014/main" id="{B89CE7B0-8891-4609-B4E1-EAAB95961B1B}"/>
                </a:ext>
              </a:extLst>
            </p:cNvPr>
            <p:cNvSpPr/>
            <p:nvPr/>
          </p:nvSpPr>
          <p:spPr>
            <a:xfrm>
              <a:off x="1455350" y="2312850"/>
              <a:ext cx="39225" cy="36375"/>
            </a:xfrm>
            <a:custGeom>
              <a:avLst/>
              <a:gdLst/>
              <a:ahLst/>
              <a:cxnLst/>
              <a:rect l="l" t="t" r="r" b="b"/>
              <a:pathLst>
                <a:path w="1569" h="1455" extrusionOk="0">
                  <a:moveTo>
                    <a:pt x="785" y="1"/>
                  </a:moveTo>
                  <a:cubicBezTo>
                    <a:pt x="599" y="1"/>
                    <a:pt x="413" y="72"/>
                    <a:pt x="271" y="215"/>
                  </a:cubicBezTo>
                  <a:cubicBezTo>
                    <a:pt x="62" y="422"/>
                    <a:pt x="0" y="735"/>
                    <a:pt x="114" y="1007"/>
                  </a:cubicBezTo>
                  <a:cubicBezTo>
                    <a:pt x="225" y="1279"/>
                    <a:pt x="490" y="1455"/>
                    <a:pt x="785" y="1455"/>
                  </a:cubicBezTo>
                  <a:cubicBezTo>
                    <a:pt x="1079" y="1455"/>
                    <a:pt x="1344" y="1279"/>
                    <a:pt x="1457" y="1007"/>
                  </a:cubicBezTo>
                  <a:cubicBezTo>
                    <a:pt x="1569" y="735"/>
                    <a:pt x="1507" y="422"/>
                    <a:pt x="1299" y="215"/>
                  </a:cubicBezTo>
                  <a:cubicBezTo>
                    <a:pt x="1157" y="72"/>
                    <a:pt x="971" y="1"/>
                    <a:pt x="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8;p51">
              <a:extLst>
                <a:ext uri="{FF2B5EF4-FFF2-40B4-BE49-F238E27FC236}">
                  <a16:creationId xmlns:a16="http://schemas.microsoft.com/office/drawing/2014/main" id="{2641B4F0-4962-4B31-B41C-85DC90657885}"/>
                </a:ext>
              </a:extLst>
            </p:cNvPr>
            <p:cNvSpPr/>
            <p:nvPr/>
          </p:nvSpPr>
          <p:spPr>
            <a:xfrm>
              <a:off x="1461100" y="2216450"/>
              <a:ext cx="20600" cy="20575"/>
            </a:xfrm>
            <a:custGeom>
              <a:avLst/>
              <a:gdLst/>
              <a:ahLst/>
              <a:cxnLst/>
              <a:rect l="l" t="t" r="r" b="b"/>
              <a:pathLst>
                <a:path w="824" h="823" extrusionOk="0">
                  <a:moveTo>
                    <a:pt x="412" y="0"/>
                  </a:moveTo>
                  <a:cubicBezTo>
                    <a:pt x="184" y="0"/>
                    <a:pt x="1" y="184"/>
                    <a:pt x="1" y="411"/>
                  </a:cubicBezTo>
                  <a:cubicBezTo>
                    <a:pt x="1" y="638"/>
                    <a:pt x="184" y="822"/>
                    <a:pt x="412" y="822"/>
                  </a:cubicBezTo>
                  <a:cubicBezTo>
                    <a:pt x="640" y="822"/>
                    <a:pt x="823" y="638"/>
                    <a:pt x="823" y="411"/>
                  </a:cubicBezTo>
                  <a:cubicBezTo>
                    <a:pt x="823" y="184"/>
                    <a:pt x="640"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277;p51">
            <a:extLst>
              <a:ext uri="{FF2B5EF4-FFF2-40B4-BE49-F238E27FC236}">
                <a16:creationId xmlns:a16="http://schemas.microsoft.com/office/drawing/2014/main" id="{99270369-A059-4C09-BAD7-8AE525439CF4}"/>
              </a:ext>
            </a:extLst>
          </p:cNvPr>
          <p:cNvSpPr/>
          <p:nvPr/>
        </p:nvSpPr>
        <p:spPr>
          <a:xfrm>
            <a:off x="2795056" y="913585"/>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8;p51">
            <a:extLst>
              <a:ext uri="{FF2B5EF4-FFF2-40B4-BE49-F238E27FC236}">
                <a16:creationId xmlns:a16="http://schemas.microsoft.com/office/drawing/2014/main" id="{6997AB48-AC12-405A-A993-35C2CC96027C}"/>
              </a:ext>
            </a:extLst>
          </p:cNvPr>
          <p:cNvSpPr/>
          <p:nvPr/>
        </p:nvSpPr>
        <p:spPr>
          <a:xfrm>
            <a:off x="556878" y="1596380"/>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2196;p51">
            <a:extLst>
              <a:ext uri="{FF2B5EF4-FFF2-40B4-BE49-F238E27FC236}">
                <a16:creationId xmlns:a16="http://schemas.microsoft.com/office/drawing/2014/main" id="{846C7CFA-3680-44D2-AA12-87C2E716C735}"/>
              </a:ext>
            </a:extLst>
          </p:cNvPr>
          <p:cNvGrpSpPr/>
          <p:nvPr/>
        </p:nvGrpSpPr>
        <p:grpSpPr>
          <a:xfrm>
            <a:off x="1265985" y="2768990"/>
            <a:ext cx="1542775" cy="1460925"/>
            <a:chOff x="4550150" y="1655625"/>
            <a:chExt cx="1542775" cy="1460925"/>
          </a:xfrm>
        </p:grpSpPr>
        <p:sp>
          <p:nvSpPr>
            <p:cNvPr id="123" name="Google Shape;2197;p51">
              <a:extLst>
                <a:ext uri="{FF2B5EF4-FFF2-40B4-BE49-F238E27FC236}">
                  <a16:creationId xmlns:a16="http://schemas.microsoft.com/office/drawing/2014/main" id="{534CBF38-984E-4B84-B90F-53AA1BC0B87F}"/>
                </a:ext>
              </a:extLst>
            </p:cNvPr>
            <p:cNvSpPr/>
            <p:nvPr/>
          </p:nvSpPr>
          <p:spPr>
            <a:xfrm>
              <a:off x="4785250" y="2505675"/>
              <a:ext cx="194725" cy="194750"/>
            </a:xfrm>
            <a:custGeom>
              <a:avLst/>
              <a:gdLst/>
              <a:ahLst/>
              <a:cxnLst/>
              <a:rect l="l" t="t" r="r" b="b"/>
              <a:pathLst>
                <a:path w="7789" h="7790" extrusionOk="0">
                  <a:moveTo>
                    <a:pt x="4740" y="1"/>
                  </a:moveTo>
                  <a:cubicBezTo>
                    <a:pt x="4740" y="1"/>
                    <a:pt x="1666" y="261"/>
                    <a:pt x="0" y="1927"/>
                  </a:cubicBezTo>
                  <a:lnTo>
                    <a:pt x="2931" y="4857"/>
                  </a:lnTo>
                  <a:lnTo>
                    <a:pt x="5863" y="7789"/>
                  </a:lnTo>
                  <a:cubicBezTo>
                    <a:pt x="7528" y="6122"/>
                    <a:pt x="7789" y="3050"/>
                    <a:pt x="7789" y="3050"/>
                  </a:cubicBezTo>
                  <a:lnTo>
                    <a:pt x="6264" y="1526"/>
                  </a:lnTo>
                  <a:lnTo>
                    <a:pt x="47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98;p51">
              <a:extLst>
                <a:ext uri="{FF2B5EF4-FFF2-40B4-BE49-F238E27FC236}">
                  <a16:creationId xmlns:a16="http://schemas.microsoft.com/office/drawing/2014/main" id="{689DB98B-5D56-48BE-AA2C-BA90476F0CCA}"/>
                </a:ext>
              </a:extLst>
            </p:cNvPr>
            <p:cNvSpPr/>
            <p:nvPr/>
          </p:nvSpPr>
          <p:spPr>
            <a:xfrm>
              <a:off x="4635325" y="2173650"/>
              <a:ext cx="487275" cy="250825"/>
            </a:xfrm>
            <a:custGeom>
              <a:avLst/>
              <a:gdLst/>
              <a:ahLst/>
              <a:cxnLst/>
              <a:rect l="l" t="t" r="r" b="b"/>
              <a:pathLst>
                <a:path w="19491" h="10033" extrusionOk="0">
                  <a:moveTo>
                    <a:pt x="16408" y="1"/>
                  </a:moveTo>
                  <a:cubicBezTo>
                    <a:pt x="12819" y="1"/>
                    <a:pt x="6600" y="1274"/>
                    <a:pt x="502" y="8590"/>
                  </a:cubicBezTo>
                  <a:cubicBezTo>
                    <a:pt x="0" y="9192"/>
                    <a:pt x="485" y="10033"/>
                    <a:pt x="1177" y="10033"/>
                  </a:cubicBezTo>
                  <a:cubicBezTo>
                    <a:pt x="1281" y="10033"/>
                    <a:pt x="1390" y="10014"/>
                    <a:pt x="1500" y="9972"/>
                  </a:cubicBezTo>
                  <a:cubicBezTo>
                    <a:pt x="3332" y="9278"/>
                    <a:pt x="5764" y="8591"/>
                    <a:pt x="8212" y="8591"/>
                  </a:cubicBezTo>
                  <a:cubicBezTo>
                    <a:pt x="9804" y="8591"/>
                    <a:pt x="11404" y="8882"/>
                    <a:pt x="12849" y="9650"/>
                  </a:cubicBezTo>
                  <a:lnTo>
                    <a:pt x="19490" y="363"/>
                  </a:lnTo>
                  <a:cubicBezTo>
                    <a:pt x="19490" y="363"/>
                    <a:pt x="18324" y="1"/>
                    <a:pt x="1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99;p51">
              <a:extLst>
                <a:ext uri="{FF2B5EF4-FFF2-40B4-BE49-F238E27FC236}">
                  <a16:creationId xmlns:a16="http://schemas.microsoft.com/office/drawing/2014/main" id="{247BF7BC-80E6-4E27-9252-2794B84150E7}"/>
                </a:ext>
              </a:extLst>
            </p:cNvPr>
            <p:cNvSpPr/>
            <p:nvPr/>
          </p:nvSpPr>
          <p:spPr>
            <a:xfrm>
              <a:off x="5237675" y="2544075"/>
              <a:ext cx="321100" cy="479875"/>
            </a:xfrm>
            <a:custGeom>
              <a:avLst/>
              <a:gdLst/>
              <a:ahLst/>
              <a:cxnLst/>
              <a:rect l="l" t="t" r="r" b="b"/>
              <a:pathLst>
                <a:path w="12844" h="19195" extrusionOk="0">
                  <a:moveTo>
                    <a:pt x="9850" y="0"/>
                  </a:moveTo>
                  <a:lnTo>
                    <a:pt x="562" y="6641"/>
                  </a:lnTo>
                  <a:cubicBezTo>
                    <a:pt x="2512" y="10309"/>
                    <a:pt x="1386" y="14965"/>
                    <a:pt x="240" y="17990"/>
                  </a:cubicBezTo>
                  <a:cubicBezTo>
                    <a:pt x="0" y="18625"/>
                    <a:pt x="509" y="19195"/>
                    <a:pt x="1071" y="19195"/>
                  </a:cubicBezTo>
                  <a:cubicBezTo>
                    <a:pt x="1258" y="19195"/>
                    <a:pt x="1450" y="19132"/>
                    <a:pt x="1622" y="18988"/>
                  </a:cubicBezTo>
                  <a:cubicBezTo>
                    <a:pt x="12843" y="9638"/>
                    <a:pt x="9850" y="0"/>
                    <a:pt x="9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00;p51">
              <a:extLst>
                <a:ext uri="{FF2B5EF4-FFF2-40B4-BE49-F238E27FC236}">
                  <a16:creationId xmlns:a16="http://schemas.microsoft.com/office/drawing/2014/main" id="{E7220F31-30ED-4CA2-9EE8-C96C69DA666C}"/>
                </a:ext>
              </a:extLst>
            </p:cNvPr>
            <p:cNvSpPr/>
            <p:nvPr/>
          </p:nvSpPr>
          <p:spPr>
            <a:xfrm>
              <a:off x="5237675" y="2544025"/>
              <a:ext cx="256950" cy="479850"/>
            </a:xfrm>
            <a:custGeom>
              <a:avLst/>
              <a:gdLst/>
              <a:ahLst/>
              <a:cxnLst/>
              <a:rect l="l" t="t" r="r" b="b"/>
              <a:pathLst>
                <a:path w="10278" h="19194" extrusionOk="0">
                  <a:moveTo>
                    <a:pt x="9849" y="1"/>
                  </a:moveTo>
                  <a:lnTo>
                    <a:pt x="562" y="6643"/>
                  </a:lnTo>
                  <a:cubicBezTo>
                    <a:pt x="2512" y="10311"/>
                    <a:pt x="1386" y="14967"/>
                    <a:pt x="240" y="17992"/>
                  </a:cubicBezTo>
                  <a:cubicBezTo>
                    <a:pt x="0" y="18626"/>
                    <a:pt x="508" y="19193"/>
                    <a:pt x="1069" y="19193"/>
                  </a:cubicBezTo>
                  <a:cubicBezTo>
                    <a:pt x="1141" y="19193"/>
                    <a:pt x="1214" y="19184"/>
                    <a:pt x="1287" y="19164"/>
                  </a:cubicBezTo>
                  <a:cubicBezTo>
                    <a:pt x="2533" y="16815"/>
                    <a:pt x="3812" y="13519"/>
                    <a:pt x="3453" y="10338"/>
                  </a:cubicBezTo>
                  <a:cubicBezTo>
                    <a:pt x="3307" y="9039"/>
                    <a:pt x="3921" y="7772"/>
                    <a:pt x="5011" y="7050"/>
                  </a:cubicBezTo>
                  <a:lnTo>
                    <a:pt x="10203" y="3601"/>
                  </a:lnTo>
                  <a:cubicBezTo>
                    <a:pt x="10277" y="1381"/>
                    <a:pt x="9849" y="1"/>
                    <a:pt x="98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01;p51">
              <a:extLst>
                <a:ext uri="{FF2B5EF4-FFF2-40B4-BE49-F238E27FC236}">
                  <a16:creationId xmlns:a16="http://schemas.microsoft.com/office/drawing/2014/main" id="{DFDE30FB-B7D1-492A-9F09-5BCC95D8E8FF}"/>
                </a:ext>
              </a:extLst>
            </p:cNvPr>
            <p:cNvSpPr/>
            <p:nvPr/>
          </p:nvSpPr>
          <p:spPr>
            <a:xfrm>
              <a:off x="4639800" y="2173700"/>
              <a:ext cx="482800" cy="250775"/>
            </a:xfrm>
            <a:custGeom>
              <a:avLst/>
              <a:gdLst/>
              <a:ahLst/>
              <a:cxnLst/>
              <a:rect l="l" t="t" r="r" b="b"/>
              <a:pathLst>
                <a:path w="19312" h="10031" extrusionOk="0">
                  <a:moveTo>
                    <a:pt x="16229" y="0"/>
                  </a:moveTo>
                  <a:cubicBezTo>
                    <a:pt x="16062" y="0"/>
                    <a:pt x="15889" y="3"/>
                    <a:pt x="15711" y="9"/>
                  </a:cubicBezTo>
                  <a:lnTo>
                    <a:pt x="12263" y="5201"/>
                  </a:lnTo>
                  <a:cubicBezTo>
                    <a:pt x="11611" y="6183"/>
                    <a:pt x="10516" y="6779"/>
                    <a:pt x="9354" y="6779"/>
                  </a:cubicBezTo>
                  <a:cubicBezTo>
                    <a:pt x="9228" y="6779"/>
                    <a:pt x="9101" y="6772"/>
                    <a:pt x="8974" y="6757"/>
                  </a:cubicBezTo>
                  <a:cubicBezTo>
                    <a:pt x="8604" y="6716"/>
                    <a:pt x="8233" y="6696"/>
                    <a:pt x="7862" y="6696"/>
                  </a:cubicBezTo>
                  <a:cubicBezTo>
                    <a:pt x="5040" y="6696"/>
                    <a:pt x="2224" y="7823"/>
                    <a:pt x="148" y="8923"/>
                  </a:cubicBezTo>
                  <a:cubicBezTo>
                    <a:pt x="1" y="9461"/>
                    <a:pt x="429" y="10031"/>
                    <a:pt x="998" y="10031"/>
                  </a:cubicBezTo>
                  <a:cubicBezTo>
                    <a:pt x="1102" y="10031"/>
                    <a:pt x="1211" y="10012"/>
                    <a:pt x="1321" y="9970"/>
                  </a:cubicBezTo>
                  <a:cubicBezTo>
                    <a:pt x="3153" y="9276"/>
                    <a:pt x="5585" y="8589"/>
                    <a:pt x="8033" y="8589"/>
                  </a:cubicBezTo>
                  <a:cubicBezTo>
                    <a:pt x="9625" y="8589"/>
                    <a:pt x="11225" y="8880"/>
                    <a:pt x="12670" y="9648"/>
                  </a:cubicBezTo>
                  <a:lnTo>
                    <a:pt x="19311" y="361"/>
                  </a:lnTo>
                  <a:cubicBezTo>
                    <a:pt x="19311" y="361"/>
                    <a:pt x="18143" y="0"/>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02;p51">
              <a:extLst>
                <a:ext uri="{FF2B5EF4-FFF2-40B4-BE49-F238E27FC236}">
                  <a16:creationId xmlns:a16="http://schemas.microsoft.com/office/drawing/2014/main" id="{66EB5ABD-8BFF-45E0-AEFC-99BAD36D3D37}"/>
                </a:ext>
              </a:extLst>
            </p:cNvPr>
            <p:cNvSpPr/>
            <p:nvPr/>
          </p:nvSpPr>
          <p:spPr>
            <a:xfrm>
              <a:off x="4889075" y="1655625"/>
              <a:ext cx="1203850" cy="1121925"/>
            </a:xfrm>
            <a:custGeom>
              <a:avLst/>
              <a:gdLst/>
              <a:ahLst/>
              <a:cxnLst/>
              <a:rect l="l" t="t" r="r" b="b"/>
              <a:pathLst>
                <a:path w="48154" h="44877" extrusionOk="0">
                  <a:moveTo>
                    <a:pt x="38035" y="0"/>
                  </a:moveTo>
                  <a:cubicBezTo>
                    <a:pt x="33706" y="0"/>
                    <a:pt x="27570" y="1225"/>
                    <a:pt x="21473" y="6596"/>
                  </a:cubicBezTo>
                  <a:cubicBezTo>
                    <a:pt x="10266" y="16468"/>
                    <a:pt x="1" y="33418"/>
                    <a:pt x="1" y="33418"/>
                  </a:cubicBezTo>
                  <a:lnTo>
                    <a:pt x="5730" y="39147"/>
                  </a:lnTo>
                  <a:lnTo>
                    <a:pt x="11459" y="44876"/>
                  </a:lnTo>
                  <a:cubicBezTo>
                    <a:pt x="11459" y="44876"/>
                    <a:pt x="28410" y="34611"/>
                    <a:pt x="38283" y="23406"/>
                  </a:cubicBezTo>
                  <a:cubicBezTo>
                    <a:pt x="48153" y="12199"/>
                    <a:pt x="44019" y="860"/>
                    <a:pt x="44019" y="860"/>
                  </a:cubicBezTo>
                  <a:cubicBezTo>
                    <a:pt x="44019" y="860"/>
                    <a:pt x="41661" y="0"/>
                    <a:pt x="38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03;p51">
              <a:extLst>
                <a:ext uri="{FF2B5EF4-FFF2-40B4-BE49-F238E27FC236}">
                  <a16:creationId xmlns:a16="http://schemas.microsoft.com/office/drawing/2014/main" id="{73E6CEB4-B75B-4811-B7BF-7740ABA842B3}"/>
                </a:ext>
              </a:extLst>
            </p:cNvPr>
            <p:cNvSpPr/>
            <p:nvPr/>
          </p:nvSpPr>
          <p:spPr>
            <a:xfrm>
              <a:off x="4889075" y="1804500"/>
              <a:ext cx="1125725" cy="973050"/>
            </a:xfrm>
            <a:custGeom>
              <a:avLst/>
              <a:gdLst/>
              <a:ahLst/>
              <a:cxnLst/>
              <a:rect l="l" t="t" r="r" b="b"/>
              <a:pathLst>
                <a:path w="45029" h="38922" extrusionOk="0">
                  <a:moveTo>
                    <a:pt x="44858" y="1"/>
                  </a:moveTo>
                  <a:cubicBezTo>
                    <a:pt x="44441" y="4058"/>
                    <a:pt x="42844" y="9140"/>
                    <a:pt x="38387" y="14198"/>
                  </a:cubicBezTo>
                  <a:cubicBezTo>
                    <a:pt x="32590" y="20781"/>
                    <a:pt x="24349" y="27038"/>
                    <a:pt x="18535" y="31081"/>
                  </a:cubicBezTo>
                  <a:cubicBezTo>
                    <a:pt x="16821" y="32273"/>
                    <a:pt x="14844" y="32856"/>
                    <a:pt x="12876" y="32856"/>
                  </a:cubicBezTo>
                  <a:cubicBezTo>
                    <a:pt x="10310" y="32856"/>
                    <a:pt x="7761" y="31865"/>
                    <a:pt x="5836" y="29940"/>
                  </a:cubicBezTo>
                  <a:lnTo>
                    <a:pt x="1299" y="25402"/>
                  </a:lnTo>
                  <a:cubicBezTo>
                    <a:pt x="464" y="26699"/>
                    <a:pt x="1" y="27463"/>
                    <a:pt x="1" y="27463"/>
                  </a:cubicBezTo>
                  <a:lnTo>
                    <a:pt x="5730" y="33192"/>
                  </a:lnTo>
                  <a:lnTo>
                    <a:pt x="11459" y="38921"/>
                  </a:lnTo>
                  <a:cubicBezTo>
                    <a:pt x="11459" y="38921"/>
                    <a:pt x="28410" y="28656"/>
                    <a:pt x="38283" y="17451"/>
                  </a:cubicBezTo>
                  <a:cubicBezTo>
                    <a:pt x="44034" y="10921"/>
                    <a:pt x="45028" y="4350"/>
                    <a:pt x="448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04;p51">
              <a:extLst>
                <a:ext uri="{FF2B5EF4-FFF2-40B4-BE49-F238E27FC236}">
                  <a16:creationId xmlns:a16="http://schemas.microsoft.com/office/drawing/2014/main" id="{93CBC62C-72BA-441D-B25C-2723E9DA53AA}"/>
                </a:ext>
              </a:extLst>
            </p:cNvPr>
            <p:cNvSpPr/>
            <p:nvPr/>
          </p:nvSpPr>
          <p:spPr>
            <a:xfrm>
              <a:off x="4966250" y="2686675"/>
              <a:ext cx="194725" cy="194725"/>
            </a:xfrm>
            <a:custGeom>
              <a:avLst/>
              <a:gdLst/>
              <a:ahLst/>
              <a:cxnLst/>
              <a:rect l="l" t="t" r="r" b="b"/>
              <a:pathLst>
                <a:path w="7789" h="7789" extrusionOk="0">
                  <a:moveTo>
                    <a:pt x="4738" y="1"/>
                  </a:moveTo>
                  <a:cubicBezTo>
                    <a:pt x="4738" y="1"/>
                    <a:pt x="1666" y="261"/>
                    <a:pt x="0" y="1927"/>
                  </a:cubicBezTo>
                  <a:lnTo>
                    <a:pt x="2931" y="4859"/>
                  </a:lnTo>
                  <a:lnTo>
                    <a:pt x="5862" y="7789"/>
                  </a:lnTo>
                  <a:cubicBezTo>
                    <a:pt x="7528" y="6123"/>
                    <a:pt x="7789" y="3051"/>
                    <a:pt x="7789" y="3051"/>
                  </a:cubicBezTo>
                  <a:lnTo>
                    <a:pt x="6263" y="1526"/>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05;p51">
              <a:extLst>
                <a:ext uri="{FF2B5EF4-FFF2-40B4-BE49-F238E27FC236}">
                  <a16:creationId xmlns:a16="http://schemas.microsoft.com/office/drawing/2014/main" id="{4A5AD1E9-85BE-4865-BDE6-CB80B36A1F61}"/>
                </a:ext>
              </a:extLst>
            </p:cNvPr>
            <p:cNvSpPr/>
            <p:nvPr/>
          </p:nvSpPr>
          <p:spPr>
            <a:xfrm>
              <a:off x="4914500" y="2356025"/>
              <a:ext cx="402875" cy="370925"/>
            </a:xfrm>
            <a:custGeom>
              <a:avLst/>
              <a:gdLst/>
              <a:ahLst/>
              <a:cxnLst/>
              <a:rect l="l" t="t" r="r" b="b"/>
              <a:pathLst>
                <a:path w="16115" h="14837" extrusionOk="0">
                  <a:moveTo>
                    <a:pt x="14846" y="0"/>
                  </a:moveTo>
                  <a:cubicBezTo>
                    <a:pt x="14678" y="0"/>
                    <a:pt x="14500" y="43"/>
                    <a:pt x="14324" y="139"/>
                  </a:cubicBezTo>
                  <a:cubicBezTo>
                    <a:pt x="11742" y="1555"/>
                    <a:pt x="9373" y="3330"/>
                    <a:pt x="7288" y="5410"/>
                  </a:cubicBezTo>
                  <a:cubicBezTo>
                    <a:pt x="2562" y="10136"/>
                    <a:pt x="1" y="13083"/>
                    <a:pt x="1380" y="14464"/>
                  </a:cubicBezTo>
                  <a:cubicBezTo>
                    <a:pt x="1632" y="14716"/>
                    <a:pt x="1937" y="14837"/>
                    <a:pt x="2294" y="14837"/>
                  </a:cubicBezTo>
                  <a:cubicBezTo>
                    <a:pt x="3897" y="14837"/>
                    <a:pt x="6572" y="12419"/>
                    <a:pt x="10434" y="8556"/>
                  </a:cubicBezTo>
                  <a:cubicBezTo>
                    <a:pt x="12514" y="6471"/>
                    <a:pt x="14289" y="4102"/>
                    <a:pt x="15705" y="1521"/>
                  </a:cubicBezTo>
                  <a:cubicBezTo>
                    <a:pt x="16114" y="773"/>
                    <a:pt x="15562" y="0"/>
                    <a:pt x="14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06;p51">
              <a:extLst>
                <a:ext uri="{FF2B5EF4-FFF2-40B4-BE49-F238E27FC236}">
                  <a16:creationId xmlns:a16="http://schemas.microsoft.com/office/drawing/2014/main" id="{EEE571DA-CB9A-425F-9D02-2C0BE55301A7}"/>
                </a:ext>
              </a:extLst>
            </p:cNvPr>
            <p:cNvSpPr/>
            <p:nvPr/>
          </p:nvSpPr>
          <p:spPr>
            <a:xfrm>
              <a:off x="4914550" y="2374375"/>
              <a:ext cx="377700" cy="352575"/>
            </a:xfrm>
            <a:custGeom>
              <a:avLst/>
              <a:gdLst/>
              <a:ahLst/>
              <a:cxnLst/>
              <a:rect l="l" t="t" r="r" b="b"/>
              <a:pathLst>
                <a:path w="15108" h="14103" extrusionOk="0">
                  <a:moveTo>
                    <a:pt x="13284" y="1"/>
                  </a:moveTo>
                  <a:lnTo>
                    <a:pt x="13284" y="1"/>
                  </a:lnTo>
                  <a:cubicBezTo>
                    <a:pt x="11548" y="1042"/>
                    <a:pt x="9397" y="2564"/>
                    <a:pt x="7287" y="4676"/>
                  </a:cubicBezTo>
                  <a:cubicBezTo>
                    <a:pt x="2561" y="9402"/>
                    <a:pt x="0" y="12349"/>
                    <a:pt x="1379" y="13730"/>
                  </a:cubicBezTo>
                  <a:cubicBezTo>
                    <a:pt x="1631" y="13982"/>
                    <a:pt x="1935" y="14103"/>
                    <a:pt x="2293" y="14103"/>
                  </a:cubicBezTo>
                  <a:cubicBezTo>
                    <a:pt x="3895" y="14103"/>
                    <a:pt x="6570" y="11685"/>
                    <a:pt x="10432" y="7822"/>
                  </a:cubicBezTo>
                  <a:cubicBezTo>
                    <a:pt x="12544" y="5711"/>
                    <a:pt x="14067" y="3560"/>
                    <a:pt x="15107" y="1825"/>
                  </a:cubicBezTo>
                  <a:lnTo>
                    <a:pt x="15107" y="1825"/>
                  </a:lnTo>
                  <a:cubicBezTo>
                    <a:pt x="13971" y="3331"/>
                    <a:pt x="12734" y="4756"/>
                    <a:pt x="11401" y="6091"/>
                  </a:cubicBezTo>
                  <a:cubicBezTo>
                    <a:pt x="7372" y="10119"/>
                    <a:pt x="4670" y="12609"/>
                    <a:pt x="3313" y="12609"/>
                  </a:cubicBezTo>
                  <a:cubicBezTo>
                    <a:pt x="3078" y="12609"/>
                    <a:pt x="2883" y="12534"/>
                    <a:pt x="2729" y="12379"/>
                  </a:cubicBezTo>
                  <a:cubicBezTo>
                    <a:pt x="1685" y="11335"/>
                    <a:pt x="4293" y="8434"/>
                    <a:pt x="9019" y="3709"/>
                  </a:cubicBezTo>
                  <a:cubicBezTo>
                    <a:pt x="10354" y="2375"/>
                    <a:pt x="11779" y="1137"/>
                    <a:pt x="13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07;p51">
              <a:extLst>
                <a:ext uri="{FF2B5EF4-FFF2-40B4-BE49-F238E27FC236}">
                  <a16:creationId xmlns:a16="http://schemas.microsoft.com/office/drawing/2014/main" id="{0B7CDC22-159D-4BAB-AD55-3B0DC8AC79C1}"/>
                </a:ext>
              </a:extLst>
            </p:cNvPr>
            <p:cNvSpPr/>
            <p:nvPr/>
          </p:nvSpPr>
          <p:spPr>
            <a:xfrm>
              <a:off x="5390250" y="1858925"/>
              <a:ext cx="417450" cy="417475"/>
            </a:xfrm>
            <a:custGeom>
              <a:avLst/>
              <a:gdLst/>
              <a:ahLst/>
              <a:cxnLst/>
              <a:rect l="l" t="t" r="r" b="b"/>
              <a:pathLst>
                <a:path w="16698" h="16699" extrusionOk="0">
                  <a:moveTo>
                    <a:pt x="8349" y="1"/>
                  </a:moveTo>
                  <a:cubicBezTo>
                    <a:pt x="6135" y="1"/>
                    <a:pt x="4011" y="880"/>
                    <a:pt x="2445" y="2447"/>
                  </a:cubicBezTo>
                  <a:cubicBezTo>
                    <a:pt x="880" y="4012"/>
                    <a:pt x="1" y="6136"/>
                    <a:pt x="1" y="8351"/>
                  </a:cubicBezTo>
                  <a:cubicBezTo>
                    <a:pt x="1" y="10565"/>
                    <a:pt x="880" y="12687"/>
                    <a:pt x="2445" y="14254"/>
                  </a:cubicBezTo>
                  <a:cubicBezTo>
                    <a:pt x="4011" y="15819"/>
                    <a:pt x="6135" y="16699"/>
                    <a:pt x="8349" y="16699"/>
                  </a:cubicBezTo>
                  <a:cubicBezTo>
                    <a:pt x="10563" y="16699"/>
                    <a:pt x="12687" y="15819"/>
                    <a:pt x="14253" y="14254"/>
                  </a:cubicBezTo>
                  <a:cubicBezTo>
                    <a:pt x="15818" y="12687"/>
                    <a:pt x="16697" y="10565"/>
                    <a:pt x="16697" y="8351"/>
                  </a:cubicBezTo>
                  <a:cubicBezTo>
                    <a:pt x="16697" y="6136"/>
                    <a:pt x="15818" y="4012"/>
                    <a:pt x="14253" y="2447"/>
                  </a:cubicBezTo>
                  <a:cubicBezTo>
                    <a:pt x="12687" y="880"/>
                    <a:pt x="10563" y="1"/>
                    <a:pt x="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08;p51">
              <a:extLst>
                <a:ext uri="{FF2B5EF4-FFF2-40B4-BE49-F238E27FC236}">
                  <a16:creationId xmlns:a16="http://schemas.microsoft.com/office/drawing/2014/main" id="{73B0688C-04F9-4CFA-9A2B-1164ECEA99E7}"/>
                </a:ext>
              </a:extLst>
            </p:cNvPr>
            <p:cNvSpPr/>
            <p:nvPr/>
          </p:nvSpPr>
          <p:spPr>
            <a:xfrm>
              <a:off x="5459425" y="1928100"/>
              <a:ext cx="279100" cy="279125"/>
            </a:xfrm>
            <a:custGeom>
              <a:avLst/>
              <a:gdLst/>
              <a:ahLst/>
              <a:cxnLst/>
              <a:rect l="l" t="t" r="r" b="b"/>
              <a:pathLst>
                <a:path w="11164" h="11165" extrusionOk="0">
                  <a:moveTo>
                    <a:pt x="5582" y="1"/>
                  </a:moveTo>
                  <a:cubicBezTo>
                    <a:pt x="2500" y="1"/>
                    <a:pt x="1" y="2500"/>
                    <a:pt x="1" y="5584"/>
                  </a:cubicBezTo>
                  <a:cubicBezTo>
                    <a:pt x="1" y="8666"/>
                    <a:pt x="2500" y="11165"/>
                    <a:pt x="5582" y="11165"/>
                  </a:cubicBezTo>
                  <a:cubicBezTo>
                    <a:pt x="8664" y="11165"/>
                    <a:pt x="11163" y="8666"/>
                    <a:pt x="11163" y="5584"/>
                  </a:cubicBezTo>
                  <a:cubicBezTo>
                    <a:pt x="11163" y="2500"/>
                    <a:pt x="8664" y="1"/>
                    <a:pt x="5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09;p51">
              <a:extLst>
                <a:ext uri="{FF2B5EF4-FFF2-40B4-BE49-F238E27FC236}">
                  <a16:creationId xmlns:a16="http://schemas.microsoft.com/office/drawing/2014/main" id="{8B4A944E-832C-4EB1-A009-9D3F4A096718}"/>
                </a:ext>
              </a:extLst>
            </p:cNvPr>
            <p:cNvSpPr/>
            <p:nvPr/>
          </p:nvSpPr>
          <p:spPr>
            <a:xfrm>
              <a:off x="5705700" y="2175950"/>
              <a:ext cx="31675" cy="31675"/>
            </a:xfrm>
            <a:custGeom>
              <a:avLst/>
              <a:gdLst/>
              <a:ahLst/>
              <a:cxnLst/>
              <a:rect l="l" t="t" r="r" b="b"/>
              <a:pathLst>
                <a:path w="1267" h="1267" extrusionOk="0">
                  <a:moveTo>
                    <a:pt x="633" y="1"/>
                  </a:moveTo>
                  <a:cubicBezTo>
                    <a:pt x="284" y="1"/>
                    <a:pt x="0" y="284"/>
                    <a:pt x="0" y="634"/>
                  </a:cubicBezTo>
                  <a:cubicBezTo>
                    <a:pt x="0" y="983"/>
                    <a:pt x="284" y="1267"/>
                    <a:pt x="633" y="1267"/>
                  </a:cubicBezTo>
                  <a:cubicBezTo>
                    <a:pt x="983" y="1267"/>
                    <a:pt x="1266" y="983"/>
                    <a:pt x="1266" y="634"/>
                  </a:cubicBezTo>
                  <a:cubicBezTo>
                    <a:pt x="1266" y="284"/>
                    <a:pt x="983" y="1"/>
                    <a:pt x="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10;p51">
              <a:extLst>
                <a:ext uri="{FF2B5EF4-FFF2-40B4-BE49-F238E27FC236}">
                  <a16:creationId xmlns:a16="http://schemas.microsoft.com/office/drawing/2014/main" id="{DE426982-AD18-4CE1-B56C-8644A75C4CA2}"/>
                </a:ext>
              </a:extLst>
            </p:cNvPr>
            <p:cNvSpPr/>
            <p:nvPr/>
          </p:nvSpPr>
          <p:spPr>
            <a:xfrm>
              <a:off x="5583125" y="2227375"/>
              <a:ext cx="32950" cy="31675"/>
            </a:xfrm>
            <a:custGeom>
              <a:avLst/>
              <a:gdLst/>
              <a:ahLst/>
              <a:cxnLst/>
              <a:rect l="l" t="t" r="r" b="b"/>
              <a:pathLst>
                <a:path w="1318" h="1267" extrusionOk="0">
                  <a:moveTo>
                    <a:pt x="634" y="0"/>
                  </a:moveTo>
                  <a:cubicBezTo>
                    <a:pt x="285" y="0"/>
                    <a:pt x="1" y="284"/>
                    <a:pt x="1" y="633"/>
                  </a:cubicBezTo>
                  <a:cubicBezTo>
                    <a:pt x="1" y="890"/>
                    <a:pt x="156" y="1120"/>
                    <a:pt x="392" y="1218"/>
                  </a:cubicBezTo>
                  <a:cubicBezTo>
                    <a:pt x="470" y="1250"/>
                    <a:pt x="553" y="1266"/>
                    <a:pt x="634" y="1266"/>
                  </a:cubicBezTo>
                  <a:cubicBezTo>
                    <a:pt x="799" y="1266"/>
                    <a:pt x="960" y="1202"/>
                    <a:pt x="1081" y="1080"/>
                  </a:cubicBezTo>
                  <a:cubicBezTo>
                    <a:pt x="1263" y="900"/>
                    <a:pt x="1317" y="627"/>
                    <a:pt x="1218" y="391"/>
                  </a:cubicBezTo>
                  <a:cubicBezTo>
                    <a:pt x="1121" y="155"/>
                    <a:pt x="890" y="0"/>
                    <a:pt x="6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11;p51">
              <a:extLst>
                <a:ext uri="{FF2B5EF4-FFF2-40B4-BE49-F238E27FC236}">
                  <a16:creationId xmlns:a16="http://schemas.microsoft.com/office/drawing/2014/main" id="{4CE6230E-62A9-44FB-941F-49B00A3B9911}"/>
                </a:ext>
              </a:extLst>
            </p:cNvPr>
            <p:cNvSpPr/>
            <p:nvPr/>
          </p:nvSpPr>
          <p:spPr>
            <a:xfrm>
              <a:off x="5457475" y="2175950"/>
              <a:ext cx="31650" cy="31675"/>
            </a:xfrm>
            <a:custGeom>
              <a:avLst/>
              <a:gdLst/>
              <a:ahLst/>
              <a:cxnLst/>
              <a:rect l="l" t="t" r="r" b="b"/>
              <a:pathLst>
                <a:path w="1266" h="1267" extrusionOk="0">
                  <a:moveTo>
                    <a:pt x="634" y="1"/>
                  </a:moveTo>
                  <a:cubicBezTo>
                    <a:pt x="283" y="1"/>
                    <a:pt x="1" y="284"/>
                    <a:pt x="1" y="634"/>
                  </a:cubicBezTo>
                  <a:cubicBezTo>
                    <a:pt x="1" y="983"/>
                    <a:pt x="283" y="1267"/>
                    <a:pt x="634" y="1267"/>
                  </a:cubicBezTo>
                  <a:cubicBezTo>
                    <a:pt x="983" y="1267"/>
                    <a:pt x="1266" y="983"/>
                    <a:pt x="1266" y="634"/>
                  </a:cubicBezTo>
                  <a:cubicBezTo>
                    <a:pt x="1266" y="284"/>
                    <a:pt x="983" y="1"/>
                    <a:pt x="6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12;p51">
              <a:extLst>
                <a:ext uri="{FF2B5EF4-FFF2-40B4-BE49-F238E27FC236}">
                  <a16:creationId xmlns:a16="http://schemas.microsoft.com/office/drawing/2014/main" id="{5774B699-2A32-4570-8C3E-C4AC65D3D20B}"/>
                </a:ext>
              </a:extLst>
            </p:cNvPr>
            <p:cNvSpPr/>
            <p:nvPr/>
          </p:nvSpPr>
          <p:spPr>
            <a:xfrm>
              <a:off x="5404825" y="2051850"/>
              <a:ext cx="32925" cy="31650"/>
            </a:xfrm>
            <a:custGeom>
              <a:avLst/>
              <a:gdLst/>
              <a:ahLst/>
              <a:cxnLst/>
              <a:rect l="l" t="t" r="r" b="b"/>
              <a:pathLst>
                <a:path w="1317" h="1266" extrusionOk="0">
                  <a:moveTo>
                    <a:pt x="683" y="0"/>
                  </a:moveTo>
                  <a:cubicBezTo>
                    <a:pt x="427" y="0"/>
                    <a:pt x="196" y="154"/>
                    <a:pt x="98" y="391"/>
                  </a:cubicBezTo>
                  <a:cubicBezTo>
                    <a:pt x="0" y="628"/>
                    <a:pt x="55" y="900"/>
                    <a:pt x="235" y="1080"/>
                  </a:cubicBezTo>
                  <a:cubicBezTo>
                    <a:pt x="357" y="1201"/>
                    <a:pt x="519" y="1266"/>
                    <a:pt x="684" y="1266"/>
                  </a:cubicBezTo>
                  <a:cubicBezTo>
                    <a:pt x="765" y="1266"/>
                    <a:pt x="847" y="1250"/>
                    <a:pt x="925" y="1218"/>
                  </a:cubicBezTo>
                  <a:cubicBezTo>
                    <a:pt x="1162" y="1119"/>
                    <a:pt x="1316" y="888"/>
                    <a:pt x="1316" y="634"/>
                  </a:cubicBezTo>
                  <a:cubicBezTo>
                    <a:pt x="1316" y="284"/>
                    <a:pt x="1033" y="0"/>
                    <a:pt x="6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13;p51">
              <a:extLst>
                <a:ext uri="{FF2B5EF4-FFF2-40B4-BE49-F238E27FC236}">
                  <a16:creationId xmlns:a16="http://schemas.microsoft.com/office/drawing/2014/main" id="{AED71ECA-B685-44BE-BFAE-7B4B0DA5C4B1}"/>
                </a:ext>
              </a:extLst>
            </p:cNvPr>
            <p:cNvSpPr/>
            <p:nvPr/>
          </p:nvSpPr>
          <p:spPr>
            <a:xfrm>
              <a:off x="5457475" y="1927700"/>
              <a:ext cx="31650" cy="31700"/>
            </a:xfrm>
            <a:custGeom>
              <a:avLst/>
              <a:gdLst/>
              <a:ahLst/>
              <a:cxnLst/>
              <a:rect l="l" t="t" r="r" b="b"/>
              <a:pathLst>
                <a:path w="1266" h="1268" extrusionOk="0">
                  <a:moveTo>
                    <a:pt x="634" y="1"/>
                  </a:moveTo>
                  <a:cubicBezTo>
                    <a:pt x="283" y="1"/>
                    <a:pt x="1" y="285"/>
                    <a:pt x="1" y="634"/>
                  </a:cubicBezTo>
                  <a:cubicBezTo>
                    <a:pt x="1" y="983"/>
                    <a:pt x="283" y="1267"/>
                    <a:pt x="634" y="1267"/>
                  </a:cubicBezTo>
                  <a:cubicBezTo>
                    <a:pt x="983" y="1267"/>
                    <a:pt x="1266" y="983"/>
                    <a:pt x="1266" y="634"/>
                  </a:cubicBezTo>
                  <a:cubicBezTo>
                    <a:pt x="1266" y="285"/>
                    <a:pt x="983" y="1"/>
                    <a:pt x="6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14;p51">
              <a:extLst>
                <a:ext uri="{FF2B5EF4-FFF2-40B4-BE49-F238E27FC236}">
                  <a16:creationId xmlns:a16="http://schemas.microsoft.com/office/drawing/2014/main" id="{11A67A3D-502E-46F1-8F02-311A3FAFBF02}"/>
                </a:ext>
              </a:extLst>
            </p:cNvPr>
            <p:cNvSpPr/>
            <p:nvPr/>
          </p:nvSpPr>
          <p:spPr>
            <a:xfrm>
              <a:off x="5580325" y="1876300"/>
              <a:ext cx="32950" cy="31675"/>
            </a:xfrm>
            <a:custGeom>
              <a:avLst/>
              <a:gdLst/>
              <a:ahLst/>
              <a:cxnLst/>
              <a:rect l="l" t="t" r="r" b="b"/>
              <a:pathLst>
                <a:path w="1318" h="1267" extrusionOk="0">
                  <a:moveTo>
                    <a:pt x="684" y="1"/>
                  </a:moveTo>
                  <a:cubicBezTo>
                    <a:pt x="519" y="1"/>
                    <a:pt x="357" y="65"/>
                    <a:pt x="236" y="187"/>
                  </a:cubicBezTo>
                  <a:cubicBezTo>
                    <a:pt x="55" y="367"/>
                    <a:pt x="1" y="639"/>
                    <a:pt x="100" y="875"/>
                  </a:cubicBezTo>
                  <a:cubicBezTo>
                    <a:pt x="197" y="1113"/>
                    <a:pt x="428" y="1266"/>
                    <a:pt x="684" y="1266"/>
                  </a:cubicBezTo>
                  <a:cubicBezTo>
                    <a:pt x="1033" y="1266"/>
                    <a:pt x="1317" y="983"/>
                    <a:pt x="1317" y="633"/>
                  </a:cubicBezTo>
                  <a:cubicBezTo>
                    <a:pt x="1317" y="378"/>
                    <a:pt x="1162" y="146"/>
                    <a:pt x="926" y="49"/>
                  </a:cubicBezTo>
                  <a:cubicBezTo>
                    <a:pt x="848" y="17"/>
                    <a:pt x="765" y="1"/>
                    <a:pt x="6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15;p51">
              <a:extLst>
                <a:ext uri="{FF2B5EF4-FFF2-40B4-BE49-F238E27FC236}">
                  <a16:creationId xmlns:a16="http://schemas.microsoft.com/office/drawing/2014/main" id="{4C4FCE68-2793-4ACE-8732-EF3404BCC411}"/>
                </a:ext>
              </a:extLst>
            </p:cNvPr>
            <p:cNvSpPr/>
            <p:nvPr/>
          </p:nvSpPr>
          <p:spPr>
            <a:xfrm>
              <a:off x="5705700" y="1927700"/>
              <a:ext cx="31675" cy="31700"/>
            </a:xfrm>
            <a:custGeom>
              <a:avLst/>
              <a:gdLst/>
              <a:ahLst/>
              <a:cxnLst/>
              <a:rect l="l" t="t" r="r" b="b"/>
              <a:pathLst>
                <a:path w="1267" h="1268" extrusionOk="0">
                  <a:moveTo>
                    <a:pt x="633" y="1"/>
                  </a:moveTo>
                  <a:cubicBezTo>
                    <a:pt x="284" y="1"/>
                    <a:pt x="0" y="285"/>
                    <a:pt x="0" y="634"/>
                  </a:cubicBezTo>
                  <a:cubicBezTo>
                    <a:pt x="0" y="983"/>
                    <a:pt x="284" y="1267"/>
                    <a:pt x="633" y="1267"/>
                  </a:cubicBezTo>
                  <a:cubicBezTo>
                    <a:pt x="983" y="1267"/>
                    <a:pt x="1266" y="983"/>
                    <a:pt x="1266" y="634"/>
                  </a:cubicBezTo>
                  <a:cubicBezTo>
                    <a:pt x="1266" y="285"/>
                    <a:pt x="983" y="1"/>
                    <a:pt x="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16;p51">
              <a:extLst>
                <a:ext uri="{FF2B5EF4-FFF2-40B4-BE49-F238E27FC236}">
                  <a16:creationId xmlns:a16="http://schemas.microsoft.com/office/drawing/2014/main" id="{C7B32D6C-294B-4420-B79E-1E548B3813D0}"/>
                </a:ext>
              </a:extLst>
            </p:cNvPr>
            <p:cNvSpPr/>
            <p:nvPr/>
          </p:nvSpPr>
          <p:spPr>
            <a:xfrm>
              <a:off x="5757100" y="2051825"/>
              <a:ext cx="32925" cy="31700"/>
            </a:xfrm>
            <a:custGeom>
              <a:avLst/>
              <a:gdLst/>
              <a:ahLst/>
              <a:cxnLst/>
              <a:rect l="l" t="t" r="r" b="b"/>
              <a:pathLst>
                <a:path w="1317" h="1268" extrusionOk="0">
                  <a:moveTo>
                    <a:pt x="633" y="1"/>
                  </a:moveTo>
                  <a:cubicBezTo>
                    <a:pt x="552" y="1"/>
                    <a:pt x="470" y="17"/>
                    <a:pt x="392" y="49"/>
                  </a:cubicBezTo>
                  <a:cubicBezTo>
                    <a:pt x="155" y="148"/>
                    <a:pt x="1" y="378"/>
                    <a:pt x="1" y="635"/>
                  </a:cubicBezTo>
                  <a:cubicBezTo>
                    <a:pt x="1" y="984"/>
                    <a:pt x="284" y="1268"/>
                    <a:pt x="634" y="1268"/>
                  </a:cubicBezTo>
                  <a:cubicBezTo>
                    <a:pt x="890" y="1268"/>
                    <a:pt x="1121" y="1113"/>
                    <a:pt x="1218" y="877"/>
                  </a:cubicBezTo>
                  <a:cubicBezTo>
                    <a:pt x="1317" y="640"/>
                    <a:pt x="1262" y="368"/>
                    <a:pt x="1082" y="186"/>
                  </a:cubicBezTo>
                  <a:cubicBezTo>
                    <a:pt x="960" y="65"/>
                    <a:pt x="798" y="1"/>
                    <a:pt x="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17;p51">
              <a:extLst>
                <a:ext uri="{FF2B5EF4-FFF2-40B4-BE49-F238E27FC236}">
                  <a16:creationId xmlns:a16="http://schemas.microsoft.com/office/drawing/2014/main" id="{BD8E936F-4AE0-42A6-8D3E-24DF2781E991}"/>
                </a:ext>
              </a:extLst>
            </p:cNvPr>
            <p:cNvSpPr/>
            <p:nvPr/>
          </p:nvSpPr>
          <p:spPr>
            <a:xfrm>
              <a:off x="5756650" y="1655700"/>
              <a:ext cx="268025" cy="254325"/>
            </a:xfrm>
            <a:custGeom>
              <a:avLst/>
              <a:gdLst/>
              <a:ahLst/>
              <a:cxnLst/>
              <a:rect l="l" t="t" r="r" b="b"/>
              <a:pathLst>
                <a:path w="10721" h="10173" extrusionOk="0">
                  <a:moveTo>
                    <a:pt x="3338" y="1"/>
                  </a:moveTo>
                  <a:cubicBezTo>
                    <a:pt x="2318" y="1"/>
                    <a:pt x="1197" y="69"/>
                    <a:pt x="1" y="243"/>
                  </a:cubicBezTo>
                  <a:cubicBezTo>
                    <a:pt x="389" y="1776"/>
                    <a:pt x="1345" y="4572"/>
                    <a:pt x="3474" y="6699"/>
                  </a:cubicBezTo>
                  <a:cubicBezTo>
                    <a:pt x="5600" y="8826"/>
                    <a:pt x="8396" y="9782"/>
                    <a:pt x="9930" y="10172"/>
                  </a:cubicBezTo>
                  <a:cubicBezTo>
                    <a:pt x="10721" y="4725"/>
                    <a:pt x="9316" y="857"/>
                    <a:pt x="9316" y="857"/>
                  </a:cubicBezTo>
                  <a:cubicBezTo>
                    <a:pt x="9316" y="857"/>
                    <a:pt x="6960" y="1"/>
                    <a:pt x="33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18;p51">
              <a:extLst>
                <a:ext uri="{FF2B5EF4-FFF2-40B4-BE49-F238E27FC236}">
                  <a16:creationId xmlns:a16="http://schemas.microsoft.com/office/drawing/2014/main" id="{572B6C99-5A82-4EFE-97AB-722ECD29DE3D}"/>
                </a:ext>
              </a:extLst>
            </p:cNvPr>
            <p:cNvSpPr/>
            <p:nvPr/>
          </p:nvSpPr>
          <p:spPr>
            <a:xfrm>
              <a:off x="4731100" y="2787775"/>
              <a:ext cx="334375" cy="328775"/>
            </a:xfrm>
            <a:custGeom>
              <a:avLst/>
              <a:gdLst/>
              <a:ahLst/>
              <a:cxnLst/>
              <a:rect l="l" t="t" r="r" b="b"/>
              <a:pathLst>
                <a:path w="13375" h="13151" extrusionOk="0">
                  <a:moveTo>
                    <a:pt x="8357" y="0"/>
                  </a:moveTo>
                  <a:cubicBezTo>
                    <a:pt x="7054" y="0"/>
                    <a:pt x="5550" y="447"/>
                    <a:pt x="4097" y="1899"/>
                  </a:cubicBezTo>
                  <a:cubicBezTo>
                    <a:pt x="323" y="5674"/>
                    <a:pt x="1" y="13150"/>
                    <a:pt x="1" y="13150"/>
                  </a:cubicBezTo>
                  <a:cubicBezTo>
                    <a:pt x="1" y="13150"/>
                    <a:pt x="7477" y="12828"/>
                    <a:pt x="11252" y="9053"/>
                  </a:cubicBezTo>
                  <a:cubicBezTo>
                    <a:pt x="13375" y="6930"/>
                    <a:pt x="13349" y="4694"/>
                    <a:pt x="12920" y="3143"/>
                  </a:cubicBezTo>
                  <a:cubicBezTo>
                    <a:pt x="12526" y="1730"/>
                    <a:pt x="11421" y="624"/>
                    <a:pt x="10008" y="232"/>
                  </a:cubicBezTo>
                  <a:cubicBezTo>
                    <a:pt x="9518" y="96"/>
                    <a:pt x="8959" y="0"/>
                    <a:pt x="8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19;p51">
              <a:extLst>
                <a:ext uri="{FF2B5EF4-FFF2-40B4-BE49-F238E27FC236}">
                  <a16:creationId xmlns:a16="http://schemas.microsoft.com/office/drawing/2014/main" id="{2078CA90-06CD-455F-841F-1A9FF24ED4B9}"/>
                </a:ext>
              </a:extLst>
            </p:cNvPr>
            <p:cNvSpPr/>
            <p:nvPr/>
          </p:nvSpPr>
          <p:spPr>
            <a:xfrm>
              <a:off x="4816425" y="2797150"/>
              <a:ext cx="238025" cy="234025"/>
            </a:xfrm>
            <a:custGeom>
              <a:avLst/>
              <a:gdLst/>
              <a:ahLst/>
              <a:cxnLst/>
              <a:rect l="l" t="t" r="r" b="b"/>
              <a:pathLst>
                <a:path w="9521" h="9361" extrusionOk="0">
                  <a:moveTo>
                    <a:pt x="5950" y="0"/>
                  </a:moveTo>
                  <a:cubicBezTo>
                    <a:pt x="5022" y="0"/>
                    <a:pt x="3951" y="318"/>
                    <a:pt x="2917" y="1352"/>
                  </a:cubicBezTo>
                  <a:cubicBezTo>
                    <a:pt x="230" y="4040"/>
                    <a:pt x="1" y="9361"/>
                    <a:pt x="1" y="9361"/>
                  </a:cubicBezTo>
                  <a:cubicBezTo>
                    <a:pt x="1" y="9361"/>
                    <a:pt x="5323" y="9132"/>
                    <a:pt x="8010" y="6445"/>
                  </a:cubicBezTo>
                  <a:cubicBezTo>
                    <a:pt x="9521" y="4934"/>
                    <a:pt x="9502" y="3341"/>
                    <a:pt x="9197" y="2238"/>
                  </a:cubicBezTo>
                  <a:cubicBezTo>
                    <a:pt x="8916" y="1232"/>
                    <a:pt x="8130" y="445"/>
                    <a:pt x="7123" y="165"/>
                  </a:cubicBezTo>
                  <a:cubicBezTo>
                    <a:pt x="6775" y="68"/>
                    <a:pt x="6378" y="0"/>
                    <a:pt x="59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20;p51">
              <a:extLst>
                <a:ext uri="{FF2B5EF4-FFF2-40B4-BE49-F238E27FC236}">
                  <a16:creationId xmlns:a16="http://schemas.microsoft.com/office/drawing/2014/main" id="{0CB258BF-DB51-4FB2-820A-AE1EBC47A05A}"/>
                </a:ext>
              </a:extLst>
            </p:cNvPr>
            <p:cNvSpPr/>
            <p:nvPr/>
          </p:nvSpPr>
          <p:spPr>
            <a:xfrm>
              <a:off x="4897775" y="2806150"/>
              <a:ext cx="146200" cy="143725"/>
            </a:xfrm>
            <a:custGeom>
              <a:avLst/>
              <a:gdLst/>
              <a:ahLst/>
              <a:cxnLst/>
              <a:rect l="l" t="t" r="r" b="b"/>
              <a:pathLst>
                <a:path w="5848" h="5749" extrusionOk="0">
                  <a:moveTo>
                    <a:pt x="3654" y="0"/>
                  </a:moveTo>
                  <a:cubicBezTo>
                    <a:pt x="3085" y="0"/>
                    <a:pt x="2427" y="195"/>
                    <a:pt x="1791" y="830"/>
                  </a:cubicBezTo>
                  <a:cubicBezTo>
                    <a:pt x="141" y="2480"/>
                    <a:pt x="1" y="5748"/>
                    <a:pt x="1" y="5748"/>
                  </a:cubicBezTo>
                  <a:cubicBezTo>
                    <a:pt x="1" y="5748"/>
                    <a:pt x="3269" y="5608"/>
                    <a:pt x="4919" y="3958"/>
                  </a:cubicBezTo>
                  <a:cubicBezTo>
                    <a:pt x="5847" y="3030"/>
                    <a:pt x="5836" y="2052"/>
                    <a:pt x="5648" y="1374"/>
                  </a:cubicBezTo>
                  <a:cubicBezTo>
                    <a:pt x="5476" y="756"/>
                    <a:pt x="4994" y="273"/>
                    <a:pt x="4376" y="101"/>
                  </a:cubicBezTo>
                  <a:cubicBezTo>
                    <a:pt x="4162" y="42"/>
                    <a:pt x="3917" y="0"/>
                    <a:pt x="3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21;p51">
              <a:extLst>
                <a:ext uri="{FF2B5EF4-FFF2-40B4-BE49-F238E27FC236}">
                  <a16:creationId xmlns:a16="http://schemas.microsoft.com/office/drawing/2014/main" id="{2538C597-5C15-4BF3-BB77-09A0CFBD9868}"/>
                </a:ext>
              </a:extLst>
            </p:cNvPr>
            <p:cNvSpPr/>
            <p:nvPr/>
          </p:nvSpPr>
          <p:spPr>
            <a:xfrm>
              <a:off x="4550150" y="2606775"/>
              <a:ext cx="334350" cy="328725"/>
            </a:xfrm>
            <a:custGeom>
              <a:avLst/>
              <a:gdLst/>
              <a:ahLst/>
              <a:cxnLst/>
              <a:rect l="l" t="t" r="r" b="b"/>
              <a:pathLst>
                <a:path w="13374" h="13149" extrusionOk="0">
                  <a:moveTo>
                    <a:pt x="8356" y="1"/>
                  </a:moveTo>
                  <a:cubicBezTo>
                    <a:pt x="7053" y="1"/>
                    <a:pt x="5548" y="447"/>
                    <a:pt x="4097" y="1899"/>
                  </a:cubicBezTo>
                  <a:cubicBezTo>
                    <a:pt x="321" y="5674"/>
                    <a:pt x="1" y="13149"/>
                    <a:pt x="1" y="13149"/>
                  </a:cubicBezTo>
                  <a:cubicBezTo>
                    <a:pt x="1" y="13149"/>
                    <a:pt x="7475" y="12827"/>
                    <a:pt x="11251" y="9053"/>
                  </a:cubicBezTo>
                  <a:cubicBezTo>
                    <a:pt x="13373" y="6930"/>
                    <a:pt x="13347" y="4693"/>
                    <a:pt x="12918" y="3142"/>
                  </a:cubicBezTo>
                  <a:cubicBezTo>
                    <a:pt x="12525" y="1729"/>
                    <a:pt x="11421" y="624"/>
                    <a:pt x="10006" y="232"/>
                  </a:cubicBezTo>
                  <a:cubicBezTo>
                    <a:pt x="9516" y="96"/>
                    <a:pt x="8958"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22;p51">
              <a:extLst>
                <a:ext uri="{FF2B5EF4-FFF2-40B4-BE49-F238E27FC236}">
                  <a16:creationId xmlns:a16="http://schemas.microsoft.com/office/drawing/2014/main" id="{15461269-9629-4232-B50A-B7875E62FC8C}"/>
                </a:ext>
              </a:extLst>
            </p:cNvPr>
            <p:cNvSpPr/>
            <p:nvPr/>
          </p:nvSpPr>
          <p:spPr>
            <a:xfrm>
              <a:off x="4635450" y="2616200"/>
              <a:ext cx="238025" cy="234000"/>
            </a:xfrm>
            <a:custGeom>
              <a:avLst/>
              <a:gdLst/>
              <a:ahLst/>
              <a:cxnLst/>
              <a:rect l="l" t="t" r="r" b="b"/>
              <a:pathLst>
                <a:path w="9521" h="9360" extrusionOk="0">
                  <a:moveTo>
                    <a:pt x="5949" y="0"/>
                  </a:moveTo>
                  <a:cubicBezTo>
                    <a:pt x="5022" y="0"/>
                    <a:pt x="3950" y="318"/>
                    <a:pt x="2916" y="1352"/>
                  </a:cubicBezTo>
                  <a:cubicBezTo>
                    <a:pt x="229" y="4037"/>
                    <a:pt x="0" y="9359"/>
                    <a:pt x="0" y="9359"/>
                  </a:cubicBezTo>
                  <a:cubicBezTo>
                    <a:pt x="0" y="9359"/>
                    <a:pt x="5322" y="9130"/>
                    <a:pt x="8009" y="6443"/>
                  </a:cubicBezTo>
                  <a:cubicBezTo>
                    <a:pt x="9520" y="4932"/>
                    <a:pt x="9501" y="3339"/>
                    <a:pt x="9196" y="2235"/>
                  </a:cubicBezTo>
                  <a:cubicBezTo>
                    <a:pt x="8916" y="1230"/>
                    <a:pt x="8129" y="444"/>
                    <a:pt x="7124" y="164"/>
                  </a:cubicBezTo>
                  <a:cubicBezTo>
                    <a:pt x="6775" y="68"/>
                    <a:pt x="6377" y="0"/>
                    <a:pt x="5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23;p51">
              <a:extLst>
                <a:ext uri="{FF2B5EF4-FFF2-40B4-BE49-F238E27FC236}">
                  <a16:creationId xmlns:a16="http://schemas.microsoft.com/office/drawing/2014/main" id="{B738D9FE-D51C-45CB-B0F2-3D25186AEB27}"/>
                </a:ext>
              </a:extLst>
            </p:cNvPr>
            <p:cNvSpPr/>
            <p:nvPr/>
          </p:nvSpPr>
          <p:spPr>
            <a:xfrm>
              <a:off x="4716800" y="2625150"/>
              <a:ext cx="146175" cy="143725"/>
            </a:xfrm>
            <a:custGeom>
              <a:avLst/>
              <a:gdLst/>
              <a:ahLst/>
              <a:cxnLst/>
              <a:rect l="l" t="t" r="r" b="b"/>
              <a:pathLst>
                <a:path w="5847" h="5749" extrusionOk="0">
                  <a:moveTo>
                    <a:pt x="3653" y="0"/>
                  </a:moveTo>
                  <a:cubicBezTo>
                    <a:pt x="3083" y="0"/>
                    <a:pt x="2425" y="196"/>
                    <a:pt x="1790" y="830"/>
                  </a:cubicBezTo>
                  <a:cubicBezTo>
                    <a:pt x="140" y="2480"/>
                    <a:pt x="0" y="5748"/>
                    <a:pt x="0" y="5748"/>
                  </a:cubicBezTo>
                  <a:cubicBezTo>
                    <a:pt x="0" y="5748"/>
                    <a:pt x="3268" y="5607"/>
                    <a:pt x="4918" y="3958"/>
                  </a:cubicBezTo>
                  <a:cubicBezTo>
                    <a:pt x="5846" y="3030"/>
                    <a:pt x="5835" y="2052"/>
                    <a:pt x="5647" y="1375"/>
                  </a:cubicBezTo>
                  <a:cubicBezTo>
                    <a:pt x="5475" y="756"/>
                    <a:pt x="4993" y="273"/>
                    <a:pt x="4374" y="101"/>
                  </a:cubicBezTo>
                  <a:cubicBezTo>
                    <a:pt x="4160" y="42"/>
                    <a:pt x="3916" y="0"/>
                    <a:pt x="3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24;p51">
              <a:extLst>
                <a:ext uri="{FF2B5EF4-FFF2-40B4-BE49-F238E27FC236}">
                  <a16:creationId xmlns:a16="http://schemas.microsoft.com/office/drawing/2014/main" id="{628CA266-5722-4617-BDBE-DC9E00928CBA}"/>
                </a:ext>
              </a:extLst>
            </p:cNvPr>
            <p:cNvSpPr/>
            <p:nvPr/>
          </p:nvSpPr>
          <p:spPr>
            <a:xfrm>
              <a:off x="5459900" y="1972300"/>
              <a:ext cx="275050" cy="85150"/>
            </a:xfrm>
            <a:custGeom>
              <a:avLst/>
              <a:gdLst/>
              <a:ahLst/>
              <a:cxnLst/>
              <a:rect l="l" t="t" r="r" b="b"/>
              <a:pathLst>
                <a:path w="11002" h="3406" extrusionOk="0">
                  <a:moveTo>
                    <a:pt x="9629" y="0"/>
                  </a:moveTo>
                  <a:lnTo>
                    <a:pt x="970" y="650"/>
                  </a:lnTo>
                  <a:cubicBezTo>
                    <a:pt x="407" y="1467"/>
                    <a:pt x="72" y="2418"/>
                    <a:pt x="0" y="3406"/>
                  </a:cubicBezTo>
                  <a:lnTo>
                    <a:pt x="11001" y="2581"/>
                  </a:lnTo>
                  <a:cubicBezTo>
                    <a:pt x="10783" y="1614"/>
                    <a:pt x="10309" y="722"/>
                    <a:pt x="9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25;p51">
              <a:extLst>
                <a:ext uri="{FF2B5EF4-FFF2-40B4-BE49-F238E27FC236}">
                  <a16:creationId xmlns:a16="http://schemas.microsoft.com/office/drawing/2014/main" id="{2C300BDC-2FBC-4B1B-B363-282B3D5E2694}"/>
                </a:ext>
              </a:extLst>
            </p:cNvPr>
            <p:cNvSpPr/>
            <p:nvPr/>
          </p:nvSpPr>
          <p:spPr>
            <a:xfrm>
              <a:off x="5464900" y="2085900"/>
              <a:ext cx="272300" cy="57525"/>
            </a:xfrm>
            <a:custGeom>
              <a:avLst/>
              <a:gdLst/>
              <a:ahLst/>
              <a:cxnLst/>
              <a:rect l="l" t="t" r="r" b="b"/>
              <a:pathLst>
                <a:path w="10892" h="2301" extrusionOk="0">
                  <a:moveTo>
                    <a:pt x="10891" y="0"/>
                  </a:moveTo>
                  <a:lnTo>
                    <a:pt x="1" y="818"/>
                  </a:lnTo>
                  <a:cubicBezTo>
                    <a:pt x="151" y="1342"/>
                    <a:pt x="379" y="1842"/>
                    <a:pt x="677" y="2301"/>
                  </a:cubicBezTo>
                  <a:lnTo>
                    <a:pt x="10445" y="1567"/>
                  </a:lnTo>
                  <a:cubicBezTo>
                    <a:pt x="10669" y="1070"/>
                    <a:pt x="10820" y="542"/>
                    <a:pt x="108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374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9"/>
          <p:cNvSpPr/>
          <p:nvPr/>
        </p:nvSpPr>
        <p:spPr>
          <a:xfrm>
            <a:off x="-477325" y="-774025"/>
            <a:ext cx="2922900" cy="2922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6324425" y="757750"/>
            <a:ext cx="4398600" cy="4398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de Resultados</a:t>
            </a:r>
            <a:endParaRPr dirty="0"/>
          </a:p>
        </p:txBody>
      </p:sp>
      <p:graphicFrame>
        <p:nvGraphicFramePr>
          <p:cNvPr id="884" name="Google Shape;884;p39"/>
          <p:cNvGraphicFramePr/>
          <p:nvPr>
            <p:extLst>
              <p:ext uri="{D42A27DB-BD31-4B8C-83A1-F6EECF244321}">
                <p14:modId xmlns:p14="http://schemas.microsoft.com/office/powerpoint/2010/main" val="3097871290"/>
              </p:ext>
            </p:extLst>
          </p:nvPr>
        </p:nvGraphicFramePr>
        <p:xfrm>
          <a:off x="909461" y="1796665"/>
          <a:ext cx="6951078" cy="1899470"/>
        </p:xfrm>
        <a:graphic>
          <a:graphicData uri="http://schemas.openxmlformats.org/drawingml/2006/table">
            <a:tbl>
              <a:tblPr>
                <a:noFill/>
              </a:tblPr>
              <a:tblGrid>
                <a:gridCol w="1158513">
                  <a:extLst>
                    <a:ext uri="{9D8B030D-6E8A-4147-A177-3AD203B41FA5}">
                      <a16:colId xmlns:a16="http://schemas.microsoft.com/office/drawing/2014/main" val="20000"/>
                    </a:ext>
                  </a:extLst>
                </a:gridCol>
                <a:gridCol w="1158513">
                  <a:extLst>
                    <a:ext uri="{9D8B030D-6E8A-4147-A177-3AD203B41FA5}">
                      <a16:colId xmlns:a16="http://schemas.microsoft.com/office/drawing/2014/main" val="20001"/>
                    </a:ext>
                  </a:extLst>
                </a:gridCol>
                <a:gridCol w="1158513">
                  <a:extLst>
                    <a:ext uri="{9D8B030D-6E8A-4147-A177-3AD203B41FA5}">
                      <a16:colId xmlns:a16="http://schemas.microsoft.com/office/drawing/2014/main" val="20002"/>
                    </a:ext>
                  </a:extLst>
                </a:gridCol>
                <a:gridCol w="1158513">
                  <a:extLst>
                    <a:ext uri="{9D8B030D-6E8A-4147-A177-3AD203B41FA5}">
                      <a16:colId xmlns:a16="http://schemas.microsoft.com/office/drawing/2014/main" val="20003"/>
                    </a:ext>
                  </a:extLst>
                </a:gridCol>
                <a:gridCol w="1158513">
                  <a:extLst>
                    <a:ext uri="{9D8B030D-6E8A-4147-A177-3AD203B41FA5}">
                      <a16:colId xmlns:a16="http://schemas.microsoft.com/office/drawing/2014/main" val="1013423782"/>
                    </a:ext>
                  </a:extLst>
                </a:gridCol>
                <a:gridCol w="1158513">
                  <a:extLst>
                    <a:ext uri="{9D8B030D-6E8A-4147-A177-3AD203B41FA5}">
                      <a16:colId xmlns:a16="http://schemas.microsoft.com/office/drawing/2014/main" val="3188730581"/>
                    </a:ext>
                  </a:extLst>
                </a:gridCol>
              </a:tblGrid>
              <a:tr h="391604">
                <a:tc>
                  <a:txBody>
                    <a:bodyPr/>
                    <a:lstStyle/>
                    <a:p>
                      <a:pPr marL="0" lvl="0" indent="0" algn="ctr" rtl="0">
                        <a:spcBef>
                          <a:spcPts val="0"/>
                        </a:spcBef>
                        <a:spcAft>
                          <a:spcPts val="0"/>
                        </a:spcAft>
                        <a:buNone/>
                      </a:pPr>
                      <a:endParaRPr sz="1400" dirty="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5">
                  <a:txBody>
                    <a:bodyPr/>
                    <a:lstStyle/>
                    <a:p>
                      <a:pPr marL="0" lvl="0" indent="0" algn="ctr" rtl="0">
                        <a:spcBef>
                          <a:spcPts val="0"/>
                        </a:spcBef>
                        <a:spcAft>
                          <a:spcPts val="0"/>
                        </a:spcAft>
                        <a:buNone/>
                      </a:pPr>
                      <a:r>
                        <a:rPr lang="en" sz="1400" dirty="0">
                          <a:solidFill>
                            <a:schemeClr val="accent5"/>
                          </a:solidFill>
                          <a:latin typeface="Staatliches"/>
                          <a:ea typeface="Staatliches"/>
                          <a:cs typeface="Staatliches"/>
                          <a:sym typeface="Staatliches"/>
                        </a:rPr>
                        <a:t>Tiempo de ejecución (s) </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pPr marL="0" lvl="0" indent="0" algn="ctr" rtl="0">
                        <a:spcBef>
                          <a:spcPts val="0"/>
                        </a:spcBef>
                        <a:spcAft>
                          <a:spcPts val="0"/>
                        </a:spcAft>
                        <a:buNone/>
                      </a:pPr>
                      <a:r>
                        <a:rPr lang="en" sz="1800" dirty="0">
                          <a:solidFill>
                            <a:schemeClr val="accent5"/>
                          </a:solidFill>
                          <a:latin typeface="Staatliches"/>
                          <a:ea typeface="Staatliches"/>
                          <a:cs typeface="Staatliches"/>
                          <a:sym typeface="Staatliches"/>
                        </a:rPr>
                        <a:t>6 años</a:t>
                      </a:r>
                      <a:endParaRPr sz="1800" dirty="0">
                        <a:solidFill>
                          <a:schemeClr val="accent5"/>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pPr marL="0" lvl="0" indent="0" algn="ctr" rtl="0">
                        <a:spcBef>
                          <a:spcPts val="0"/>
                        </a:spcBef>
                        <a:spcAft>
                          <a:spcPts val="0"/>
                        </a:spcAft>
                        <a:buNone/>
                      </a:pPr>
                      <a:r>
                        <a:rPr lang="en" sz="1800" dirty="0">
                          <a:solidFill>
                            <a:schemeClr val="accent5"/>
                          </a:solidFill>
                          <a:latin typeface="Staatliches"/>
                          <a:ea typeface="Staatliches"/>
                          <a:cs typeface="Staatliches"/>
                          <a:sym typeface="Staatliches"/>
                        </a:rPr>
                        <a:t>LESSON 3</a:t>
                      </a:r>
                      <a:endParaRPr sz="1800" dirty="0">
                        <a:solidFill>
                          <a:schemeClr val="accent5"/>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pPr marL="0" lvl="0" indent="0" algn="ctr" rtl="0">
                        <a:spcBef>
                          <a:spcPts val="0"/>
                        </a:spcBef>
                        <a:spcAft>
                          <a:spcPts val="0"/>
                        </a:spcAft>
                        <a:buNone/>
                      </a:pPr>
                      <a:endParaRPr sz="1800" dirty="0">
                        <a:solidFill>
                          <a:schemeClr val="accent5"/>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4"/>
                    </a:solidFill>
                  </a:tcPr>
                </a:tc>
                <a:tc hMerge="1">
                  <a:txBody>
                    <a:bodyPr/>
                    <a:lstStyle/>
                    <a:p>
                      <a:pPr marL="0" lvl="0" indent="0" algn="ctr" rtl="0">
                        <a:spcBef>
                          <a:spcPts val="0"/>
                        </a:spcBef>
                        <a:spcAft>
                          <a:spcPts val="0"/>
                        </a:spcAft>
                        <a:buNone/>
                      </a:pPr>
                      <a:endParaRPr sz="1800" dirty="0">
                        <a:solidFill>
                          <a:schemeClr val="accent5"/>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91604">
                <a:tc>
                  <a:txBody>
                    <a:bodyPr/>
                    <a:lstStyle/>
                    <a:p>
                      <a:pPr marL="0" lvl="0" indent="0" algn="ctr" rtl="0">
                        <a:spcBef>
                          <a:spcPts val="0"/>
                        </a:spcBef>
                        <a:spcAft>
                          <a:spcPts val="0"/>
                        </a:spcAft>
                        <a:buNone/>
                      </a:pPr>
                      <a:endParaRPr sz="1400" dirty="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CO" sz="1400" dirty="0">
                          <a:solidFill>
                            <a:schemeClr val="accent5"/>
                          </a:solidFill>
                          <a:latin typeface="Staatliches"/>
                          <a:ea typeface="Staatliches"/>
                          <a:cs typeface="Staatliches"/>
                          <a:sym typeface="Staatliches"/>
                        </a:rPr>
                        <a:t>3 años</a:t>
                      </a:r>
                      <a:endParaRPr sz="1400" dirty="0">
                        <a:solidFill>
                          <a:schemeClr val="accent5"/>
                        </a:solidFill>
                        <a:latin typeface="Staatliches"/>
                        <a:ea typeface="Staatliches"/>
                        <a:cs typeface="Staatliches"/>
                        <a:sym typeface="Staatliches"/>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s-CO" sz="1400" dirty="0">
                          <a:solidFill>
                            <a:schemeClr val="accent5"/>
                          </a:solidFill>
                          <a:latin typeface="Staatliches"/>
                          <a:ea typeface="Staatliches"/>
                          <a:cs typeface="Staatliches"/>
                          <a:sym typeface="Staatliches"/>
                        </a:rPr>
                        <a:t>6 años</a:t>
                      </a:r>
                      <a:endParaRPr sz="1400" dirty="0">
                        <a:solidFill>
                          <a:schemeClr val="accent5"/>
                        </a:solidFill>
                        <a:latin typeface="Staatliches"/>
                        <a:ea typeface="Staatliches"/>
                        <a:cs typeface="Staatliches"/>
                        <a:sym typeface="Staatliches"/>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s-CO" sz="1400" dirty="0">
                          <a:solidFill>
                            <a:schemeClr val="accent5"/>
                          </a:solidFill>
                          <a:latin typeface="Staatliches"/>
                          <a:ea typeface="Staatliches"/>
                          <a:cs typeface="Staatliches"/>
                          <a:sym typeface="Staatliches"/>
                        </a:rPr>
                        <a:t>9 años </a:t>
                      </a:r>
                      <a:endParaRPr sz="1400" dirty="0">
                        <a:solidFill>
                          <a:schemeClr val="accent5"/>
                        </a:solidFill>
                        <a:latin typeface="Staatliches"/>
                        <a:ea typeface="Staatliches"/>
                        <a:cs typeface="Staatliches"/>
                        <a:sym typeface="Staatliches"/>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s-CO" sz="1400" dirty="0">
                          <a:solidFill>
                            <a:schemeClr val="accent5"/>
                          </a:solidFill>
                          <a:latin typeface="Staatliches"/>
                          <a:ea typeface="Staatliches"/>
                          <a:cs typeface="Staatliches"/>
                          <a:sym typeface="Staatliches"/>
                        </a:rPr>
                        <a:t>12 años </a:t>
                      </a:r>
                      <a:endParaRPr sz="1400" dirty="0">
                        <a:solidFill>
                          <a:schemeClr val="accent5"/>
                        </a:solidFill>
                        <a:latin typeface="Staatliches"/>
                        <a:ea typeface="Staatliches"/>
                        <a:cs typeface="Staatliches"/>
                        <a:sym typeface="Staatliches"/>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s-CO" sz="1400" dirty="0">
                          <a:solidFill>
                            <a:schemeClr val="accent5"/>
                          </a:solidFill>
                          <a:latin typeface="Staatliches"/>
                          <a:ea typeface="Staatliches"/>
                          <a:cs typeface="Staatliches"/>
                          <a:sym typeface="Staatliches"/>
                        </a:rPr>
                        <a:t>15 años</a:t>
                      </a:r>
                      <a:endParaRPr sz="1400" dirty="0">
                        <a:solidFill>
                          <a:schemeClr val="accent5"/>
                        </a:solidFill>
                        <a:latin typeface="Staatliches"/>
                        <a:ea typeface="Staatliches"/>
                        <a:cs typeface="Staatliches"/>
                        <a:sym typeface="Staatliches"/>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2627895258"/>
                  </a:ext>
                </a:extLst>
              </a:tr>
              <a:tr h="553525">
                <a:tc>
                  <a:txBody>
                    <a:bodyPr/>
                    <a:lstStyle/>
                    <a:p>
                      <a:pPr marL="0" lvl="0" indent="0" algn="ctr" rtl="0">
                        <a:spcBef>
                          <a:spcPts val="0"/>
                        </a:spcBef>
                        <a:spcAft>
                          <a:spcPts val="0"/>
                        </a:spcAft>
                        <a:buNone/>
                      </a:pPr>
                      <a:r>
                        <a:rPr lang="en" sz="1400" dirty="0">
                          <a:solidFill>
                            <a:schemeClr val="accent5"/>
                          </a:solidFill>
                          <a:latin typeface="Staatliches"/>
                          <a:ea typeface="Staatliches"/>
                          <a:cs typeface="Staatliches"/>
                          <a:sym typeface="Staatliches"/>
                        </a:rPr>
                        <a:t>Modelo 1</a:t>
                      </a:r>
                      <a:endParaRPr sz="1400" dirty="0">
                        <a:solidFill>
                          <a:schemeClr val="accent5"/>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Clr>
                          <a:schemeClr val="dk1"/>
                        </a:buClr>
                        <a:buSzPts val="1100"/>
                        <a:buFont typeface="Arial"/>
                        <a:buNone/>
                      </a:pPr>
                      <a:r>
                        <a:rPr lang="en" sz="1400" dirty="0">
                          <a:solidFill>
                            <a:schemeClr val="lt1"/>
                          </a:solidFill>
                          <a:latin typeface="Rajdhani Medium"/>
                          <a:ea typeface="Rajdhani Medium"/>
                          <a:cs typeface="Rajdhani Medium"/>
                          <a:sym typeface="Rajdhani Medium"/>
                        </a:rPr>
                        <a:t>4.67</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400" dirty="0">
                          <a:solidFill>
                            <a:schemeClr val="lt1"/>
                          </a:solidFill>
                          <a:latin typeface="Rajdhani Medium"/>
                          <a:ea typeface="Rajdhani Medium"/>
                          <a:cs typeface="Rajdhani Medium"/>
                          <a:sym typeface="Rajdhani Medium"/>
                        </a:rPr>
                        <a:t>8.61</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400" dirty="0">
                          <a:solidFill>
                            <a:schemeClr val="lt1"/>
                          </a:solidFill>
                          <a:latin typeface="Rajdhani Medium"/>
                          <a:ea typeface="Rajdhani Medium"/>
                          <a:cs typeface="Rajdhani Medium"/>
                          <a:sym typeface="Rajdhani Medium"/>
                        </a:rPr>
                        <a:t>13.80</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sz="1400" dirty="0">
                          <a:solidFill>
                            <a:schemeClr val="lt1"/>
                          </a:solidFill>
                        </a:rPr>
                        <a:t>18.22</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sz="1400" dirty="0">
                          <a:solidFill>
                            <a:schemeClr val="lt1"/>
                          </a:solidFill>
                        </a:rPr>
                        <a:t>21.94</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53525">
                <a:tc>
                  <a:txBody>
                    <a:bodyPr/>
                    <a:lstStyle/>
                    <a:p>
                      <a:pPr marL="0" lvl="0" indent="0" algn="ctr" rtl="0">
                        <a:spcBef>
                          <a:spcPts val="0"/>
                        </a:spcBef>
                        <a:spcAft>
                          <a:spcPts val="0"/>
                        </a:spcAft>
                        <a:buNone/>
                      </a:pPr>
                      <a:r>
                        <a:rPr lang="en" sz="1400" dirty="0">
                          <a:solidFill>
                            <a:schemeClr val="accent5"/>
                          </a:solidFill>
                          <a:latin typeface="Staatliches"/>
                          <a:ea typeface="Staatliches"/>
                          <a:cs typeface="Staatliches"/>
                          <a:sym typeface="Staatliches"/>
                        </a:rPr>
                        <a:t>Modelo 2</a:t>
                      </a:r>
                      <a:endParaRPr sz="1400" dirty="0">
                        <a:solidFill>
                          <a:schemeClr val="accent5"/>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400" dirty="0">
                          <a:solidFill>
                            <a:schemeClr val="lt1"/>
                          </a:solidFill>
                          <a:latin typeface="Rajdhani Medium"/>
                          <a:ea typeface="Rajdhani Medium"/>
                          <a:cs typeface="Rajdhani Medium"/>
                          <a:sym typeface="Rajdhani Medium"/>
                        </a:rPr>
                        <a:t>23.53</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400" dirty="0">
                          <a:solidFill>
                            <a:schemeClr val="lt1"/>
                          </a:solidFill>
                          <a:latin typeface="Rajdhani Medium"/>
                          <a:ea typeface="Rajdhani Medium"/>
                          <a:cs typeface="Rajdhani Medium"/>
                          <a:sym typeface="Rajdhani Medium"/>
                        </a:rPr>
                        <a:t>45.37</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400" dirty="0">
                          <a:solidFill>
                            <a:schemeClr val="lt1"/>
                          </a:solidFill>
                          <a:latin typeface="Rajdhani Medium"/>
                          <a:ea typeface="Rajdhani Medium"/>
                          <a:cs typeface="Rajdhani Medium"/>
                          <a:sym typeface="Rajdhani Medium"/>
                        </a:rPr>
                        <a:t>66.18</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sz="1400" dirty="0">
                          <a:solidFill>
                            <a:schemeClr val="lt1"/>
                          </a:solidFill>
                        </a:rPr>
                        <a:t>96.58</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CO" sz="1400" dirty="0">
                          <a:solidFill>
                            <a:schemeClr val="lt1"/>
                          </a:solidFill>
                        </a:rPr>
                        <a:t>113.05</a:t>
                      </a:r>
                      <a:endParaRPr sz="1400"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9"/>
          <p:cNvSpPr/>
          <p:nvPr/>
        </p:nvSpPr>
        <p:spPr>
          <a:xfrm>
            <a:off x="-477325" y="-774025"/>
            <a:ext cx="2922900" cy="2922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6324425" y="757750"/>
            <a:ext cx="4398600" cy="4398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de Resultados</a:t>
            </a:r>
            <a:endParaRPr dirty="0"/>
          </a:p>
        </p:txBody>
      </p:sp>
      <p:pic>
        <p:nvPicPr>
          <p:cNvPr id="8" name="Imagen 7" descr="Gráfico, Gráfico de líneas&#10;&#10;Descripción generada automáticamente">
            <a:extLst>
              <a:ext uri="{FF2B5EF4-FFF2-40B4-BE49-F238E27FC236}">
                <a16:creationId xmlns:a16="http://schemas.microsoft.com/office/drawing/2014/main" id="{7CAAE19A-0E02-4795-949A-30D888567FE5}"/>
              </a:ext>
            </a:extLst>
          </p:cNvPr>
          <p:cNvPicPr>
            <a:picLocks noChangeAspect="1"/>
          </p:cNvPicPr>
          <p:nvPr/>
        </p:nvPicPr>
        <p:blipFill>
          <a:blip r:embed="rId3"/>
          <a:stretch>
            <a:fillRect/>
          </a:stretch>
        </p:blipFill>
        <p:spPr>
          <a:xfrm>
            <a:off x="1790592" y="1190485"/>
            <a:ext cx="5365120" cy="3311045"/>
          </a:xfrm>
          <a:prstGeom prst="rect">
            <a:avLst/>
          </a:prstGeom>
        </p:spPr>
      </p:pic>
    </p:spTree>
    <p:extLst>
      <p:ext uri="{BB962C8B-B14F-4D97-AF65-F5344CB8AC3E}">
        <p14:creationId xmlns:p14="http://schemas.microsoft.com/office/powerpoint/2010/main" val="3274455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4381500" y="1883850"/>
            <a:ext cx="406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Resultados del RMSE, posición</a:t>
            </a:r>
            <a:endParaRPr dirty="0"/>
          </a:p>
        </p:txBody>
      </p:sp>
      <p:grpSp>
        <p:nvGrpSpPr>
          <p:cNvPr id="66" name="Google Shape;2157;p51">
            <a:extLst>
              <a:ext uri="{FF2B5EF4-FFF2-40B4-BE49-F238E27FC236}">
                <a16:creationId xmlns:a16="http://schemas.microsoft.com/office/drawing/2014/main" id="{2983FC64-0557-45A1-B7B0-A274C5F70A44}"/>
              </a:ext>
            </a:extLst>
          </p:cNvPr>
          <p:cNvGrpSpPr/>
          <p:nvPr/>
        </p:nvGrpSpPr>
        <p:grpSpPr>
          <a:xfrm>
            <a:off x="881091" y="207201"/>
            <a:ext cx="1248415" cy="1160887"/>
            <a:chOff x="814300" y="1637750"/>
            <a:chExt cx="870400" cy="809375"/>
          </a:xfrm>
        </p:grpSpPr>
        <p:sp>
          <p:nvSpPr>
            <p:cNvPr id="67" name="Google Shape;2158;p51">
              <a:extLst>
                <a:ext uri="{FF2B5EF4-FFF2-40B4-BE49-F238E27FC236}">
                  <a16:creationId xmlns:a16="http://schemas.microsoft.com/office/drawing/2014/main" id="{3296F851-3AC6-4BC5-B608-2EF2A28DEAD7}"/>
                </a:ext>
              </a:extLst>
            </p:cNvPr>
            <p:cNvSpPr/>
            <p:nvPr/>
          </p:nvSpPr>
          <p:spPr>
            <a:xfrm>
              <a:off x="814300" y="1637750"/>
              <a:ext cx="870400" cy="809375"/>
            </a:xfrm>
            <a:custGeom>
              <a:avLst/>
              <a:gdLst/>
              <a:ahLst/>
              <a:cxnLst/>
              <a:rect l="l" t="t" r="r" b="b"/>
              <a:pathLst>
                <a:path w="34816" h="32375" extrusionOk="0">
                  <a:moveTo>
                    <a:pt x="0" y="1"/>
                  </a:moveTo>
                  <a:cubicBezTo>
                    <a:pt x="0" y="1"/>
                    <a:pt x="13168" y="18979"/>
                    <a:pt x="19563" y="27229"/>
                  </a:cubicBezTo>
                  <a:cubicBezTo>
                    <a:pt x="19563" y="27229"/>
                    <a:pt x="18608" y="27578"/>
                    <a:pt x="17201" y="27578"/>
                  </a:cubicBezTo>
                  <a:cubicBezTo>
                    <a:pt x="16275" y="27578"/>
                    <a:pt x="15152" y="27426"/>
                    <a:pt x="13977" y="26924"/>
                  </a:cubicBezTo>
                  <a:lnTo>
                    <a:pt x="13977" y="26924"/>
                  </a:lnTo>
                  <a:cubicBezTo>
                    <a:pt x="13977" y="26924"/>
                    <a:pt x="19428" y="32374"/>
                    <a:pt x="24852" y="32374"/>
                  </a:cubicBezTo>
                  <a:cubicBezTo>
                    <a:pt x="25955" y="32374"/>
                    <a:pt x="27058" y="32149"/>
                    <a:pt x="28113" y="31606"/>
                  </a:cubicBezTo>
                  <a:lnTo>
                    <a:pt x="28107" y="31603"/>
                  </a:lnTo>
                  <a:cubicBezTo>
                    <a:pt x="29737" y="31021"/>
                    <a:pt x="31019" y="29738"/>
                    <a:pt x="31600" y="28110"/>
                  </a:cubicBezTo>
                  <a:lnTo>
                    <a:pt x="31605" y="28114"/>
                  </a:lnTo>
                  <a:cubicBezTo>
                    <a:pt x="34816" y="21872"/>
                    <a:pt x="26923" y="13978"/>
                    <a:pt x="26923" y="13978"/>
                  </a:cubicBezTo>
                  <a:lnTo>
                    <a:pt x="26923" y="13978"/>
                  </a:lnTo>
                  <a:cubicBezTo>
                    <a:pt x="28189" y="16935"/>
                    <a:pt x="27228" y="19564"/>
                    <a:pt x="27228" y="19564"/>
                  </a:cubicBezTo>
                  <a:cubicBezTo>
                    <a:pt x="18978" y="13169"/>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9;p51">
              <a:extLst>
                <a:ext uri="{FF2B5EF4-FFF2-40B4-BE49-F238E27FC236}">
                  <a16:creationId xmlns:a16="http://schemas.microsoft.com/office/drawing/2014/main" id="{528E58B4-A3FC-467A-8872-278978BC9B5A}"/>
                </a:ext>
              </a:extLst>
            </p:cNvPr>
            <p:cNvSpPr/>
            <p:nvPr/>
          </p:nvSpPr>
          <p:spPr>
            <a:xfrm>
              <a:off x="1082650" y="1906125"/>
              <a:ext cx="500625" cy="490225"/>
            </a:xfrm>
            <a:custGeom>
              <a:avLst/>
              <a:gdLst/>
              <a:ahLst/>
              <a:cxnLst/>
              <a:rect l="l" t="t" r="r" b="b"/>
              <a:pathLst>
                <a:path w="20025" h="19609" extrusionOk="0">
                  <a:moveTo>
                    <a:pt x="0" y="0"/>
                  </a:moveTo>
                  <a:cubicBezTo>
                    <a:pt x="1" y="1"/>
                    <a:pt x="10673" y="16697"/>
                    <a:pt x="12336" y="18360"/>
                  </a:cubicBezTo>
                  <a:cubicBezTo>
                    <a:pt x="13168" y="19192"/>
                    <a:pt x="14259" y="19608"/>
                    <a:pt x="15349" y="19608"/>
                  </a:cubicBezTo>
                  <a:cubicBezTo>
                    <a:pt x="16439" y="19608"/>
                    <a:pt x="17529" y="19192"/>
                    <a:pt x="18360" y="18360"/>
                  </a:cubicBezTo>
                  <a:cubicBezTo>
                    <a:pt x="20024" y="16697"/>
                    <a:pt x="20024" y="14000"/>
                    <a:pt x="18360" y="12336"/>
                  </a:cubicBezTo>
                  <a:cubicBezTo>
                    <a:pt x="16697" y="10673"/>
                    <a:pt x="1" y="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0;p51">
              <a:extLst>
                <a:ext uri="{FF2B5EF4-FFF2-40B4-BE49-F238E27FC236}">
                  <a16:creationId xmlns:a16="http://schemas.microsoft.com/office/drawing/2014/main" id="{E727C7D2-DAE6-4DBF-9372-94B0E9768CAF}"/>
                </a:ext>
              </a:extLst>
            </p:cNvPr>
            <p:cNvSpPr/>
            <p:nvPr/>
          </p:nvSpPr>
          <p:spPr>
            <a:xfrm>
              <a:off x="1215750" y="1743950"/>
              <a:ext cx="234675" cy="229800"/>
            </a:xfrm>
            <a:custGeom>
              <a:avLst/>
              <a:gdLst/>
              <a:ahLst/>
              <a:cxnLst/>
              <a:rect l="l" t="t" r="r" b="b"/>
              <a:pathLst>
                <a:path w="9387" h="9192" extrusionOk="0">
                  <a:moveTo>
                    <a:pt x="0" y="1"/>
                  </a:moveTo>
                  <a:cubicBezTo>
                    <a:pt x="0" y="1"/>
                    <a:pt x="5010" y="7841"/>
                    <a:pt x="5792" y="8623"/>
                  </a:cubicBezTo>
                  <a:cubicBezTo>
                    <a:pt x="6181" y="9002"/>
                    <a:pt x="6685" y="9192"/>
                    <a:pt x="7189" y="9192"/>
                  </a:cubicBezTo>
                  <a:cubicBezTo>
                    <a:pt x="7702" y="9192"/>
                    <a:pt x="8214" y="8996"/>
                    <a:pt x="8605" y="8606"/>
                  </a:cubicBezTo>
                  <a:cubicBezTo>
                    <a:pt x="9380" y="7831"/>
                    <a:pt x="9387" y="6578"/>
                    <a:pt x="8621" y="5794"/>
                  </a:cubicBezTo>
                  <a:cubicBezTo>
                    <a:pt x="7840" y="50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1;p51">
              <a:extLst>
                <a:ext uri="{FF2B5EF4-FFF2-40B4-BE49-F238E27FC236}">
                  <a16:creationId xmlns:a16="http://schemas.microsoft.com/office/drawing/2014/main" id="{F27B91C2-84B3-4903-9EEE-FFC5054C4BAE}"/>
                </a:ext>
              </a:extLst>
            </p:cNvPr>
            <p:cNvSpPr/>
            <p:nvPr/>
          </p:nvSpPr>
          <p:spPr>
            <a:xfrm>
              <a:off x="840350" y="1932875"/>
              <a:ext cx="235625" cy="230625"/>
            </a:xfrm>
            <a:custGeom>
              <a:avLst/>
              <a:gdLst/>
              <a:ahLst/>
              <a:cxnLst/>
              <a:rect l="l" t="t" r="r" b="b"/>
              <a:pathLst>
                <a:path w="9425" h="9225" extrusionOk="0">
                  <a:moveTo>
                    <a:pt x="1" y="0"/>
                  </a:moveTo>
                  <a:cubicBezTo>
                    <a:pt x="1" y="0"/>
                    <a:pt x="5012" y="7842"/>
                    <a:pt x="5793" y="8622"/>
                  </a:cubicBezTo>
                  <a:cubicBezTo>
                    <a:pt x="6185" y="9023"/>
                    <a:pt x="6704" y="9224"/>
                    <a:pt x="7223" y="9224"/>
                  </a:cubicBezTo>
                  <a:cubicBezTo>
                    <a:pt x="7735" y="9224"/>
                    <a:pt x="8247" y="9029"/>
                    <a:pt x="8638" y="8638"/>
                  </a:cubicBezTo>
                  <a:cubicBezTo>
                    <a:pt x="9425" y="7850"/>
                    <a:pt x="9417" y="6571"/>
                    <a:pt x="8621" y="5794"/>
                  </a:cubicBezTo>
                  <a:cubicBezTo>
                    <a:pt x="7841" y="50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62;p51">
              <a:extLst>
                <a:ext uri="{FF2B5EF4-FFF2-40B4-BE49-F238E27FC236}">
                  <a16:creationId xmlns:a16="http://schemas.microsoft.com/office/drawing/2014/main" id="{37A1C4CF-0D1C-4EC8-B6F2-83500585FA95}"/>
                </a:ext>
              </a:extLst>
            </p:cNvPr>
            <p:cNvSpPr/>
            <p:nvPr/>
          </p:nvSpPr>
          <p:spPr>
            <a:xfrm>
              <a:off x="1366375" y="2192575"/>
              <a:ext cx="189475" cy="183425"/>
            </a:xfrm>
            <a:custGeom>
              <a:avLst/>
              <a:gdLst/>
              <a:ahLst/>
              <a:cxnLst/>
              <a:rect l="l" t="t" r="r" b="b"/>
              <a:pathLst>
                <a:path w="7579" h="7337" extrusionOk="0">
                  <a:moveTo>
                    <a:pt x="3789" y="1"/>
                  </a:moveTo>
                  <a:cubicBezTo>
                    <a:pt x="3544" y="1"/>
                    <a:pt x="3299" y="122"/>
                    <a:pt x="3160" y="364"/>
                  </a:cubicBezTo>
                  <a:lnTo>
                    <a:pt x="3160" y="365"/>
                  </a:lnTo>
                  <a:cubicBezTo>
                    <a:pt x="3118" y="437"/>
                    <a:pt x="3050" y="488"/>
                    <a:pt x="2968" y="508"/>
                  </a:cubicBezTo>
                  <a:cubicBezTo>
                    <a:pt x="2676" y="584"/>
                    <a:pt x="2395" y="700"/>
                    <a:pt x="2134" y="854"/>
                  </a:cubicBezTo>
                  <a:cubicBezTo>
                    <a:pt x="2086" y="883"/>
                    <a:pt x="2031" y="898"/>
                    <a:pt x="1975" y="898"/>
                  </a:cubicBezTo>
                  <a:cubicBezTo>
                    <a:pt x="1949" y="898"/>
                    <a:pt x="1924" y="894"/>
                    <a:pt x="1898" y="888"/>
                  </a:cubicBezTo>
                  <a:cubicBezTo>
                    <a:pt x="1833" y="871"/>
                    <a:pt x="1769" y="863"/>
                    <a:pt x="1707" y="863"/>
                  </a:cubicBezTo>
                  <a:cubicBezTo>
                    <a:pt x="1248" y="863"/>
                    <a:pt x="880" y="1302"/>
                    <a:pt x="1007" y="1777"/>
                  </a:cubicBezTo>
                  <a:cubicBezTo>
                    <a:pt x="1029" y="1858"/>
                    <a:pt x="1016" y="1942"/>
                    <a:pt x="973" y="2014"/>
                  </a:cubicBezTo>
                  <a:cubicBezTo>
                    <a:pt x="820" y="2274"/>
                    <a:pt x="704" y="2555"/>
                    <a:pt x="629" y="2849"/>
                  </a:cubicBezTo>
                  <a:cubicBezTo>
                    <a:pt x="609" y="2929"/>
                    <a:pt x="557" y="2998"/>
                    <a:pt x="486" y="3039"/>
                  </a:cubicBezTo>
                  <a:lnTo>
                    <a:pt x="484" y="3039"/>
                  </a:lnTo>
                  <a:cubicBezTo>
                    <a:pt x="0" y="3320"/>
                    <a:pt x="0" y="4019"/>
                    <a:pt x="484" y="4298"/>
                  </a:cubicBezTo>
                  <a:lnTo>
                    <a:pt x="486" y="4298"/>
                  </a:lnTo>
                  <a:cubicBezTo>
                    <a:pt x="557" y="4340"/>
                    <a:pt x="609" y="4408"/>
                    <a:pt x="629" y="4490"/>
                  </a:cubicBezTo>
                  <a:cubicBezTo>
                    <a:pt x="704" y="4782"/>
                    <a:pt x="820" y="5063"/>
                    <a:pt x="973" y="5324"/>
                  </a:cubicBezTo>
                  <a:cubicBezTo>
                    <a:pt x="1016" y="5395"/>
                    <a:pt x="1029" y="5480"/>
                    <a:pt x="1007" y="5560"/>
                  </a:cubicBezTo>
                  <a:cubicBezTo>
                    <a:pt x="880" y="6036"/>
                    <a:pt x="1248" y="6476"/>
                    <a:pt x="1707" y="6476"/>
                  </a:cubicBezTo>
                  <a:cubicBezTo>
                    <a:pt x="1769" y="6476"/>
                    <a:pt x="1833" y="6468"/>
                    <a:pt x="1898" y="6451"/>
                  </a:cubicBezTo>
                  <a:cubicBezTo>
                    <a:pt x="1924" y="6444"/>
                    <a:pt x="1950" y="6441"/>
                    <a:pt x="1975" y="6441"/>
                  </a:cubicBezTo>
                  <a:cubicBezTo>
                    <a:pt x="2031" y="6441"/>
                    <a:pt x="2086" y="6456"/>
                    <a:pt x="2134" y="6485"/>
                  </a:cubicBezTo>
                  <a:cubicBezTo>
                    <a:pt x="2395" y="6638"/>
                    <a:pt x="2676" y="6754"/>
                    <a:pt x="2968" y="6829"/>
                  </a:cubicBezTo>
                  <a:cubicBezTo>
                    <a:pt x="3050" y="6849"/>
                    <a:pt x="3118" y="6900"/>
                    <a:pt x="3160" y="6972"/>
                  </a:cubicBezTo>
                  <a:lnTo>
                    <a:pt x="3160" y="6973"/>
                  </a:lnTo>
                  <a:cubicBezTo>
                    <a:pt x="3299" y="7216"/>
                    <a:pt x="3544" y="7337"/>
                    <a:pt x="3789" y="7337"/>
                  </a:cubicBezTo>
                  <a:cubicBezTo>
                    <a:pt x="4034" y="7337"/>
                    <a:pt x="4279" y="7216"/>
                    <a:pt x="4419" y="6973"/>
                  </a:cubicBezTo>
                  <a:lnTo>
                    <a:pt x="4419" y="6972"/>
                  </a:lnTo>
                  <a:cubicBezTo>
                    <a:pt x="4460" y="6900"/>
                    <a:pt x="4529" y="6849"/>
                    <a:pt x="4611" y="6829"/>
                  </a:cubicBezTo>
                  <a:cubicBezTo>
                    <a:pt x="4903" y="6754"/>
                    <a:pt x="5184" y="6638"/>
                    <a:pt x="5444" y="6485"/>
                  </a:cubicBezTo>
                  <a:cubicBezTo>
                    <a:pt x="5493" y="6456"/>
                    <a:pt x="5548" y="6441"/>
                    <a:pt x="5603" y="6441"/>
                  </a:cubicBezTo>
                  <a:cubicBezTo>
                    <a:pt x="5629" y="6441"/>
                    <a:pt x="5655" y="6444"/>
                    <a:pt x="5681" y="6451"/>
                  </a:cubicBezTo>
                  <a:cubicBezTo>
                    <a:pt x="5745" y="6468"/>
                    <a:pt x="5809" y="6476"/>
                    <a:pt x="5872" y="6476"/>
                  </a:cubicBezTo>
                  <a:cubicBezTo>
                    <a:pt x="6330" y="6476"/>
                    <a:pt x="6699" y="6036"/>
                    <a:pt x="6571" y="5560"/>
                  </a:cubicBezTo>
                  <a:cubicBezTo>
                    <a:pt x="6550" y="5480"/>
                    <a:pt x="6563" y="5395"/>
                    <a:pt x="6606" y="5324"/>
                  </a:cubicBezTo>
                  <a:cubicBezTo>
                    <a:pt x="6759" y="5063"/>
                    <a:pt x="6875" y="4782"/>
                    <a:pt x="6949" y="4490"/>
                  </a:cubicBezTo>
                  <a:cubicBezTo>
                    <a:pt x="6970" y="4408"/>
                    <a:pt x="7021" y="4340"/>
                    <a:pt x="7093" y="4298"/>
                  </a:cubicBezTo>
                  <a:lnTo>
                    <a:pt x="7094" y="4298"/>
                  </a:lnTo>
                  <a:cubicBezTo>
                    <a:pt x="7578" y="4019"/>
                    <a:pt x="7578" y="3320"/>
                    <a:pt x="7094" y="3041"/>
                  </a:cubicBezTo>
                  <a:lnTo>
                    <a:pt x="7093" y="3041"/>
                  </a:lnTo>
                  <a:cubicBezTo>
                    <a:pt x="7021" y="2998"/>
                    <a:pt x="6970" y="2929"/>
                    <a:pt x="6949" y="2849"/>
                  </a:cubicBezTo>
                  <a:cubicBezTo>
                    <a:pt x="6875" y="2555"/>
                    <a:pt x="6759" y="2274"/>
                    <a:pt x="6606" y="2014"/>
                  </a:cubicBezTo>
                  <a:cubicBezTo>
                    <a:pt x="6563" y="1944"/>
                    <a:pt x="6550" y="1858"/>
                    <a:pt x="6571" y="1777"/>
                  </a:cubicBezTo>
                  <a:cubicBezTo>
                    <a:pt x="6699" y="1302"/>
                    <a:pt x="6330" y="863"/>
                    <a:pt x="5872" y="863"/>
                  </a:cubicBezTo>
                  <a:cubicBezTo>
                    <a:pt x="5809" y="863"/>
                    <a:pt x="5745" y="871"/>
                    <a:pt x="5681" y="888"/>
                  </a:cubicBezTo>
                  <a:cubicBezTo>
                    <a:pt x="5656" y="894"/>
                    <a:pt x="5630" y="897"/>
                    <a:pt x="5605" y="897"/>
                  </a:cubicBezTo>
                  <a:cubicBezTo>
                    <a:pt x="5549" y="897"/>
                    <a:pt x="5494" y="882"/>
                    <a:pt x="5444" y="854"/>
                  </a:cubicBezTo>
                  <a:cubicBezTo>
                    <a:pt x="5184" y="700"/>
                    <a:pt x="4903" y="584"/>
                    <a:pt x="4611" y="508"/>
                  </a:cubicBezTo>
                  <a:cubicBezTo>
                    <a:pt x="4529" y="488"/>
                    <a:pt x="4460" y="437"/>
                    <a:pt x="4419" y="365"/>
                  </a:cubicBezTo>
                  <a:lnTo>
                    <a:pt x="4419" y="364"/>
                  </a:lnTo>
                  <a:cubicBezTo>
                    <a:pt x="4279" y="122"/>
                    <a:pt x="4034" y="1"/>
                    <a:pt x="3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3;p51">
              <a:extLst>
                <a:ext uri="{FF2B5EF4-FFF2-40B4-BE49-F238E27FC236}">
                  <a16:creationId xmlns:a16="http://schemas.microsoft.com/office/drawing/2014/main" id="{6BA44E56-2598-4140-9CCD-9ABDDC3C3DED}"/>
                </a:ext>
              </a:extLst>
            </p:cNvPr>
            <p:cNvSpPr/>
            <p:nvPr/>
          </p:nvSpPr>
          <p:spPr>
            <a:xfrm>
              <a:off x="1427675" y="2257725"/>
              <a:ext cx="41275" cy="38275"/>
            </a:xfrm>
            <a:custGeom>
              <a:avLst/>
              <a:gdLst/>
              <a:ahLst/>
              <a:cxnLst/>
              <a:rect l="l" t="t" r="r" b="b"/>
              <a:pathLst>
                <a:path w="1651" h="1531" extrusionOk="0">
                  <a:moveTo>
                    <a:pt x="825" y="1"/>
                  </a:moveTo>
                  <a:cubicBezTo>
                    <a:pt x="629" y="1"/>
                    <a:pt x="434" y="75"/>
                    <a:pt x="284" y="224"/>
                  </a:cubicBezTo>
                  <a:cubicBezTo>
                    <a:pt x="66" y="443"/>
                    <a:pt x="0" y="773"/>
                    <a:pt x="119" y="1058"/>
                  </a:cubicBezTo>
                  <a:cubicBezTo>
                    <a:pt x="237" y="1344"/>
                    <a:pt x="516" y="1530"/>
                    <a:pt x="825" y="1530"/>
                  </a:cubicBezTo>
                  <a:cubicBezTo>
                    <a:pt x="1135" y="1530"/>
                    <a:pt x="1414" y="1344"/>
                    <a:pt x="1531" y="1058"/>
                  </a:cubicBezTo>
                  <a:cubicBezTo>
                    <a:pt x="1650" y="773"/>
                    <a:pt x="1584" y="443"/>
                    <a:pt x="1367" y="224"/>
                  </a:cubicBezTo>
                  <a:cubicBezTo>
                    <a:pt x="1217" y="75"/>
                    <a:pt x="1021" y="1"/>
                    <a:pt x="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4;p51">
              <a:extLst>
                <a:ext uri="{FF2B5EF4-FFF2-40B4-BE49-F238E27FC236}">
                  <a16:creationId xmlns:a16="http://schemas.microsoft.com/office/drawing/2014/main" id="{B812632F-7789-4526-A58B-4B3A819C93DF}"/>
                </a:ext>
              </a:extLst>
            </p:cNvPr>
            <p:cNvSpPr/>
            <p:nvPr/>
          </p:nvSpPr>
          <p:spPr>
            <a:xfrm>
              <a:off x="1496175" y="2266025"/>
              <a:ext cx="38250" cy="38275"/>
            </a:xfrm>
            <a:custGeom>
              <a:avLst/>
              <a:gdLst/>
              <a:ahLst/>
              <a:cxnLst/>
              <a:rect l="l" t="t" r="r" b="b"/>
              <a:pathLst>
                <a:path w="1530" h="1531" extrusionOk="0">
                  <a:moveTo>
                    <a:pt x="765" y="1"/>
                  </a:moveTo>
                  <a:cubicBezTo>
                    <a:pt x="342" y="1"/>
                    <a:pt x="0" y="343"/>
                    <a:pt x="0" y="766"/>
                  </a:cubicBezTo>
                  <a:cubicBezTo>
                    <a:pt x="0" y="1188"/>
                    <a:pt x="342" y="1531"/>
                    <a:pt x="765" y="1531"/>
                  </a:cubicBezTo>
                  <a:cubicBezTo>
                    <a:pt x="1187" y="1531"/>
                    <a:pt x="1530" y="1188"/>
                    <a:pt x="1530" y="766"/>
                  </a:cubicBezTo>
                  <a:cubicBezTo>
                    <a:pt x="1530" y="343"/>
                    <a:pt x="1187" y="1"/>
                    <a:pt x="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5;p51">
              <a:extLst>
                <a:ext uri="{FF2B5EF4-FFF2-40B4-BE49-F238E27FC236}">
                  <a16:creationId xmlns:a16="http://schemas.microsoft.com/office/drawing/2014/main" id="{78B81B70-D0B2-42A4-AE8C-B26BC3A687D9}"/>
                </a:ext>
              </a:extLst>
            </p:cNvPr>
            <p:cNvSpPr/>
            <p:nvPr/>
          </p:nvSpPr>
          <p:spPr>
            <a:xfrm>
              <a:off x="1401425" y="2233500"/>
              <a:ext cx="20575" cy="20575"/>
            </a:xfrm>
            <a:custGeom>
              <a:avLst/>
              <a:gdLst/>
              <a:ahLst/>
              <a:cxnLst/>
              <a:rect l="l" t="t" r="r" b="b"/>
              <a:pathLst>
                <a:path w="823" h="823" extrusionOk="0">
                  <a:moveTo>
                    <a:pt x="412" y="0"/>
                  </a:moveTo>
                  <a:cubicBezTo>
                    <a:pt x="184" y="0"/>
                    <a:pt x="0" y="183"/>
                    <a:pt x="0" y="411"/>
                  </a:cubicBezTo>
                  <a:cubicBezTo>
                    <a:pt x="0" y="637"/>
                    <a:pt x="184" y="822"/>
                    <a:pt x="412" y="822"/>
                  </a:cubicBezTo>
                  <a:cubicBezTo>
                    <a:pt x="638" y="822"/>
                    <a:pt x="823" y="637"/>
                    <a:pt x="823" y="411"/>
                  </a:cubicBezTo>
                  <a:cubicBezTo>
                    <a:pt x="823" y="183"/>
                    <a:pt x="638"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6;p51">
              <a:extLst>
                <a:ext uri="{FF2B5EF4-FFF2-40B4-BE49-F238E27FC236}">
                  <a16:creationId xmlns:a16="http://schemas.microsoft.com/office/drawing/2014/main" id="{5C79B3C4-5E1A-4DEA-9336-E54454D63E32}"/>
                </a:ext>
              </a:extLst>
            </p:cNvPr>
            <p:cNvSpPr/>
            <p:nvPr/>
          </p:nvSpPr>
          <p:spPr>
            <a:xfrm>
              <a:off x="1411525" y="2313300"/>
              <a:ext cx="20575" cy="20575"/>
            </a:xfrm>
            <a:custGeom>
              <a:avLst/>
              <a:gdLst/>
              <a:ahLst/>
              <a:cxnLst/>
              <a:rect l="l" t="t" r="r" b="b"/>
              <a:pathLst>
                <a:path w="823" h="823" extrusionOk="0">
                  <a:moveTo>
                    <a:pt x="411" y="0"/>
                  </a:moveTo>
                  <a:cubicBezTo>
                    <a:pt x="184" y="0"/>
                    <a:pt x="0" y="184"/>
                    <a:pt x="0" y="412"/>
                  </a:cubicBezTo>
                  <a:cubicBezTo>
                    <a:pt x="0" y="639"/>
                    <a:pt x="184" y="823"/>
                    <a:pt x="411" y="823"/>
                  </a:cubicBezTo>
                  <a:cubicBezTo>
                    <a:pt x="638" y="823"/>
                    <a:pt x="822" y="639"/>
                    <a:pt x="822" y="412"/>
                  </a:cubicBezTo>
                  <a:cubicBezTo>
                    <a:pt x="822" y="184"/>
                    <a:pt x="638" y="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7;p51">
              <a:extLst>
                <a:ext uri="{FF2B5EF4-FFF2-40B4-BE49-F238E27FC236}">
                  <a16:creationId xmlns:a16="http://schemas.microsoft.com/office/drawing/2014/main" id="{B89CE7B0-8891-4609-B4E1-EAAB95961B1B}"/>
                </a:ext>
              </a:extLst>
            </p:cNvPr>
            <p:cNvSpPr/>
            <p:nvPr/>
          </p:nvSpPr>
          <p:spPr>
            <a:xfrm>
              <a:off x="1455350" y="2312850"/>
              <a:ext cx="39225" cy="36375"/>
            </a:xfrm>
            <a:custGeom>
              <a:avLst/>
              <a:gdLst/>
              <a:ahLst/>
              <a:cxnLst/>
              <a:rect l="l" t="t" r="r" b="b"/>
              <a:pathLst>
                <a:path w="1569" h="1455" extrusionOk="0">
                  <a:moveTo>
                    <a:pt x="785" y="1"/>
                  </a:moveTo>
                  <a:cubicBezTo>
                    <a:pt x="599" y="1"/>
                    <a:pt x="413" y="72"/>
                    <a:pt x="271" y="215"/>
                  </a:cubicBezTo>
                  <a:cubicBezTo>
                    <a:pt x="62" y="422"/>
                    <a:pt x="0" y="735"/>
                    <a:pt x="114" y="1007"/>
                  </a:cubicBezTo>
                  <a:cubicBezTo>
                    <a:pt x="225" y="1279"/>
                    <a:pt x="490" y="1455"/>
                    <a:pt x="785" y="1455"/>
                  </a:cubicBezTo>
                  <a:cubicBezTo>
                    <a:pt x="1079" y="1455"/>
                    <a:pt x="1344" y="1279"/>
                    <a:pt x="1457" y="1007"/>
                  </a:cubicBezTo>
                  <a:cubicBezTo>
                    <a:pt x="1569" y="735"/>
                    <a:pt x="1507" y="422"/>
                    <a:pt x="1299" y="215"/>
                  </a:cubicBezTo>
                  <a:cubicBezTo>
                    <a:pt x="1157" y="72"/>
                    <a:pt x="971" y="1"/>
                    <a:pt x="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8;p51">
              <a:extLst>
                <a:ext uri="{FF2B5EF4-FFF2-40B4-BE49-F238E27FC236}">
                  <a16:creationId xmlns:a16="http://schemas.microsoft.com/office/drawing/2014/main" id="{2641B4F0-4962-4B31-B41C-85DC90657885}"/>
                </a:ext>
              </a:extLst>
            </p:cNvPr>
            <p:cNvSpPr/>
            <p:nvPr/>
          </p:nvSpPr>
          <p:spPr>
            <a:xfrm>
              <a:off x="1461100" y="2216450"/>
              <a:ext cx="20600" cy="20575"/>
            </a:xfrm>
            <a:custGeom>
              <a:avLst/>
              <a:gdLst/>
              <a:ahLst/>
              <a:cxnLst/>
              <a:rect l="l" t="t" r="r" b="b"/>
              <a:pathLst>
                <a:path w="824" h="823" extrusionOk="0">
                  <a:moveTo>
                    <a:pt x="412" y="0"/>
                  </a:moveTo>
                  <a:cubicBezTo>
                    <a:pt x="184" y="0"/>
                    <a:pt x="1" y="184"/>
                    <a:pt x="1" y="411"/>
                  </a:cubicBezTo>
                  <a:cubicBezTo>
                    <a:pt x="1" y="638"/>
                    <a:pt x="184" y="822"/>
                    <a:pt x="412" y="822"/>
                  </a:cubicBezTo>
                  <a:cubicBezTo>
                    <a:pt x="640" y="822"/>
                    <a:pt x="823" y="638"/>
                    <a:pt x="823" y="411"/>
                  </a:cubicBezTo>
                  <a:cubicBezTo>
                    <a:pt x="823" y="184"/>
                    <a:pt x="640"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277;p51">
            <a:extLst>
              <a:ext uri="{FF2B5EF4-FFF2-40B4-BE49-F238E27FC236}">
                <a16:creationId xmlns:a16="http://schemas.microsoft.com/office/drawing/2014/main" id="{99270369-A059-4C09-BAD7-8AE525439CF4}"/>
              </a:ext>
            </a:extLst>
          </p:cNvPr>
          <p:cNvSpPr/>
          <p:nvPr/>
        </p:nvSpPr>
        <p:spPr>
          <a:xfrm>
            <a:off x="2795056" y="913585"/>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8;p51">
            <a:extLst>
              <a:ext uri="{FF2B5EF4-FFF2-40B4-BE49-F238E27FC236}">
                <a16:creationId xmlns:a16="http://schemas.microsoft.com/office/drawing/2014/main" id="{6997AB48-AC12-405A-A993-35C2CC96027C}"/>
              </a:ext>
            </a:extLst>
          </p:cNvPr>
          <p:cNvSpPr/>
          <p:nvPr/>
        </p:nvSpPr>
        <p:spPr>
          <a:xfrm>
            <a:off x="556878" y="1596380"/>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2187;p51">
            <a:extLst>
              <a:ext uri="{FF2B5EF4-FFF2-40B4-BE49-F238E27FC236}">
                <a16:creationId xmlns:a16="http://schemas.microsoft.com/office/drawing/2014/main" id="{D0C2D06A-EF24-4404-B418-8BFC45C2AD9F}"/>
              </a:ext>
            </a:extLst>
          </p:cNvPr>
          <p:cNvGrpSpPr/>
          <p:nvPr/>
        </p:nvGrpSpPr>
        <p:grpSpPr>
          <a:xfrm>
            <a:off x="1145546" y="2819425"/>
            <a:ext cx="1536842" cy="793469"/>
            <a:chOff x="3014925" y="2531175"/>
            <a:chExt cx="1205650" cy="622475"/>
          </a:xfrm>
        </p:grpSpPr>
        <p:sp>
          <p:nvSpPr>
            <p:cNvPr id="123" name="Google Shape;2188;p51">
              <a:extLst>
                <a:ext uri="{FF2B5EF4-FFF2-40B4-BE49-F238E27FC236}">
                  <a16:creationId xmlns:a16="http://schemas.microsoft.com/office/drawing/2014/main" id="{CF509B24-B8EF-4F36-8C82-25600C3D280D}"/>
                </a:ext>
              </a:extLst>
            </p:cNvPr>
            <p:cNvSpPr/>
            <p:nvPr/>
          </p:nvSpPr>
          <p:spPr>
            <a:xfrm>
              <a:off x="3303050" y="2531175"/>
              <a:ext cx="622475" cy="622475"/>
            </a:xfrm>
            <a:custGeom>
              <a:avLst/>
              <a:gdLst/>
              <a:ahLst/>
              <a:cxnLst/>
              <a:rect l="l" t="t" r="r" b="b"/>
              <a:pathLst>
                <a:path w="24899" h="24899" extrusionOk="0">
                  <a:moveTo>
                    <a:pt x="12449" y="0"/>
                  </a:moveTo>
                  <a:cubicBezTo>
                    <a:pt x="9148" y="0"/>
                    <a:pt x="5981" y="1311"/>
                    <a:pt x="3647" y="3645"/>
                  </a:cubicBezTo>
                  <a:cubicBezTo>
                    <a:pt x="1312" y="5980"/>
                    <a:pt x="0" y="9147"/>
                    <a:pt x="0" y="12449"/>
                  </a:cubicBezTo>
                  <a:cubicBezTo>
                    <a:pt x="0" y="15751"/>
                    <a:pt x="1312" y="18917"/>
                    <a:pt x="3647" y="21252"/>
                  </a:cubicBezTo>
                  <a:cubicBezTo>
                    <a:pt x="5981" y="23586"/>
                    <a:pt x="9148" y="24898"/>
                    <a:pt x="12449" y="24898"/>
                  </a:cubicBezTo>
                  <a:cubicBezTo>
                    <a:pt x="15751" y="24898"/>
                    <a:pt x="18917" y="23586"/>
                    <a:pt x="21252" y="21252"/>
                  </a:cubicBezTo>
                  <a:cubicBezTo>
                    <a:pt x="23586" y="18917"/>
                    <a:pt x="24898" y="15751"/>
                    <a:pt x="24898" y="12449"/>
                  </a:cubicBezTo>
                  <a:cubicBezTo>
                    <a:pt x="24898" y="9147"/>
                    <a:pt x="23586" y="5980"/>
                    <a:pt x="21252" y="3645"/>
                  </a:cubicBezTo>
                  <a:cubicBezTo>
                    <a:pt x="18917" y="1311"/>
                    <a:pt x="15751"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89;p51">
              <a:extLst>
                <a:ext uri="{FF2B5EF4-FFF2-40B4-BE49-F238E27FC236}">
                  <a16:creationId xmlns:a16="http://schemas.microsoft.com/office/drawing/2014/main" id="{318DB446-D772-4A48-8759-BA87B3BF50FC}"/>
                </a:ext>
              </a:extLst>
            </p:cNvPr>
            <p:cNvSpPr/>
            <p:nvPr/>
          </p:nvSpPr>
          <p:spPr>
            <a:xfrm>
              <a:off x="3363425" y="2542000"/>
              <a:ext cx="501300" cy="278475"/>
            </a:xfrm>
            <a:custGeom>
              <a:avLst/>
              <a:gdLst/>
              <a:ahLst/>
              <a:cxnLst/>
              <a:rect l="l" t="t" r="r" b="b"/>
              <a:pathLst>
                <a:path w="20052" h="11139" extrusionOk="0">
                  <a:moveTo>
                    <a:pt x="13293" y="0"/>
                  </a:moveTo>
                  <a:cubicBezTo>
                    <a:pt x="12750" y="222"/>
                    <a:pt x="12218" y="451"/>
                    <a:pt x="11710" y="676"/>
                  </a:cubicBezTo>
                  <a:cubicBezTo>
                    <a:pt x="11512" y="765"/>
                    <a:pt x="11322" y="866"/>
                    <a:pt x="11136" y="977"/>
                  </a:cubicBezTo>
                  <a:cubicBezTo>
                    <a:pt x="10242" y="1511"/>
                    <a:pt x="9093" y="2468"/>
                    <a:pt x="10435" y="2890"/>
                  </a:cubicBezTo>
                  <a:cubicBezTo>
                    <a:pt x="10988" y="3065"/>
                    <a:pt x="12756" y="2790"/>
                    <a:pt x="12710" y="3745"/>
                  </a:cubicBezTo>
                  <a:cubicBezTo>
                    <a:pt x="12655" y="4872"/>
                    <a:pt x="10546" y="5123"/>
                    <a:pt x="9745" y="5348"/>
                  </a:cubicBezTo>
                  <a:cubicBezTo>
                    <a:pt x="6842" y="6167"/>
                    <a:pt x="1689" y="6763"/>
                    <a:pt x="168" y="9865"/>
                  </a:cubicBezTo>
                  <a:cubicBezTo>
                    <a:pt x="12" y="10182"/>
                    <a:pt x="0" y="10597"/>
                    <a:pt x="235" y="10862"/>
                  </a:cubicBezTo>
                  <a:cubicBezTo>
                    <a:pt x="428" y="11078"/>
                    <a:pt x="719" y="11139"/>
                    <a:pt x="1018" y="11139"/>
                  </a:cubicBezTo>
                  <a:cubicBezTo>
                    <a:pt x="1159" y="11139"/>
                    <a:pt x="1301" y="11125"/>
                    <a:pt x="1437" y="11108"/>
                  </a:cubicBezTo>
                  <a:cubicBezTo>
                    <a:pt x="5695" y="10578"/>
                    <a:pt x="9782" y="9212"/>
                    <a:pt x="13722" y="7549"/>
                  </a:cubicBezTo>
                  <a:cubicBezTo>
                    <a:pt x="15650" y="6736"/>
                    <a:pt x="17545" y="5845"/>
                    <a:pt x="19422" y="4920"/>
                  </a:cubicBezTo>
                  <a:cubicBezTo>
                    <a:pt x="19620" y="4822"/>
                    <a:pt x="19834" y="4722"/>
                    <a:pt x="20051" y="4620"/>
                  </a:cubicBezTo>
                  <a:cubicBezTo>
                    <a:pt x="18381" y="2366"/>
                    <a:pt x="16001" y="738"/>
                    <a:pt x="1329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90;p51">
              <a:extLst>
                <a:ext uri="{FF2B5EF4-FFF2-40B4-BE49-F238E27FC236}">
                  <a16:creationId xmlns:a16="http://schemas.microsoft.com/office/drawing/2014/main" id="{04F23758-BC1B-40AA-9DE4-750B7428F380}"/>
                </a:ext>
              </a:extLst>
            </p:cNvPr>
            <p:cNvSpPr/>
            <p:nvPr/>
          </p:nvSpPr>
          <p:spPr>
            <a:xfrm>
              <a:off x="3322325" y="2592100"/>
              <a:ext cx="254550" cy="142475"/>
            </a:xfrm>
            <a:custGeom>
              <a:avLst/>
              <a:gdLst/>
              <a:ahLst/>
              <a:cxnLst/>
              <a:rect l="l" t="t" r="r" b="b"/>
              <a:pathLst>
                <a:path w="10182" h="5699" extrusionOk="0">
                  <a:moveTo>
                    <a:pt x="8440" y="0"/>
                  </a:moveTo>
                  <a:cubicBezTo>
                    <a:pt x="7802" y="0"/>
                    <a:pt x="7145" y="126"/>
                    <a:pt x="6789" y="219"/>
                  </a:cubicBezTo>
                  <a:cubicBezTo>
                    <a:pt x="5346" y="591"/>
                    <a:pt x="3944" y="1060"/>
                    <a:pt x="2549" y="1546"/>
                  </a:cubicBezTo>
                  <a:cubicBezTo>
                    <a:pt x="1437" y="2750"/>
                    <a:pt x="570" y="4160"/>
                    <a:pt x="0" y="5698"/>
                  </a:cubicBezTo>
                  <a:cubicBezTo>
                    <a:pt x="208" y="5544"/>
                    <a:pt x="410" y="5395"/>
                    <a:pt x="606" y="5264"/>
                  </a:cubicBezTo>
                  <a:cubicBezTo>
                    <a:pt x="2479" y="4016"/>
                    <a:pt x="4701" y="3413"/>
                    <a:pt x="6890" y="2891"/>
                  </a:cubicBezTo>
                  <a:cubicBezTo>
                    <a:pt x="7763" y="2684"/>
                    <a:pt x="10182" y="2296"/>
                    <a:pt x="10139" y="1052"/>
                  </a:cubicBezTo>
                  <a:cubicBezTo>
                    <a:pt x="10110" y="225"/>
                    <a:pt x="9291" y="0"/>
                    <a:pt x="844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91;p51">
              <a:extLst>
                <a:ext uri="{FF2B5EF4-FFF2-40B4-BE49-F238E27FC236}">
                  <a16:creationId xmlns:a16="http://schemas.microsoft.com/office/drawing/2014/main" id="{88DA3EC8-D234-485C-818D-1F012BF0A28A}"/>
                </a:ext>
              </a:extLst>
            </p:cNvPr>
            <p:cNvSpPr/>
            <p:nvPr/>
          </p:nvSpPr>
          <p:spPr>
            <a:xfrm>
              <a:off x="3310950" y="2765875"/>
              <a:ext cx="614825" cy="312850"/>
            </a:xfrm>
            <a:custGeom>
              <a:avLst/>
              <a:gdLst/>
              <a:ahLst/>
              <a:cxnLst/>
              <a:rect l="l" t="t" r="r" b="b"/>
              <a:pathLst>
                <a:path w="24593" h="12514" extrusionOk="0">
                  <a:moveTo>
                    <a:pt x="24198" y="1"/>
                  </a:moveTo>
                  <a:cubicBezTo>
                    <a:pt x="23488" y="141"/>
                    <a:pt x="22776" y="480"/>
                    <a:pt x="22122" y="806"/>
                  </a:cubicBezTo>
                  <a:cubicBezTo>
                    <a:pt x="19584" y="2064"/>
                    <a:pt x="16963" y="3149"/>
                    <a:pt x="14276" y="4051"/>
                  </a:cubicBezTo>
                  <a:cubicBezTo>
                    <a:pt x="13532" y="4300"/>
                    <a:pt x="12756" y="4538"/>
                    <a:pt x="11980" y="4538"/>
                  </a:cubicBezTo>
                  <a:cubicBezTo>
                    <a:pt x="11808" y="4538"/>
                    <a:pt x="11637" y="4526"/>
                    <a:pt x="11466" y="4501"/>
                  </a:cubicBezTo>
                  <a:cubicBezTo>
                    <a:pt x="10853" y="4409"/>
                    <a:pt x="10281" y="4143"/>
                    <a:pt x="9678" y="4002"/>
                  </a:cubicBezTo>
                  <a:cubicBezTo>
                    <a:pt x="9294" y="3913"/>
                    <a:pt x="8904" y="3876"/>
                    <a:pt x="8512" y="3876"/>
                  </a:cubicBezTo>
                  <a:cubicBezTo>
                    <a:pt x="7620" y="3876"/>
                    <a:pt x="6719" y="4066"/>
                    <a:pt x="5840" y="4256"/>
                  </a:cubicBezTo>
                  <a:cubicBezTo>
                    <a:pt x="3869" y="4681"/>
                    <a:pt x="1884" y="5112"/>
                    <a:pt x="1" y="5845"/>
                  </a:cubicBezTo>
                  <a:cubicBezTo>
                    <a:pt x="138" y="6447"/>
                    <a:pt x="322" y="7039"/>
                    <a:pt x="547" y="7613"/>
                  </a:cubicBezTo>
                  <a:cubicBezTo>
                    <a:pt x="1830" y="7239"/>
                    <a:pt x="3135" y="6940"/>
                    <a:pt x="4454" y="6718"/>
                  </a:cubicBezTo>
                  <a:cubicBezTo>
                    <a:pt x="4906" y="6642"/>
                    <a:pt x="5411" y="6575"/>
                    <a:pt x="5912" y="6575"/>
                  </a:cubicBezTo>
                  <a:cubicBezTo>
                    <a:pt x="6522" y="6575"/>
                    <a:pt x="7128" y="6675"/>
                    <a:pt x="7630" y="6980"/>
                  </a:cubicBezTo>
                  <a:cubicBezTo>
                    <a:pt x="9024" y="7826"/>
                    <a:pt x="7354" y="8581"/>
                    <a:pt x="6429" y="8822"/>
                  </a:cubicBezTo>
                  <a:cubicBezTo>
                    <a:pt x="5199" y="9142"/>
                    <a:pt x="3925" y="9263"/>
                    <a:pt x="2685" y="9541"/>
                  </a:cubicBezTo>
                  <a:cubicBezTo>
                    <a:pt x="2413" y="9602"/>
                    <a:pt x="2053" y="9688"/>
                    <a:pt x="1668" y="9806"/>
                  </a:cubicBezTo>
                  <a:cubicBezTo>
                    <a:pt x="2323" y="10818"/>
                    <a:pt x="3119" y="11730"/>
                    <a:pt x="4036" y="12514"/>
                  </a:cubicBezTo>
                  <a:cubicBezTo>
                    <a:pt x="5001" y="12300"/>
                    <a:pt x="5958" y="12061"/>
                    <a:pt x="6910" y="11796"/>
                  </a:cubicBezTo>
                  <a:cubicBezTo>
                    <a:pt x="8163" y="11445"/>
                    <a:pt x="9428" y="11039"/>
                    <a:pt x="10479" y="10274"/>
                  </a:cubicBezTo>
                  <a:cubicBezTo>
                    <a:pt x="11792" y="9319"/>
                    <a:pt x="12713" y="7849"/>
                    <a:pt x="14154" y="7100"/>
                  </a:cubicBezTo>
                  <a:cubicBezTo>
                    <a:pt x="15016" y="6652"/>
                    <a:pt x="15996" y="6500"/>
                    <a:pt x="16946" y="6297"/>
                  </a:cubicBezTo>
                  <a:cubicBezTo>
                    <a:pt x="19555" y="5735"/>
                    <a:pt x="22056" y="4746"/>
                    <a:pt x="24343" y="3368"/>
                  </a:cubicBezTo>
                  <a:cubicBezTo>
                    <a:pt x="24423" y="3320"/>
                    <a:pt x="24502" y="3272"/>
                    <a:pt x="24582" y="3222"/>
                  </a:cubicBezTo>
                  <a:cubicBezTo>
                    <a:pt x="24592" y="2412"/>
                    <a:pt x="24523" y="1605"/>
                    <a:pt x="24377" y="808"/>
                  </a:cubicBezTo>
                  <a:cubicBezTo>
                    <a:pt x="24327" y="535"/>
                    <a:pt x="24264" y="267"/>
                    <a:pt x="24198"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92;p51">
              <a:extLst>
                <a:ext uri="{FF2B5EF4-FFF2-40B4-BE49-F238E27FC236}">
                  <a16:creationId xmlns:a16="http://schemas.microsoft.com/office/drawing/2014/main" id="{9399AA9F-61EC-4ECE-9FAA-0E389D01330A}"/>
                </a:ext>
              </a:extLst>
            </p:cNvPr>
            <p:cNvSpPr/>
            <p:nvPr/>
          </p:nvSpPr>
          <p:spPr>
            <a:xfrm>
              <a:off x="3647525" y="2694150"/>
              <a:ext cx="256925" cy="117950"/>
            </a:xfrm>
            <a:custGeom>
              <a:avLst/>
              <a:gdLst/>
              <a:ahLst/>
              <a:cxnLst/>
              <a:rect l="l" t="t" r="r" b="b"/>
              <a:pathLst>
                <a:path w="10277" h="4718" extrusionOk="0">
                  <a:moveTo>
                    <a:pt x="9617" y="1"/>
                  </a:moveTo>
                  <a:cubicBezTo>
                    <a:pt x="9237" y="207"/>
                    <a:pt x="8872" y="443"/>
                    <a:pt x="8610" y="567"/>
                  </a:cubicBezTo>
                  <a:cubicBezTo>
                    <a:pt x="6996" y="1326"/>
                    <a:pt x="5356" y="2030"/>
                    <a:pt x="3693" y="2682"/>
                  </a:cubicBezTo>
                  <a:cubicBezTo>
                    <a:pt x="2794" y="3034"/>
                    <a:pt x="1758" y="3285"/>
                    <a:pt x="860" y="3700"/>
                  </a:cubicBezTo>
                  <a:cubicBezTo>
                    <a:pt x="677" y="3783"/>
                    <a:pt x="498" y="3876"/>
                    <a:pt x="326" y="3978"/>
                  </a:cubicBezTo>
                  <a:cubicBezTo>
                    <a:pt x="168" y="4071"/>
                    <a:pt x="1" y="4214"/>
                    <a:pt x="22" y="4396"/>
                  </a:cubicBezTo>
                  <a:cubicBezTo>
                    <a:pt x="37" y="4527"/>
                    <a:pt x="153" y="4627"/>
                    <a:pt x="279" y="4666"/>
                  </a:cubicBezTo>
                  <a:cubicBezTo>
                    <a:pt x="402" y="4704"/>
                    <a:pt x="545" y="4718"/>
                    <a:pt x="693" y="4718"/>
                  </a:cubicBezTo>
                  <a:cubicBezTo>
                    <a:pt x="927" y="4718"/>
                    <a:pt x="1172" y="4683"/>
                    <a:pt x="1370" y="4654"/>
                  </a:cubicBezTo>
                  <a:cubicBezTo>
                    <a:pt x="3064" y="4406"/>
                    <a:pt x="4757" y="4091"/>
                    <a:pt x="6376" y="3528"/>
                  </a:cubicBezTo>
                  <a:cubicBezTo>
                    <a:pt x="7776" y="3041"/>
                    <a:pt x="9125" y="2361"/>
                    <a:pt x="10277" y="1430"/>
                  </a:cubicBezTo>
                  <a:cubicBezTo>
                    <a:pt x="10088" y="940"/>
                    <a:pt x="9867" y="462"/>
                    <a:pt x="96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93;p51">
              <a:extLst>
                <a:ext uri="{FF2B5EF4-FFF2-40B4-BE49-F238E27FC236}">
                  <a16:creationId xmlns:a16="http://schemas.microsoft.com/office/drawing/2014/main" id="{01D076FF-1D44-48CD-AB71-AA371348BBE7}"/>
                </a:ext>
              </a:extLst>
            </p:cNvPr>
            <p:cNvSpPr/>
            <p:nvPr/>
          </p:nvSpPr>
          <p:spPr>
            <a:xfrm>
              <a:off x="3492775" y="2908175"/>
              <a:ext cx="425750" cy="245475"/>
            </a:xfrm>
            <a:custGeom>
              <a:avLst/>
              <a:gdLst/>
              <a:ahLst/>
              <a:cxnLst/>
              <a:rect l="l" t="t" r="r" b="b"/>
              <a:pathLst>
                <a:path w="17030" h="9819" extrusionOk="0">
                  <a:moveTo>
                    <a:pt x="17030" y="0"/>
                  </a:moveTo>
                  <a:lnTo>
                    <a:pt x="17030" y="0"/>
                  </a:lnTo>
                  <a:cubicBezTo>
                    <a:pt x="16719" y="158"/>
                    <a:pt x="16414" y="350"/>
                    <a:pt x="16152" y="461"/>
                  </a:cubicBezTo>
                  <a:cubicBezTo>
                    <a:pt x="13962" y="1397"/>
                    <a:pt x="11643" y="1968"/>
                    <a:pt x="9388" y="2716"/>
                  </a:cubicBezTo>
                  <a:cubicBezTo>
                    <a:pt x="8611" y="2975"/>
                    <a:pt x="7791" y="3291"/>
                    <a:pt x="7328" y="3966"/>
                  </a:cubicBezTo>
                  <a:cubicBezTo>
                    <a:pt x="6875" y="4623"/>
                    <a:pt x="6847" y="5514"/>
                    <a:pt x="6354" y="6143"/>
                  </a:cubicBezTo>
                  <a:cubicBezTo>
                    <a:pt x="5942" y="6667"/>
                    <a:pt x="5281" y="6918"/>
                    <a:pt x="4653" y="7146"/>
                  </a:cubicBezTo>
                  <a:lnTo>
                    <a:pt x="1" y="8828"/>
                  </a:lnTo>
                  <a:cubicBezTo>
                    <a:pt x="1542" y="9484"/>
                    <a:pt x="3194" y="9818"/>
                    <a:pt x="4854" y="9818"/>
                  </a:cubicBezTo>
                  <a:cubicBezTo>
                    <a:pt x="5608" y="9818"/>
                    <a:pt x="6365" y="9750"/>
                    <a:pt x="7113" y="9610"/>
                  </a:cubicBezTo>
                  <a:cubicBezTo>
                    <a:pt x="12205" y="8674"/>
                    <a:pt x="15997" y="4762"/>
                    <a:pt x="1703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94;p51">
              <a:extLst>
                <a:ext uri="{FF2B5EF4-FFF2-40B4-BE49-F238E27FC236}">
                  <a16:creationId xmlns:a16="http://schemas.microsoft.com/office/drawing/2014/main" id="{CD7ACAD2-7E52-49A6-A139-2798DD741CED}"/>
                </a:ext>
              </a:extLst>
            </p:cNvPr>
            <p:cNvSpPr/>
            <p:nvPr/>
          </p:nvSpPr>
          <p:spPr>
            <a:xfrm>
              <a:off x="3014925" y="2621400"/>
              <a:ext cx="1205650" cy="442025"/>
            </a:xfrm>
            <a:custGeom>
              <a:avLst/>
              <a:gdLst/>
              <a:ahLst/>
              <a:cxnLst/>
              <a:rect l="l" t="t" r="r" b="b"/>
              <a:pathLst>
                <a:path w="48226" h="17681" extrusionOk="0">
                  <a:moveTo>
                    <a:pt x="40489" y="0"/>
                  </a:moveTo>
                  <a:cubicBezTo>
                    <a:pt x="38431" y="0"/>
                    <a:pt x="35999" y="203"/>
                    <a:pt x="33315" y="605"/>
                  </a:cubicBezTo>
                  <a:cubicBezTo>
                    <a:pt x="33607" y="919"/>
                    <a:pt x="34790" y="2255"/>
                    <a:pt x="35429" y="3944"/>
                  </a:cubicBezTo>
                  <a:cubicBezTo>
                    <a:pt x="36071" y="3885"/>
                    <a:pt x="36646" y="3855"/>
                    <a:pt x="37146" y="3855"/>
                  </a:cubicBezTo>
                  <a:cubicBezTo>
                    <a:pt x="38419" y="3855"/>
                    <a:pt x="39197" y="4049"/>
                    <a:pt x="39315" y="4458"/>
                  </a:cubicBezTo>
                  <a:cubicBezTo>
                    <a:pt x="39689" y="5770"/>
                    <a:pt x="33125" y="8794"/>
                    <a:pt x="24652" y="11213"/>
                  </a:cubicBezTo>
                  <a:cubicBezTo>
                    <a:pt x="18820" y="12880"/>
                    <a:pt x="13605" y="13825"/>
                    <a:pt x="10799" y="13825"/>
                  </a:cubicBezTo>
                  <a:cubicBezTo>
                    <a:pt x="9528" y="13825"/>
                    <a:pt x="8752" y="13631"/>
                    <a:pt x="8635" y="13223"/>
                  </a:cubicBezTo>
                  <a:cubicBezTo>
                    <a:pt x="8472" y="12651"/>
                    <a:pt x="9622" y="11758"/>
                    <a:pt x="11670" y="10729"/>
                  </a:cubicBezTo>
                  <a:cubicBezTo>
                    <a:pt x="11606" y="10238"/>
                    <a:pt x="11361" y="8141"/>
                    <a:pt x="11684" y="6786"/>
                  </a:cubicBezTo>
                  <a:lnTo>
                    <a:pt x="11684" y="6786"/>
                  </a:lnTo>
                  <a:cubicBezTo>
                    <a:pt x="4522" y="9881"/>
                    <a:pt x="0" y="13272"/>
                    <a:pt x="639" y="15506"/>
                  </a:cubicBezTo>
                  <a:cubicBezTo>
                    <a:pt x="1056" y="16965"/>
                    <a:pt x="3599" y="17680"/>
                    <a:pt x="7462" y="17680"/>
                  </a:cubicBezTo>
                  <a:cubicBezTo>
                    <a:pt x="12089" y="17680"/>
                    <a:pt x="18609" y="16653"/>
                    <a:pt x="25633" y="14646"/>
                  </a:cubicBezTo>
                  <a:cubicBezTo>
                    <a:pt x="38521" y="10966"/>
                    <a:pt x="48226" y="5381"/>
                    <a:pt x="47309" y="2175"/>
                  </a:cubicBezTo>
                  <a:cubicBezTo>
                    <a:pt x="46893" y="715"/>
                    <a:pt x="44350" y="0"/>
                    <a:pt x="40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95;p51">
              <a:extLst>
                <a:ext uri="{FF2B5EF4-FFF2-40B4-BE49-F238E27FC236}">
                  <a16:creationId xmlns:a16="http://schemas.microsoft.com/office/drawing/2014/main" id="{B6425F65-3B0E-4B81-852E-BFAF147DB2E2}"/>
                </a:ext>
              </a:extLst>
            </p:cNvPr>
            <p:cNvSpPr/>
            <p:nvPr/>
          </p:nvSpPr>
          <p:spPr>
            <a:xfrm>
              <a:off x="3102750" y="2655100"/>
              <a:ext cx="1024325" cy="370725"/>
            </a:xfrm>
            <a:custGeom>
              <a:avLst/>
              <a:gdLst/>
              <a:ahLst/>
              <a:cxnLst/>
              <a:rect l="l" t="t" r="r" b="b"/>
              <a:pathLst>
                <a:path w="40973" h="14829" extrusionOk="0">
                  <a:moveTo>
                    <a:pt x="35640" y="0"/>
                  </a:moveTo>
                  <a:cubicBezTo>
                    <a:pt x="33462" y="0"/>
                    <a:pt x="31333" y="290"/>
                    <a:pt x="30895" y="353"/>
                  </a:cubicBezTo>
                  <a:cubicBezTo>
                    <a:pt x="30838" y="361"/>
                    <a:pt x="30782" y="383"/>
                    <a:pt x="30733" y="417"/>
                  </a:cubicBezTo>
                  <a:cubicBezTo>
                    <a:pt x="30879" y="623"/>
                    <a:pt x="31031" y="854"/>
                    <a:pt x="31180" y="1102"/>
                  </a:cubicBezTo>
                  <a:cubicBezTo>
                    <a:pt x="32500" y="920"/>
                    <a:pt x="34156" y="782"/>
                    <a:pt x="35682" y="782"/>
                  </a:cubicBezTo>
                  <a:cubicBezTo>
                    <a:pt x="37780" y="782"/>
                    <a:pt x="39632" y="1042"/>
                    <a:pt x="40024" y="1804"/>
                  </a:cubicBezTo>
                  <a:cubicBezTo>
                    <a:pt x="40117" y="1983"/>
                    <a:pt x="40108" y="2192"/>
                    <a:pt x="40000" y="2447"/>
                  </a:cubicBezTo>
                  <a:cubicBezTo>
                    <a:pt x="39152" y="4413"/>
                    <a:pt x="32943" y="7953"/>
                    <a:pt x="20978" y="11429"/>
                  </a:cubicBezTo>
                  <a:cubicBezTo>
                    <a:pt x="14228" y="13390"/>
                    <a:pt x="9372" y="14035"/>
                    <a:pt x="6121" y="14035"/>
                  </a:cubicBezTo>
                  <a:cubicBezTo>
                    <a:pt x="2837" y="14035"/>
                    <a:pt x="1189" y="13377"/>
                    <a:pt x="876" y="12751"/>
                  </a:cubicBezTo>
                  <a:cubicBezTo>
                    <a:pt x="843" y="12693"/>
                    <a:pt x="857" y="12582"/>
                    <a:pt x="912" y="12446"/>
                  </a:cubicBezTo>
                  <a:cubicBezTo>
                    <a:pt x="1532" y="10918"/>
                    <a:pt x="5218" y="8765"/>
                    <a:pt x="8028" y="7896"/>
                  </a:cubicBezTo>
                  <a:cubicBezTo>
                    <a:pt x="8015" y="7643"/>
                    <a:pt x="8008" y="7375"/>
                    <a:pt x="8010" y="7103"/>
                  </a:cubicBezTo>
                  <a:cubicBezTo>
                    <a:pt x="8006" y="7103"/>
                    <a:pt x="8002" y="7102"/>
                    <a:pt x="7998" y="7102"/>
                  </a:cubicBezTo>
                  <a:cubicBezTo>
                    <a:pt x="7965" y="7102"/>
                    <a:pt x="7933" y="7108"/>
                    <a:pt x="7901" y="7117"/>
                  </a:cubicBezTo>
                  <a:cubicBezTo>
                    <a:pt x="4521" y="8134"/>
                    <a:pt x="846" y="10534"/>
                    <a:pt x="188" y="12153"/>
                  </a:cubicBezTo>
                  <a:cubicBezTo>
                    <a:pt x="1" y="12615"/>
                    <a:pt x="87" y="12940"/>
                    <a:pt x="185" y="13115"/>
                  </a:cubicBezTo>
                  <a:cubicBezTo>
                    <a:pt x="651" y="14046"/>
                    <a:pt x="2547" y="14828"/>
                    <a:pt x="6143" y="14828"/>
                  </a:cubicBezTo>
                  <a:cubicBezTo>
                    <a:pt x="9555" y="14828"/>
                    <a:pt x="14498" y="14123"/>
                    <a:pt x="21197" y="12178"/>
                  </a:cubicBezTo>
                  <a:cubicBezTo>
                    <a:pt x="31933" y="9059"/>
                    <a:pt x="39596" y="5360"/>
                    <a:pt x="40717" y="2753"/>
                  </a:cubicBezTo>
                  <a:cubicBezTo>
                    <a:pt x="40972" y="2162"/>
                    <a:pt x="40859" y="1715"/>
                    <a:pt x="40720" y="1444"/>
                  </a:cubicBezTo>
                  <a:cubicBezTo>
                    <a:pt x="40130" y="300"/>
                    <a:pt x="37859" y="0"/>
                    <a:pt x="35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4829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DA3455F-223A-4FA3-B109-0B7556C521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2644" y="241301"/>
            <a:ext cx="3530589" cy="2178877"/>
          </a:xfrm>
          <a:prstGeom prst="rect">
            <a:avLst/>
          </a:prstGeom>
        </p:spPr>
      </p:pic>
      <p:pic>
        <p:nvPicPr>
          <p:cNvPr id="5" name="Imagen 4">
            <a:extLst>
              <a:ext uri="{FF2B5EF4-FFF2-40B4-BE49-F238E27FC236}">
                <a16:creationId xmlns:a16="http://schemas.microsoft.com/office/drawing/2014/main" id="{F9E358F5-0732-46FD-8D14-1BE40C85D6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83976" y="241931"/>
            <a:ext cx="3528547" cy="2177617"/>
          </a:xfrm>
          <a:prstGeom prst="rect">
            <a:avLst/>
          </a:prstGeom>
        </p:spPr>
      </p:pic>
      <p:pic>
        <p:nvPicPr>
          <p:cNvPr id="7" name="Imagen 6">
            <a:extLst>
              <a:ext uri="{FF2B5EF4-FFF2-40B4-BE49-F238E27FC236}">
                <a16:creationId xmlns:a16="http://schemas.microsoft.com/office/drawing/2014/main" id="{58537F48-4F7A-4F52-9918-0BC3BEAEAC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643" y="2723322"/>
            <a:ext cx="3530590" cy="2178878"/>
          </a:xfrm>
          <a:prstGeom prst="rect">
            <a:avLst/>
          </a:prstGeom>
        </p:spPr>
      </p:pic>
      <p:pic>
        <p:nvPicPr>
          <p:cNvPr id="11" name="Imagen 10">
            <a:extLst>
              <a:ext uri="{FF2B5EF4-FFF2-40B4-BE49-F238E27FC236}">
                <a16:creationId xmlns:a16="http://schemas.microsoft.com/office/drawing/2014/main" id="{88809AFE-0DE2-461C-B598-66EDCCB53B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83976" y="2669724"/>
            <a:ext cx="3528547" cy="2177616"/>
          </a:xfrm>
          <a:prstGeom prst="rect">
            <a:avLst/>
          </a:prstGeom>
        </p:spPr>
      </p:pic>
    </p:spTree>
    <p:extLst>
      <p:ext uri="{BB962C8B-B14F-4D97-AF65-F5344CB8AC3E}">
        <p14:creationId xmlns:p14="http://schemas.microsoft.com/office/powerpoint/2010/main" val="1157912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DA3455F-223A-4FA3-B109-0B7556C521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2644" y="241301"/>
            <a:ext cx="3530589" cy="2178877"/>
          </a:xfrm>
          <a:prstGeom prst="rect">
            <a:avLst/>
          </a:prstGeom>
        </p:spPr>
      </p:pic>
      <p:pic>
        <p:nvPicPr>
          <p:cNvPr id="5" name="Imagen 4">
            <a:extLst>
              <a:ext uri="{FF2B5EF4-FFF2-40B4-BE49-F238E27FC236}">
                <a16:creationId xmlns:a16="http://schemas.microsoft.com/office/drawing/2014/main" id="{F9E358F5-0732-46FD-8D14-1BE40C85D6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83976" y="241931"/>
            <a:ext cx="3528547" cy="2177617"/>
          </a:xfrm>
          <a:prstGeom prst="rect">
            <a:avLst/>
          </a:prstGeom>
        </p:spPr>
      </p:pic>
      <p:pic>
        <p:nvPicPr>
          <p:cNvPr id="7" name="Imagen 6">
            <a:extLst>
              <a:ext uri="{FF2B5EF4-FFF2-40B4-BE49-F238E27FC236}">
                <a16:creationId xmlns:a16="http://schemas.microsoft.com/office/drawing/2014/main" id="{58537F48-4F7A-4F52-9918-0BC3BEAEAC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644" y="2723322"/>
            <a:ext cx="3530589" cy="2178877"/>
          </a:xfrm>
          <a:prstGeom prst="rect">
            <a:avLst/>
          </a:prstGeom>
        </p:spPr>
      </p:pic>
      <p:pic>
        <p:nvPicPr>
          <p:cNvPr id="11" name="Imagen 10">
            <a:extLst>
              <a:ext uri="{FF2B5EF4-FFF2-40B4-BE49-F238E27FC236}">
                <a16:creationId xmlns:a16="http://schemas.microsoft.com/office/drawing/2014/main" id="{88809AFE-0DE2-461C-B598-66EDCCB53B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83976" y="2669724"/>
            <a:ext cx="3528547" cy="2177616"/>
          </a:xfrm>
          <a:prstGeom prst="rect">
            <a:avLst/>
          </a:prstGeom>
        </p:spPr>
      </p:pic>
    </p:spTree>
    <p:extLst>
      <p:ext uri="{BB962C8B-B14F-4D97-AF65-F5344CB8AC3E}">
        <p14:creationId xmlns:p14="http://schemas.microsoft.com/office/powerpoint/2010/main" val="2603692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4381500" y="1883850"/>
            <a:ext cx="406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Resultados del RMSE, velocidad</a:t>
            </a:r>
            <a:endParaRPr dirty="0"/>
          </a:p>
        </p:txBody>
      </p:sp>
      <p:grpSp>
        <p:nvGrpSpPr>
          <p:cNvPr id="66" name="Google Shape;2157;p51">
            <a:extLst>
              <a:ext uri="{FF2B5EF4-FFF2-40B4-BE49-F238E27FC236}">
                <a16:creationId xmlns:a16="http://schemas.microsoft.com/office/drawing/2014/main" id="{2983FC64-0557-45A1-B7B0-A274C5F70A44}"/>
              </a:ext>
            </a:extLst>
          </p:cNvPr>
          <p:cNvGrpSpPr/>
          <p:nvPr/>
        </p:nvGrpSpPr>
        <p:grpSpPr>
          <a:xfrm>
            <a:off x="881091" y="207201"/>
            <a:ext cx="1248415" cy="1160887"/>
            <a:chOff x="814300" y="1637750"/>
            <a:chExt cx="870400" cy="809375"/>
          </a:xfrm>
        </p:grpSpPr>
        <p:sp>
          <p:nvSpPr>
            <p:cNvPr id="67" name="Google Shape;2158;p51">
              <a:extLst>
                <a:ext uri="{FF2B5EF4-FFF2-40B4-BE49-F238E27FC236}">
                  <a16:creationId xmlns:a16="http://schemas.microsoft.com/office/drawing/2014/main" id="{3296F851-3AC6-4BC5-B608-2EF2A28DEAD7}"/>
                </a:ext>
              </a:extLst>
            </p:cNvPr>
            <p:cNvSpPr/>
            <p:nvPr/>
          </p:nvSpPr>
          <p:spPr>
            <a:xfrm>
              <a:off x="814300" y="1637750"/>
              <a:ext cx="870400" cy="809375"/>
            </a:xfrm>
            <a:custGeom>
              <a:avLst/>
              <a:gdLst/>
              <a:ahLst/>
              <a:cxnLst/>
              <a:rect l="l" t="t" r="r" b="b"/>
              <a:pathLst>
                <a:path w="34816" h="32375" extrusionOk="0">
                  <a:moveTo>
                    <a:pt x="0" y="1"/>
                  </a:moveTo>
                  <a:cubicBezTo>
                    <a:pt x="0" y="1"/>
                    <a:pt x="13168" y="18979"/>
                    <a:pt x="19563" y="27229"/>
                  </a:cubicBezTo>
                  <a:cubicBezTo>
                    <a:pt x="19563" y="27229"/>
                    <a:pt x="18608" y="27578"/>
                    <a:pt x="17201" y="27578"/>
                  </a:cubicBezTo>
                  <a:cubicBezTo>
                    <a:pt x="16275" y="27578"/>
                    <a:pt x="15152" y="27426"/>
                    <a:pt x="13977" y="26924"/>
                  </a:cubicBezTo>
                  <a:lnTo>
                    <a:pt x="13977" y="26924"/>
                  </a:lnTo>
                  <a:cubicBezTo>
                    <a:pt x="13977" y="26924"/>
                    <a:pt x="19428" y="32374"/>
                    <a:pt x="24852" y="32374"/>
                  </a:cubicBezTo>
                  <a:cubicBezTo>
                    <a:pt x="25955" y="32374"/>
                    <a:pt x="27058" y="32149"/>
                    <a:pt x="28113" y="31606"/>
                  </a:cubicBezTo>
                  <a:lnTo>
                    <a:pt x="28107" y="31603"/>
                  </a:lnTo>
                  <a:cubicBezTo>
                    <a:pt x="29737" y="31021"/>
                    <a:pt x="31019" y="29738"/>
                    <a:pt x="31600" y="28110"/>
                  </a:cubicBezTo>
                  <a:lnTo>
                    <a:pt x="31605" y="28114"/>
                  </a:lnTo>
                  <a:cubicBezTo>
                    <a:pt x="34816" y="21872"/>
                    <a:pt x="26923" y="13978"/>
                    <a:pt x="26923" y="13978"/>
                  </a:cubicBezTo>
                  <a:lnTo>
                    <a:pt x="26923" y="13978"/>
                  </a:lnTo>
                  <a:cubicBezTo>
                    <a:pt x="28189" y="16935"/>
                    <a:pt x="27228" y="19564"/>
                    <a:pt x="27228" y="19564"/>
                  </a:cubicBezTo>
                  <a:cubicBezTo>
                    <a:pt x="18978" y="13169"/>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9;p51">
              <a:extLst>
                <a:ext uri="{FF2B5EF4-FFF2-40B4-BE49-F238E27FC236}">
                  <a16:creationId xmlns:a16="http://schemas.microsoft.com/office/drawing/2014/main" id="{528E58B4-A3FC-467A-8872-278978BC9B5A}"/>
                </a:ext>
              </a:extLst>
            </p:cNvPr>
            <p:cNvSpPr/>
            <p:nvPr/>
          </p:nvSpPr>
          <p:spPr>
            <a:xfrm>
              <a:off x="1082650" y="1906125"/>
              <a:ext cx="500625" cy="490225"/>
            </a:xfrm>
            <a:custGeom>
              <a:avLst/>
              <a:gdLst/>
              <a:ahLst/>
              <a:cxnLst/>
              <a:rect l="l" t="t" r="r" b="b"/>
              <a:pathLst>
                <a:path w="20025" h="19609" extrusionOk="0">
                  <a:moveTo>
                    <a:pt x="0" y="0"/>
                  </a:moveTo>
                  <a:cubicBezTo>
                    <a:pt x="1" y="1"/>
                    <a:pt x="10673" y="16697"/>
                    <a:pt x="12336" y="18360"/>
                  </a:cubicBezTo>
                  <a:cubicBezTo>
                    <a:pt x="13168" y="19192"/>
                    <a:pt x="14259" y="19608"/>
                    <a:pt x="15349" y="19608"/>
                  </a:cubicBezTo>
                  <a:cubicBezTo>
                    <a:pt x="16439" y="19608"/>
                    <a:pt x="17529" y="19192"/>
                    <a:pt x="18360" y="18360"/>
                  </a:cubicBezTo>
                  <a:cubicBezTo>
                    <a:pt x="20024" y="16697"/>
                    <a:pt x="20024" y="14000"/>
                    <a:pt x="18360" y="12336"/>
                  </a:cubicBezTo>
                  <a:cubicBezTo>
                    <a:pt x="16697" y="10673"/>
                    <a:pt x="1" y="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0;p51">
              <a:extLst>
                <a:ext uri="{FF2B5EF4-FFF2-40B4-BE49-F238E27FC236}">
                  <a16:creationId xmlns:a16="http://schemas.microsoft.com/office/drawing/2014/main" id="{E727C7D2-DAE6-4DBF-9372-94B0E9768CAF}"/>
                </a:ext>
              </a:extLst>
            </p:cNvPr>
            <p:cNvSpPr/>
            <p:nvPr/>
          </p:nvSpPr>
          <p:spPr>
            <a:xfrm>
              <a:off x="1215750" y="1743950"/>
              <a:ext cx="234675" cy="229800"/>
            </a:xfrm>
            <a:custGeom>
              <a:avLst/>
              <a:gdLst/>
              <a:ahLst/>
              <a:cxnLst/>
              <a:rect l="l" t="t" r="r" b="b"/>
              <a:pathLst>
                <a:path w="9387" h="9192" extrusionOk="0">
                  <a:moveTo>
                    <a:pt x="0" y="1"/>
                  </a:moveTo>
                  <a:cubicBezTo>
                    <a:pt x="0" y="1"/>
                    <a:pt x="5010" y="7841"/>
                    <a:pt x="5792" y="8623"/>
                  </a:cubicBezTo>
                  <a:cubicBezTo>
                    <a:pt x="6181" y="9002"/>
                    <a:pt x="6685" y="9192"/>
                    <a:pt x="7189" y="9192"/>
                  </a:cubicBezTo>
                  <a:cubicBezTo>
                    <a:pt x="7702" y="9192"/>
                    <a:pt x="8214" y="8996"/>
                    <a:pt x="8605" y="8606"/>
                  </a:cubicBezTo>
                  <a:cubicBezTo>
                    <a:pt x="9380" y="7831"/>
                    <a:pt x="9387" y="6578"/>
                    <a:pt x="8621" y="5794"/>
                  </a:cubicBezTo>
                  <a:cubicBezTo>
                    <a:pt x="7840" y="50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1;p51">
              <a:extLst>
                <a:ext uri="{FF2B5EF4-FFF2-40B4-BE49-F238E27FC236}">
                  <a16:creationId xmlns:a16="http://schemas.microsoft.com/office/drawing/2014/main" id="{F27B91C2-84B3-4903-9EEE-FFC5054C4BAE}"/>
                </a:ext>
              </a:extLst>
            </p:cNvPr>
            <p:cNvSpPr/>
            <p:nvPr/>
          </p:nvSpPr>
          <p:spPr>
            <a:xfrm>
              <a:off x="840350" y="1932875"/>
              <a:ext cx="235625" cy="230625"/>
            </a:xfrm>
            <a:custGeom>
              <a:avLst/>
              <a:gdLst/>
              <a:ahLst/>
              <a:cxnLst/>
              <a:rect l="l" t="t" r="r" b="b"/>
              <a:pathLst>
                <a:path w="9425" h="9225" extrusionOk="0">
                  <a:moveTo>
                    <a:pt x="1" y="0"/>
                  </a:moveTo>
                  <a:cubicBezTo>
                    <a:pt x="1" y="0"/>
                    <a:pt x="5012" y="7842"/>
                    <a:pt x="5793" y="8622"/>
                  </a:cubicBezTo>
                  <a:cubicBezTo>
                    <a:pt x="6185" y="9023"/>
                    <a:pt x="6704" y="9224"/>
                    <a:pt x="7223" y="9224"/>
                  </a:cubicBezTo>
                  <a:cubicBezTo>
                    <a:pt x="7735" y="9224"/>
                    <a:pt x="8247" y="9029"/>
                    <a:pt x="8638" y="8638"/>
                  </a:cubicBezTo>
                  <a:cubicBezTo>
                    <a:pt x="9425" y="7850"/>
                    <a:pt x="9417" y="6571"/>
                    <a:pt x="8621" y="5794"/>
                  </a:cubicBezTo>
                  <a:cubicBezTo>
                    <a:pt x="7841" y="50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62;p51">
              <a:extLst>
                <a:ext uri="{FF2B5EF4-FFF2-40B4-BE49-F238E27FC236}">
                  <a16:creationId xmlns:a16="http://schemas.microsoft.com/office/drawing/2014/main" id="{37A1C4CF-0D1C-4EC8-B6F2-83500585FA95}"/>
                </a:ext>
              </a:extLst>
            </p:cNvPr>
            <p:cNvSpPr/>
            <p:nvPr/>
          </p:nvSpPr>
          <p:spPr>
            <a:xfrm>
              <a:off x="1366375" y="2192575"/>
              <a:ext cx="189475" cy="183425"/>
            </a:xfrm>
            <a:custGeom>
              <a:avLst/>
              <a:gdLst/>
              <a:ahLst/>
              <a:cxnLst/>
              <a:rect l="l" t="t" r="r" b="b"/>
              <a:pathLst>
                <a:path w="7579" h="7337" extrusionOk="0">
                  <a:moveTo>
                    <a:pt x="3789" y="1"/>
                  </a:moveTo>
                  <a:cubicBezTo>
                    <a:pt x="3544" y="1"/>
                    <a:pt x="3299" y="122"/>
                    <a:pt x="3160" y="364"/>
                  </a:cubicBezTo>
                  <a:lnTo>
                    <a:pt x="3160" y="365"/>
                  </a:lnTo>
                  <a:cubicBezTo>
                    <a:pt x="3118" y="437"/>
                    <a:pt x="3050" y="488"/>
                    <a:pt x="2968" y="508"/>
                  </a:cubicBezTo>
                  <a:cubicBezTo>
                    <a:pt x="2676" y="584"/>
                    <a:pt x="2395" y="700"/>
                    <a:pt x="2134" y="854"/>
                  </a:cubicBezTo>
                  <a:cubicBezTo>
                    <a:pt x="2086" y="883"/>
                    <a:pt x="2031" y="898"/>
                    <a:pt x="1975" y="898"/>
                  </a:cubicBezTo>
                  <a:cubicBezTo>
                    <a:pt x="1949" y="898"/>
                    <a:pt x="1924" y="894"/>
                    <a:pt x="1898" y="888"/>
                  </a:cubicBezTo>
                  <a:cubicBezTo>
                    <a:pt x="1833" y="871"/>
                    <a:pt x="1769" y="863"/>
                    <a:pt x="1707" y="863"/>
                  </a:cubicBezTo>
                  <a:cubicBezTo>
                    <a:pt x="1248" y="863"/>
                    <a:pt x="880" y="1302"/>
                    <a:pt x="1007" y="1777"/>
                  </a:cubicBezTo>
                  <a:cubicBezTo>
                    <a:pt x="1029" y="1858"/>
                    <a:pt x="1016" y="1942"/>
                    <a:pt x="973" y="2014"/>
                  </a:cubicBezTo>
                  <a:cubicBezTo>
                    <a:pt x="820" y="2274"/>
                    <a:pt x="704" y="2555"/>
                    <a:pt x="629" y="2849"/>
                  </a:cubicBezTo>
                  <a:cubicBezTo>
                    <a:pt x="609" y="2929"/>
                    <a:pt x="557" y="2998"/>
                    <a:pt x="486" y="3039"/>
                  </a:cubicBezTo>
                  <a:lnTo>
                    <a:pt x="484" y="3039"/>
                  </a:lnTo>
                  <a:cubicBezTo>
                    <a:pt x="0" y="3320"/>
                    <a:pt x="0" y="4019"/>
                    <a:pt x="484" y="4298"/>
                  </a:cubicBezTo>
                  <a:lnTo>
                    <a:pt x="486" y="4298"/>
                  </a:lnTo>
                  <a:cubicBezTo>
                    <a:pt x="557" y="4340"/>
                    <a:pt x="609" y="4408"/>
                    <a:pt x="629" y="4490"/>
                  </a:cubicBezTo>
                  <a:cubicBezTo>
                    <a:pt x="704" y="4782"/>
                    <a:pt x="820" y="5063"/>
                    <a:pt x="973" y="5324"/>
                  </a:cubicBezTo>
                  <a:cubicBezTo>
                    <a:pt x="1016" y="5395"/>
                    <a:pt x="1029" y="5480"/>
                    <a:pt x="1007" y="5560"/>
                  </a:cubicBezTo>
                  <a:cubicBezTo>
                    <a:pt x="880" y="6036"/>
                    <a:pt x="1248" y="6476"/>
                    <a:pt x="1707" y="6476"/>
                  </a:cubicBezTo>
                  <a:cubicBezTo>
                    <a:pt x="1769" y="6476"/>
                    <a:pt x="1833" y="6468"/>
                    <a:pt x="1898" y="6451"/>
                  </a:cubicBezTo>
                  <a:cubicBezTo>
                    <a:pt x="1924" y="6444"/>
                    <a:pt x="1950" y="6441"/>
                    <a:pt x="1975" y="6441"/>
                  </a:cubicBezTo>
                  <a:cubicBezTo>
                    <a:pt x="2031" y="6441"/>
                    <a:pt x="2086" y="6456"/>
                    <a:pt x="2134" y="6485"/>
                  </a:cubicBezTo>
                  <a:cubicBezTo>
                    <a:pt x="2395" y="6638"/>
                    <a:pt x="2676" y="6754"/>
                    <a:pt x="2968" y="6829"/>
                  </a:cubicBezTo>
                  <a:cubicBezTo>
                    <a:pt x="3050" y="6849"/>
                    <a:pt x="3118" y="6900"/>
                    <a:pt x="3160" y="6972"/>
                  </a:cubicBezTo>
                  <a:lnTo>
                    <a:pt x="3160" y="6973"/>
                  </a:lnTo>
                  <a:cubicBezTo>
                    <a:pt x="3299" y="7216"/>
                    <a:pt x="3544" y="7337"/>
                    <a:pt x="3789" y="7337"/>
                  </a:cubicBezTo>
                  <a:cubicBezTo>
                    <a:pt x="4034" y="7337"/>
                    <a:pt x="4279" y="7216"/>
                    <a:pt x="4419" y="6973"/>
                  </a:cubicBezTo>
                  <a:lnTo>
                    <a:pt x="4419" y="6972"/>
                  </a:lnTo>
                  <a:cubicBezTo>
                    <a:pt x="4460" y="6900"/>
                    <a:pt x="4529" y="6849"/>
                    <a:pt x="4611" y="6829"/>
                  </a:cubicBezTo>
                  <a:cubicBezTo>
                    <a:pt x="4903" y="6754"/>
                    <a:pt x="5184" y="6638"/>
                    <a:pt x="5444" y="6485"/>
                  </a:cubicBezTo>
                  <a:cubicBezTo>
                    <a:pt x="5493" y="6456"/>
                    <a:pt x="5548" y="6441"/>
                    <a:pt x="5603" y="6441"/>
                  </a:cubicBezTo>
                  <a:cubicBezTo>
                    <a:pt x="5629" y="6441"/>
                    <a:pt x="5655" y="6444"/>
                    <a:pt x="5681" y="6451"/>
                  </a:cubicBezTo>
                  <a:cubicBezTo>
                    <a:pt x="5745" y="6468"/>
                    <a:pt x="5809" y="6476"/>
                    <a:pt x="5872" y="6476"/>
                  </a:cubicBezTo>
                  <a:cubicBezTo>
                    <a:pt x="6330" y="6476"/>
                    <a:pt x="6699" y="6036"/>
                    <a:pt x="6571" y="5560"/>
                  </a:cubicBezTo>
                  <a:cubicBezTo>
                    <a:pt x="6550" y="5480"/>
                    <a:pt x="6563" y="5395"/>
                    <a:pt x="6606" y="5324"/>
                  </a:cubicBezTo>
                  <a:cubicBezTo>
                    <a:pt x="6759" y="5063"/>
                    <a:pt x="6875" y="4782"/>
                    <a:pt x="6949" y="4490"/>
                  </a:cubicBezTo>
                  <a:cubicBezTo>
                    <a:pt x="6970" y="4408"/>
                    <a:pt x="7021" y="4340"/>
                    <a:pt x="7093" y="4298"/>
                  </a:cubicBezTo>
                  <a:lnTo>
                    <a:pt x="7094" y="4298"/>
                  </a:lnTo>
                  <a:cubicBezTo>
                    <a:pt x="7578" y="4019"/>
                    <a:pt x="7578" y="3320"/>
                    <a:pt x="7094" y="3041"/>
                  </a:cubicBezTo>
                  <a:lnTo>
                    <a:pt x="7093" y="3041"/>
                  </a:lnTo>
                  <a:cubicBezTo>
                    <a:pt x="7021" y="2998"/>
                    <a:pt x="6970" y="2929"/>
                    <a:pt x="6949" y="2849"/>
                  </a:cubicBezTo>
                  <a:cubicBezTo>
                    <a:pt x="6875" y="2555"/>
                    <a:pt x="6759" y="2274"/>
                    <a:pt x="6606" y="2014"/>
                  </a:cubicBezTo>
                  <a:cubicBezTo>
                    <a:pt x="6563" y="1944"/>
                    <a:pt x="6550" y="1858"/>
                    <a:pt x="6571" y="1777"/>
                  </a:cubicBezTo>
                  <a:cubicBezTo>
                    <a:pt x="6699" y="1302"/>
                    <a:pt x="6330" y="863"/>
                    <a:pt x="5872" y="863"/>
                  </a:cubicBezTo>
                  <a:cubicBezTo>
                    <a:pt x="5809" y="863"/>
                    <a:pt x="5745" y="871"/>
                    <a:pt x="5681" y="888"/>
                  </a:cubicBezTo>
                  <a:cubicBezTo>
                    <a:pt x="5656" y="894"/>
                    <a:pt x="5630" y="897"/>
                    <a:pt x="5605" y="897"/>
                  </a:cubicBezTo>
                  <a:cubicBezTo>
                    <a:pt x="5549" y="897"/>
                    <a:pt x="5494" y="882"/>
                    <a:pt x="5444" y="854"/>
                  </a:cubicBezTo>
                  <a:cubicBezTo>
                    <a:pt x="5184" y="700"/>
                    <a:pt x="4903" y="584"/>
                    <a:pt x="4611" y="508"/>
                  </a:cubicBezTo>
                  <a:cubicBezTo>
                    <a:pt x="4529" y="488"/>
                    <a:pt x="4460" y="437"/>
                    <a:pt x="4419" y="365"/>
                  </a:cubicBezTo>
                  <a:lnTo>
                    <a:pt x="4419" y="364"/>
                  </a:lnTo>
                  <a:cubicBezTo>
                    <a:pt x="4279" y="122"/>
                    <a:pt x="4034" y="1"/>
                    <a:pt x="3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3;p51">
              <a:extLst>
                <a:ext uri="{FF2B5EF4-FFF2-40B4-BE49-F238E27FC236}">
                  <a16:creationId xmlns:a16="http://schemas.microsoft.com/office/drawing/2014/main" id="{6BA44E56-2598-4140-9CCD-9ABDDC3C3DED}"/>
                </a:ext>
              </a:extLst>
            </p:cNvPr>
            <p:cNvSpPr/>
            <p:nvPr/>
          </p:nvSpPr>
          <p:spPr>
            <a:xfrm>
              <a:off x="1427675" y="2257725"/>
              <a:ext cx="41275" cy="38275"/>
            </a:xfrm>
            <a:custGeom>
              <a:avLst/>
              <a:gdLst/>
              <a:ahLst/>
              <a:cxnLst/>
              <a:rect l="l" t="t" r="r" b="b"/>
              <a:pathLst>
                <a:path w="1651" h="1531" extrusionOk="0">
                  <a:moveTo>
                    <a:pt x="825" y="1"/>
                  </a:moveTo>
                  <a:cubicBezTo>
                    <a:pt x="629" y="1"/>
                    <a:pt x="434" y="75"/>
                    <a:pt x="284" y="224"/>
                  </a:cubicBezTo>
                  <a:cubicBezTo>
                    <a:pt x="66" y="443"/>
                    <a:pt x="0" y="773"/>
                    <a:pt x="119" y="1058"/>
                  </a:cubicBezTo>
                  <a:cubicBezTo>
                    <a:pt x="237" y="1344"/>
                    <a:pt x="516" y="1530"/>
                    <a:pt x="825" y="1530"/>
                  </a:cubicBezTo>
                  <a:cubicBezTo>
                    <a:pt x="1135" y="1530"/>
                    <a:pt x="1414" y="1344"/>
                    <a:pt x="1531" y="1058"/>
                  </a:cubicBezTo>
                  <a:cubicBezTo>
                    <a:pt x="1650" y="773"/>
                    <a:pt x="1584" y="443"/>
                    <a:pt x="1367" y="224"/>
                  </a:cubicBezTo>
                  <a:cubicBezTo>
                    <a:pt x="1217" y="75"/>
                    <a:pt x="1021" y="1"/>
                    <a:pt x="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4;p51">
              <a:extLst>
                <a:ext uri="{FF2B5EF4-FFF2-40B4-BE49-F238E27FC236}">
                  <a16:creationId xmlns:a16="http://schemas.microsoft.com/office/drawing/2014/main" id="{B812632F-7789-4526-A58B-4B3A819C93DF}"/>
                </a:ext>
              </a:extLst>
            </p:cNvPr>
            <p:cNvSpPr/>
            <p:nvPr/>
          </p:nvSpPr>
          <p:spPr>
            <a:xfrm>
              <a:off x="1496175" y="2266025"/>
              <a:ext cx="38250" cy="38275"/>
            </a:xfrm>
            <a:custGeom>
              <a:avLst/>
              <a:gdLst/>
              <a:ahLst/>
              <a:cxnLst/>
              <a:rect l="l" t="t" r="r" b="b"/>
              <a:pathLst>
                <a:path w="1530" h="1531" extrusionOk="0">
                  <a:moveTo>
                    <a:pt x="765" y="1"/>
                  </a:moveTo>
                  <a:cubicBezTo>
                    <a:pt x="342" y="1"/>
                    <a:pt x="0" y="343"/>
                    <a:pt x="0" y="766"/>
                  </a:cubicBezTo>
                  <a:cubicBezTo>
                    <a:pt x="0" y="1188"/>
                    <a:pt x="342" y="1531"/>
                    <a:pt x="765" y="1531"/>
                  </a:cubicBezTo>
                  <a:cubicBezTo>
                    <a:pt x="1187" y="1531"/>
                    <a:pt x="1530" y="1188"/>
                    <a:pt x="1530" y="766"/>
                  </a:cubicBezTo>
                  <a:cubicBezTo>
                    <a:pt x="1530" y="343"/>
                    <a:pt x="1187" y="1"/>
                    <a:pt x="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5;p51">
              <a:extLst>
                <a:ext uri="{FF2B5EF4-FFF2-40B4-BE49-F238E27FC236}">
                  <a16:creationId xmlns:a16="http://schemas.microsoft.com/office/drawing/2014/main" id="{78B81B70-D0B2-42A4-AE8C-B26BC3A687D9}"/>
                </a:ext>
              </a:extLst>
            </p:cNvPr>
            <p:cNvSpPr/>
            <p:nvPr/>
          </p:nvSpPr>
          <p:spPr>
            <a:xfrm>
              <a:off x="1401425" y="2233500"/>
              <a:ext cx="20575" cy="20575"/>
            </a:xfrm>
            <a:custGeom>
              <a:avLst/>
              <a:gdLst/>
              <a:ahLst/>
              <a:cxnLst/>
              <a:rect l="l" t="t" r="r" b="b"/>
              <a:pathLst>
                <a:path w="823" h="823" extrusionOk="0">
                  <a:moveTo>
                    <a:pt x="412" y="0"/>
                  </a:moveTo>
                  <a:cubicBezTo>
                    <a:pt x="184" y="0"/>
                    <a:pt x="0" y="183"/>
                    <a:pt x="0" y="411"/>
                  </a:cubicBezTo>
                  <a:cubicBezTo>
                    <a:pt x="0" y="637"/>
                    <a:pt x="184" y="822"/>
                    <a:pt x="412" y="822"/>
                  </a:cubicBezTo>
                  <a:cubicBezTo>
                    <a:pt x="638" y="822"/>
                    <a:pt x="823" y="637"/>
                    <a:pt x="823" y="411"/>
                  </a:cubicBezTo>
                  <a:cubicBezTo>
                    <a:pt x="823" y="183"/>
                    <a:pt x="638"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6;p51">
              <a:extLst>
                <a:ext uri="{FF2B5EF4-FFF2-40B4-BE49-F238E27FC236}">
                  <a16:creationId xmlns:a16="http://schemas.microsoft.com/office/drawing/2014/main" id="{5C79B3C4-5E1A-4DEA-9336-E54454D63E32}"/>
                </a:ext>
              </a:extLst>
            </p:cNvPr>
            <p:cNvSpPr/>
            <p:nvPr/>
          </p:nvSpPr>
          <p:spPr>
            <a:xfrm>
              <a:off x="1411525" y="2313300"/>
              <a:ext cx="20575" cy="20575"/>
            </a:xfrm>
            <a:custGeom>
              <a:avLst/>
              <a:gdLst/>
              <a:ahLst/>
              <a:cxnLst/>
              <a:rect l="l" t="t" r="r" b="b"/>
              <a:pathLst>
                <a:path w="823" h="823" extrusionOk="0">
                  <a:moveTo>
                    <a:pt x="411" y="0"/>
                  </a:moveTo>
                  <a:cubicBezTo>
                    <a:pt x="184" y="0"/>
                    <a:pt x="0" y="184"/>
                    <a:pt x="0" y="412"/>
                  </a:cubicBezTo>
                  <a:cubicBezTo>
                    <a:pt x="0" y="639"/>
                    <a:pt x="184" y="823"/>
                    <a:pt x="411" y="823"/>
                  </a:cubicBezTo>
                  <a:cubicBezTo>
                    <a:pt x="638" y="823"/>
                    <a:pt x="822" y="639"/>
                    <a:pt x="822" y="412"/>
                  </a:cubicBezTo>
                  <a:cubicBezTo>
                    <a:pt x="822" y="184"/>
                    <a:pt x="638" y="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7;p51">
              <a:extLst>
                <a:ext uri="{FF2B5EF4-FFF2-40B4-BE49-F238E27FC236}">
                  <a16:creationId xmlns:a16="http://schemas.microsoft.com/office/drawing/2014/main" id="{B89CE7B0-8891-4609-B4E1-EAAB95961B1B}"/>
                </a:ext>
              </a:extLst>
            </p:cNvPr>
            <p:cNvSpPr/>
            <p:nvPr/>
          </p:nvSpPr>
          <p:spPr>
            <a:xfrm>
              <a:off x="1455350" y="2312850"/>
              <a:ext cx="39225" cy="36375"/>
            </a:xfrm>
            <a:custGeom>
              <a:avLst/>
              <a:gdLst/>
              <a:ahLst/>
              <a:cxnLst/>
              <a:rect l="l" t="t" r="r" b="b"/>
              <a:pathLst>
                <a:path w="1569" h="1455" extrusionOk="0">
                  <a:moveTo>
                    <a:pt x="785" y="1"/>
                  </a:moveTo>
                  <a:cubicBezTo>
                    <a:pt x="599" y="1"/>
                    <a:pt x="413" y="72"/>
                    <a:pt x="271" y="215"/>
                  </a:cubicBezTo>
                  <a:cubicBezTo>
                    <a:pt x="62" y="422"/>
                    <a:pt x="0" y="735"/>
                    <a:pt x="114" y="1007"/>
                  </a:cubicBezTo>
                  <a:cubicBezTo>
                    <a:pt x="225" y="1279"/>
                    <a:pt x="490" y="1455"/>
                    <a:pt x="785" y="1455"/>
                  </a:cubicBezTo>
                  <a:cubicBezTo>
                    <a:pt x="1079" y="1455"/>
                    <a:pt x="1344" y="1279"/>
                    <a:pt x="1457" y="1007"/>
                  </a:cubicBezTo>
                  <a:cubicBezTo>
                    <a:pt x="1569" y="735"/>
                    <a:pt x="1507" y="422"/>
                    <a:pt x="1299" y="215"/>
                  </a:cubicBezTo>
                  <a:cubicBezTo>
                    <a:pt x="1157" y="72"/>
                    <a:pt x="971" y="1"/>
                    <a:pt x="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8;p51">
              <a:extLst>
                <a:ext uri="{FF2B5EF4-FFF2-40B4-BE49-F238E27FC236}">
                  <a16:creationId xmlns:a16="http://schemas.microsoft.com/office/drawing/2014/main" id="{2641B4F0-4962-4B31-B41C-85DC90657885}"/>
                </a:ext>
              </a:extLst>
            </p:cNvPr>
            <p:cNvSpPr/>
            <p:nvPr/>
          </p:nvSpPr>
          <p:spPr>
            <a:xfrm>
              <a:off x="1461100" y="2216450"/>
              <a:ext cx="20600" cy="20575"/>
            </a:xfrm>
            <a:custGeom>
              <a:avLst/>
              <a:gdLst/>
              <a:ahLst/>
              <a:cxnLst/>
              <a:rect l="l" t="t" r="r" b="b"/>
              <a:pathLst>
                <a:path w="824" h="823" extrusionOk="0">
                  <a:moveTo>
                    <a:pt x="412" y="0"/>
                  </a:moveTo>
                  <a:cubicBezTo>
                    <a:pt x="184" y="0"/>
                    <a:pt x="1" y="184"/>
                    <a:pt x="1" y="411"/>
                  </a:cubicBezTo>
                  <a:cubicBezTo>
                    <a:pt x="1" y="638"/>
                    <a:pt x="184" y="822"/>
                    <a:pt x="412" y="822"/>
                  </a:cubicBezTo>
                  <a:cubicBezTo>
                    <a:pt x="640" y="822"/>
                    <a:pt x="823" y="638"/>
                    <a:pt x="823" y="411"/>
                  </a:cubicBezTo>
                  <a:cubicBezTo>
                    <a:pt x="823" y="184"/>
                    <a:pt x="640"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277;p51">
            <a:extLst>
              <a:ext uri="{FF2B5EF4-FFF2-40B4-BE49-F238E27FC236}">
                <a16:creationId xmlns:a16="http://schemas.microsoft.com/office/drawing/2014/main" id="{99270369-A059-4C09-BAD7-8AE525439CF4}"/>
              </a:ext>
            </a:extLst>
          </p:cNvPr>
          <p:cNvSpPr/>
          <p:nvPr/>
        </p:nvSpPr>
        <p:spPr>
          <a:xfrm>
            <a:off x="2795056" y="913585"/>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8;p51">
            <a:extLst>
              <a:ext uri="{FF2B5EF4-FFF2-40B4-BE49-F238E27FC236}">
                <a16:creationId xmlns:a16="http://schemas.microsoft.com/office/drawing/2014/main" id="{6997AB48-AC12-405A-A993-35C2CC96027C}"/>
              </a:ext>
            </a:extLst>
          </p:cNvPr>
          <p:cNvSpPr/>
          <p:nvPr/>
        </p:nvSpPr>
        <p:spPr>
          <a:xfrm>
            <a:off x="556878" y="1596380"/>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2119;p51">
            <a:extLst>
              <a:ext uri="{FF2B5EF4-FFF2-40B4-BE49-F238E27FC236}">
                <a16:creationId xmlns:a16="http://schemas.microsoft.com/office/drawing/2014/main" id="{8A7B9770-C85E-4628-B7DA-2C1BBABE598E}"/>
              </a:ext>
            </a:extLst>
          </p:cNvPr>
          <p:cNvGrpSpPr/>
          <p:nvPr/>
        </p:nvGrpSpPr>
        <p:grpSpPr>
          <a:xfrm>
            <a:off x="1505298" y="2722932"/>
            <a:ext cx="1244450" cy="1244425"/>
            <a:chOff x="3480750" y="883750"/>
            <a:chExt cx="1244450" cy="1244425"/>
          </a:xfrm>
        </p:grpSpPr>
        <p:sp>
          <p:nvSpPr>
            <p:cNvPr id="123" name="Google Shape;2120;p51">
              <a:extLst>
                <a:ext uri="{FF2B5EF4-FFF2-40B4-BE49-F238E27FC236}">
                  <a16:creationId xmlns:a16="http://schemas.microsoft.com/office/drawing/2014/main" id="{5604F6BE-5A69-41F0-B5CF-2C5E616C9216}"/>
                </a:ext>
              </a:extLst>
            </p:cNvPr>
            <p:cNvSpPr/>
            <p:nvPr/>
          </p:nvSpPr>
          <p:spPr>
            <a:xfrm>
              <a:off x="3480750" y="883750"/>
              <a:ext cx="1244450" cy="1244425"/>
            </a:xfrm>
            <a:custGeom>
              <a:avLst/>
              <a:gdLst/>
              <a:ahLst/>
              <a:cxnLst/>
              <a:rect l="l" t="t" r="r" b="b"/>
              <a:pathLst>
                <a:path w="49778" h="49777" extrusionOk="0">
                  <a:moveTo>
                    <a:pt x="24888" y="0"/>
                  </a:moveTo>
                  <a:cubicBezTo>
                    <a:pt x="18289" y="0"/>
                    <a:pt x="11957" y="2622"/>
                    <a:pt x="7291" y="7290"/>
                  </a:cubicBezTo>
                  <a:cubicBezTo>
                    <a:pt x="2623" y="11958"/>
                    <a:pt x="1" y="18288"/>
                    <a:pt x="1" y="24888"/>
                  </a:cubicBezTo>
                  <a:cubicBezTo>
                    <a:pt x="1" y="31489"/>
                    <a:pt x="2623" y="37819"/>
                    <a:pt x="7291" y="42487"/>
                  </a:cubicBezTo>
                  <a:cubicBezTo>
                    <a:pt x="11957" y="47154"/>
                    <a:pt x="18289" y="49777"/>
                    <a:pt x="24888" y="49777"/>
                  </a:cubicBezTo>
                  <a:cubicBezTo>
                    <a:pt x="31489" y="49777"/>
                    <a:pt x="37820" y="47154"/>
                    <a:pt x="42487" y="42487"/>
                  </a:cubicBezTo>
                  <a:cubicBezTo>
                    <a:pt x="47155" y="37819"/>
                    <a:pt x="49777" y="31489"/>
                    <a:pt x="49777" y="24888"/>
                  </a:cubicBezTo>
                  <a:cubicBezTo>
                    <a:pt x="49777" y="18288"/>
                    <a:pt x="47155" y="11958"/>
                    <a:pt x="42487" y="7290"/>
                  </a:cubicBezTo>
                  <a:cubicBezTo>
                    <a:pt x="37820" y="2622"/>
                    <a:pt x="31489" y="0"/>
                    <a:pt x="248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1;p51">
              <a:extLst>
                <a:ext uri="{FF2B5EF4-FFF2-40B4-BE49-F238E27FC236}">
                  <a16:creationId xmlns:a16="http://schemas.microsoft.com/office/drawing/2014/main" id="{4A240863-7BAA-46B4-894E-C57923867F06}"/>
                </a:ext>
              </a:extLst>
            </p:cNvPr>
            <p:cNvSpPr/>
            <p:nvPr/>
          </p:nvSpPr>
          <p:spPr>
            <a:xfrm>
              <a:off x="3963050" y="961000"/>
              <a:ext cx="762150" cy="1042475"/>
            </a:xfrm>
            <a:custGeom>
              <a:avLst/>
              <a:gdLst/>
              <a:ahLst/>
              <a:cxnLst/>
              <a:rect l="l" t="t" r="r" b="b"/>
              <a:pathLst>
                <a:path w="30486" h="41699" extrusionOk="0">
                  <a:moveTo>
                    <a:pt x="17612" y="1"/>
                  </a:moveTo>
                  <a:cubicBezTo>
                    <a:pt x="17435" y="226"/>
                    <a:pt x="17326" y="492"/>
                    <a:pt x="17349" y="788"/>
                  </a:cubicBezTo>
                  <a:cubicBezTo>
                    <a:pt x="17119" y="657"/>
                    <a:pt x="16859" y="596"/>
                    <a:pt x="16598" y="596"/>
                  </a:cubicBezTo>
                  <a:cubicBezTo>
                    <a:pt x="15952" y="596"/>
                    <a:pt x="15294" y="968"/>
                    <a:pt x="15039" y="1570"/>
                  </a:cubicBezTo>
                  <a:cubicBezTo>
                    <a:pt x="14843" y="2037"/>
                    <a:pt x="14873" y="2563"/>
                    <a:pt x="14792" y="3063"/>
                  </a:cubicBezTo>
                  <a:cubicBezTo>
                    <a:pt x="14714" y="3563"/>
                    <a:pt x="14456" y="4104"/>
                    <a:pt x="13967" y="4239"/>
                  </a:cubicBezTo>
                  <a:cubicBezTo>
                    <a:pt x="13872" y="4265"/>
                    <a:pt x="13778" y="4277"/>
                    <a:pt x="13688" y="4277"/>
                  </a:cubicBezTo>
                  <a:cubicBezTo>
                    <a:pt x="12769" y="4277"/>
                    <a:pt x="12075" y="3053"/>
                    <a:pt x="11007" y="3053"/>
                  </a:cubicBezTo>
                  <a:cubicBezTo>
                    <a:pt x="10945" y="3053"/>
                    <a:pt x="10882" y="3057"/>
                    <a:pt x="10818" y="3066"/>
                  </a:cubicBezTo>
                  <a:cubicBezTo>
                    <a:pt x="9817" y="3200"/>
                    <a:pt x="8833" y="3777"/>
                    <a:pt x="8269" y="4624"/>
                  </a:cubicBezTo>
                  <a:cubicBezTo>
                    <a:pt x="7823" y="5291"/>
                    <a:pt x="7678" y="6794"/>
                    <a:pt x="8868" y="6794"/>
                  </a:cubicBezTo>
                  <a:cubicBezTo>
                    <a:pt x="8879" y="6794"/>
                    <a:pt x="8889" y="6794"/>
                    <a:pt x="8900" y="6794"/>
                  </a:cubicBezTo>
                  <a:cubicBezTo>
                    <a:pt x="9484" y="6781"/>
                    <a:pt x="9974" y="6200"/>
                    <a:pt x="10530" y="6200"/>
                  </a:cubicBezTo>
                  <a:cubicBezTo>
                    <a:pt x="10583" y="6200"/>
                    <a:pt x="10637" y="6205"/>
                    <a:pt x="10691" y="6217"/>
                  </a:cubicBezTo>
                  <a:cubicBezTo>
                    <a:pt x="11646" y="6418"/>
                    <a:pt x="11401" y="7182"/>
                    <a:pt x="10855" y="7719"/>
                  </a:cubicBezTo>
                  <a:cubicBezTo>
                    <a:pt x="9987" y="8571"/>
                    <a:pt x="9001" y="8381"/>
                    <a:pt x="7961" y="8694"/>
                  </a:cubicBezTo>
                  <a:cubicBezTo>
                    <a:pt x="7137" y="8942"/>
                    <a:pt x="6719" y="9844"/>
                    <a:pt x="5897" y="10076"/>
                  </a:cubicBezTo>
                  <a:cubicBezTo>
                    <a:pt x="5646" y="10148"/>
                    <a:pt x="5297" y="10217"/>
                    <a:pt x="5300" y="10477"/>
                  </a:cubicBezTo>
                  <a:cubicBezTo>
                    <a:pt x="5301" y="10643"/>
                    <a:pt x="5460" y="10755"/>
                    <a:pt x="5556" y="10890"/>
                  </a:cubicBezTo>
                  <a:cubicBezTo>
                    <a:pt x="5794" y="11224"/>
                    <a:pt x="5609" y="11716"/>
                    <a:pt x="5285" y="11968"/>
                  </a:cubicBezTo>
                  <a:cubicBezTo>
                    <a:pt x="4963" y="12220"/>
                    <a:pt x="4544" y="12302"/>
                    <a:pt x="4151" y="12417"/>
                  </a:cubicBezTo>
                  <a:cubicBezTo>
                    <a:pt x="3757" y="12533"/>
                    <a:pt x="3346" y="12712"/>
                    <a:pt x="3147" y="13070"/>
                  </a:cubicBezTo>
                  <a:cubicBezTo>
                    <a:pt x="2928" y="13462"/>
                    <a:pt x="3058" y="14013"/>
                    <a:pt x="3431" y="14266"/>
                  </a:cubicBezTo>
                  <a:cubicBezTo>
                    <a:pt x="3569" y="14359"/>
                    <a:pt x="3732" y="14398"/>
                    <a:pt x="3910" y="14398"/>
                  </a:cubicBezTo>
                  <a:cubicBezTo>
                    <a:pt x="4591" y="14398"/>
                    <a:pt x="5472" y="13814"/>
                    <a:pt x="5865" y="13451"/>
                  </a:cubicBezTo>
                  <a:lnTo>
                    <a:pt x="7259" y="12162"/>
                  </a:lnTo>
                  <a:cubicBezTo>
                    <a:pt x="7594" y="11850"/>
                    <a:pt x="8014" y="11522"/>
                    <a:pt x="8443" y="11522"/>
                  </a:cubicBezTo>
                  <a:cubicBezTo>
                    <a:pt x="8534" y="11522"/>
                    <a:pt x="8625" y="11536"/>
                    <a:pt x="8716" y="11569"/>
                  </a:cubicBezTo>
                  <a:cubicBezTo>
                    <a:pt x="8943" y="11650"/>
                    <a:pt x="9118" y="11835"/>
                    <a:pt x="9283" y="12014"/>
                  </a:cubicBezTo>
                  <a:lnTo>
                    <a:pt x="11402" y="14304"/>
                  </a:lnTo>
                  <a:cubicBezTo>
                    <a:pt x="11798" y="13733"/>
                    <a:pt x="11348" y="12972"/>
                    <a:pt x="10914" y="12429"/>
                  </a:cubicBezTo>
                  <a:cubicBezTo>
                    <a:pt x="11024" y="12292"/>
                    <a:pt x="11186" y="12232"/>
                    <a:pt x="11358" y="12232"/>
                  </a:cubicBezTo>
                  <a:cubicBezTo>
                    <a:pt x="11599" y="12232"/>
                    <a:pt x="11859" y="12351"/>
                    <a:pt x="12021" y="12538"/>
                  </a:cubicBezTo>
                  <a:cubicBezTo>
                    <a:pt x="12299" y="12859"/>
                    <a:pt x="12378" y="13299"/>
                    <a:pt x="12492" y="13707"/>
                  </a:cubicBezTo>
                  <a:cubicBezTo>
                    <a:pt x="12607" y="14115"/>
                    <a:pt x="12803" y="14549"/>
                    <a:pt x="13191" y="14720"/>
                  </a:cubicBezTo>
                  <a:cubicBezTo>
                    <a:pt x="13266" y="14753"/>
                    <a:pt x="13348" y="14768"/>
                    <a:pt x="13431" y="14768"/>
                  </a:cubicBezTo>
                  <a:cubicBezTo>
                    <a:pt x="13775" y="14768"/>
                    <a:pt x="14133" y="14503"/>
                    <a:pt x="14061" y="14170"/>
                  </a:cubicBezTo>
                  <a:cubicBezTo>
                    <a:pt x="13986" y="13826"/>
                    <a:pt x="13538" y="13654"/>
                    <a:pt x="13482" y="13307"/>
                  </a:cubicBezTo>
                  <a:cubicBezTo>
                    <a:pt x="13429" y="12981"/>
                    <a:pt x="13776" y="12756"/>
                    <a:pt x="14114" y="12756"/>
                  </a:cubicBezTo>
                  <a:cubicBezTo>
                    <a:pt x="14215" y="12756"/>
                    <a:pt x="14316" y="12776"/>
                    <a:pt x="14404" y="12820"/>
                  </a:cubicBezTo>
                  <a:cubicBezTo>
                    <a:pt x="14790" y="13012"/>
                    <a:pt x="14993" y="13429"/>
                    <a:pt x="15226" y="13790"/>
                  </a:cubicBezTo>
                  <a:cubicBezTo>
                    <a:pt x="15444" y="14126"/>
                    <a:pt x="15775" y="14460"/>
                    <a:pt x="16164" y="14460"/>
                  </a:cubicBezTo>
                  <a:cubicBezTo>
                    <a:pt x="16192" y="14460"/>
                    <a:pt x="16221" y="14458"/>
                    <a:pt x="16250" y="14455"/>
                  </a:cubicBezTo>
                  <a:cubicBezTo>
                    <a:pt x="16622" y="14408"/>
                    <a:pt x="16963" y="14056"/>
                    <a:pt x="17301" y="14056"/>
                  </a:cubicBezTo>
                  <a:cubicBezTo>
                    <a:pt x="17366" y="14056"/>
                    <a:pt x="17431" y="14069"/>
                    <a:pt x="17496" y="14099"/>
                  </a:cubicBezTo>
                  <a:cubicBezTo>
                    <a:pt x="17607" y="14152"/>
                    <a:pt x="17690" y="14250"/>
                    <a:pt x="17753" y="14356"/>
                  </a:cubicBezTo>
                  <a:cubicBezTo>
                    <a:pt x="18039" y="14828"/>
                    <a:pt x="17956" y="15494"/>
                    <a:pt x="17561" y="15881"/>
                  </a:cubicBezTo>
                  <a:cubicBezTo>
                    <a:pt x="17111" y="16321"/>
                    <a:pt x="16816" y="16594"/>
                    <a:pt x="16749" y="16833"/>
                  </a:cubicBezTo>
                  <a:cubicBezTo>
                    <a:pt x="16664" y="16786"/>
                    <a:pt x="16584" y="16735"/>
                    <a:pt x="16494" y="16696"/>
                  </a:cubicBezTo>
                  <a:cubicBezTo>
                    <a:pt x="16126" y="16545"/>
                    <a:pt x="15740" y="16491"/>
                    <a:pt x="15347" y="16491"/>
                  </a:cubicBezTo>
                  <a:cubicBezTo>
                    <a:pt x="14693" y="16491"/>
                    <a:pt x="14018" y="16639"/>
                    <a:pt x="13366" y="16740"/>
                  </a:cubicBezTo>
                  <a:cubicBezTo>
                    <a:pt x="13066" y="16787"/>
                    <a:pt x="12751" y="16817"/>
                    <a:pt x="12438" y="16817"/>
                  </a:cubicBezTo>
                  <a:cubicBezTo>
                    <a:pt x="11660" y="16817"/>
                    <a:pt x="10898" y="16631"/>
                    <a:pt x="10420" y="16046"/>
                  </a:cubicBezTo>
                  <a:cubicBezTo>
                    <a:pt x="10056" y="15600"/>
                    <a:pt x="9907" y="14970"/>
                    <a:pt x="9427" y="14651"/>
                  </a:cubicBezTo>
                  <a:cubicBezTo>
                    <a:pt x="9211" y="14507"/>
                    <a:pt x="8967" y="14451"/>
                    <a:pt x="8714" y="14451"/>
                  </a:cubicBezTo>
                  <a:cubicBezTo>
                    <a:pt x="8289" y="14451"/>
                    <a:pt x="7835" y="14607"/>
                    <a:pt x="7431" y="14770"/>
                  </a:cubicBezTo>
                  <a:cubicBezTo>
                    <a:pt x="6120" y="15294"/>
                    <a:pt x="4797" y="15841"/>
                    <a:pt x="3677" y="16700"/>
                  </a:cubicBezTo>
                  <a:cubicBezTo>
                    <a:pt x="1182" y="18614"/>
                    <a:pt x="1" y="22085"/>
                    <a:pt x="810" y="25123"/>
                  </a:cubicBezTo>
                  <a:cubicBezTo>
                    <a:pt x="1324" y="27053"/>
                    <a:pt x="2885" y="28925"/>
                    <a:pt x="4876" y="28925"/>
                  </a:cubicBezTo>
                  <a:cubicBezTo>
                    <a:pt x="4890" y="28925"/>
                    <a:pt x="4904" y="28924"/>
                    <a:pt x="4919" y="28924"/>
                  </a:cubicBezTo>
                  <a:cubicBezTo>
                    <a:pt x="5817" y="28913"/>
                    <a:pt x="6666" y="28525"/>
                    <a:pt x="7555" y="28407"/>
                  </a:cubicBezTo>
                  <a:cubicBezTo>
                    <a:pt x="7685" y="28390"/>
                    <a:pt x="7819" y="28381"/>
                    <a:pt x="7954" y="28381"/>
                  </a:cubicBezTo>
                  <a:cubicBezTo>
                    <a:pt x="8743" y="28381"/>
                    <a:pt x="9567" y="28687"/>
                    <a:pt x="9843" y="29404"/>
                  </a:cubicBezTo>
                  <a:cubicBezTo>
                    <a:pt x="10079" y="30021"/>
                    <a:pt x="9830" y="30756"/>
                    <a:pt x="10108" y="31356"/>
                  </a:cubicBezTo>
                  <a:cubicBezTo>
                    <a:pt x="10360" y="31905"/>
                    <a:pt x="10993" y="32208"/>
                    <a:pt x="11226" y="32765"/>
                  </a:cubicBezTo>
                  <a:cubicBezTo>
                    <a:pt x="11745" y="34006"/>
                    <a:pt x="9969" y="35263"/>
                    <a:pt x="10315" y="36562"/>
                  </a:cubicBezTo>
                  <a:cubicBezTo>
                    <a:pt x="10433" y="36999"/>
                    <a:pt x="10774" y="37338"/>
                    <a:pt x="10948" y="37755"/>
                  </a:cubicBezTo>
                  <a:cubicBezTo>
                    <a:pt x="11375" y="38769"/>
                    <a:pt x="10756" y="40053"/>
                    <a:pt x="11331" y="40992"/>
                  </a:cubicBezTo>
                  <a:cubicBezTo>
                    <a:pt x="11634" y="41488"/>
                    <a:pt x="12157" y="41699"/>
                    <a:pt x="12726" y="41699"/>
                  </a:cubicBezTo>
                  <a:cubicBezTo>
                    <a:pt x="13438" y="41699"/>
                    <a:pt x="14223" y="41370"/>
                    <a:pt x="14742" y="40860"/>
                  </a:cubicBezTo>
                  <a:cubicBezTo>
                    <a:pt x="15678" y="39944"/>
                    <a:pt x="16180" y="38649"/>
                    <a:pt x="17150" y="37768"/>
                  </a:cubicBezTo>
                  <a:cubicBezTo>
                    <a:pt x="17859" y="37126"/>
                    <a:pt x="18788" y="36730"/>
                    <a:pt x="19380" y="35981"/>
                  </a:cubicBezTo>
                  <a:cubicBezTo>
                    <a:pt x="20301" y="34816"/>
                    <a:pt x="20162" y="33145"/>
                    <a:pt x="20740" y="31779"/>
                  </a:cubicBezTo>
                  <a:cubicBezTo>
                    <a:pt x="21660" y="29603"/>
                    <a:pt x="24254" y="28470"/>
                    <a:pt x="25090" y="26263"/>
                  </a:cubicBezTo>
                  <a:cubicBezTo>
                    <a:pt x="25402" y="25440"/>
                    <a:pt x="25235" y="24235"/>
                    <a:pt x="24373" y="24063"/>
                  </a:cubicBezTo>
                  <a:cubicBezTo>
                    <a:pt x="24299" y="24048"/>
                    <a:pt x="24223" y="24042"/>
                    <a:pt x="24145" y="24042"/>
                  </a:cubicBezTo>
                  <a:cubicBezTo>
                    <a:pt x="24036" y="24042"/>
                    <a:pt x="23924" y="24055"/>
                    <a:pt x="23811" y="24073"/>
                  </a:cubicBezTo>
                  <a:cubicBezTo>
                    <a:pt x="23578" y="24194"/>
                    <a:pt x="23308" y="24253"/>
                    <a:pt x="23035" y="24253"/>
                  </a:cubicBezTo>
                  <a:cubicBezTo>
                    <a:pt x="22814" y="24253"/>
                    <a:pt x="22591" y="24214"/>
                    <a:pt x="22386" y="24139"/>
                  </a:cubicBezTo>
                  <a:cubicBezTo>
                    <a:pt x="21736" y="23901"/>
                    <a:pt x="21233" y="23382"/>
                    <a:pt x="20792" y="22847"/>
                  </a:cubicBezTo>
                  <a:cubicBezTo>
                    <a:pt x="20053" y="21951"/>
                    <a:pt x="19424" y="20970"/>
                    <a:pt x="18920" y="19926"/>
                  </a:cubicBezTo>
                  <a:cubicBezTo>
                    <a:pt x="18598" y="19258"/>
                    <a:pt x="18286" y="18532"/>
                    <a:pt x="17872" y="17918"/>
                  </a:cubicBezTo>
                  <a:lnTo>
                    <a:pt x="17872" y="17918"/>
                  </a:lnTo>
                  <a:cubicBezTo>
                    <a:pt x="18797" y="18538"/>
                    <a:pt x="19403" y="19429"/>
                    <a:pt x="20049" y="20341"/>
                  </a:cubicBezTo>
                  <a:cubicBezTo>
                    <a:pt x="20663" y="21207"/>
                    <a:pt x="21365" y="22010"/>
                    <a:pt x="22144" y="22731"/>
                  </a:cubicBezTo>
                  <a:cubicBezTo>
                    <a:pt x="22376" y="22946"/>
                    <a:pt x="22634" y="23162"/>
                    <a:pt x="22947" y="23197"/>
                  </a:cubicBezTo>
                  <a:cubicBezTo>
                    <a:pt x="22977" y="23200"/>
                    <a:pt x="23007" y="23202"/>
                    <a:pt x="23036" y="23202"/>
                  </a:cubicBezTo>
                  <a:cubicBezTo>
                    <a:pt x="23621" y="23202"/>
                    <a:pt x="24027" y="22570"/>
                    <a:pt x="24291" y="22022"/>
                  </a:cubicBezTo>
                  <a:lnTo>
                    <a:pt x="25010" y="20523"/>
                  </a:lnTo>
                  <a:cubicBezTo>
                    <a:pt x="25272" y="19976"/>
                    <a:pt x="25504" y="19238"/>
                    <a:pt x="25053" y="18831"/>
                  </a:cubicBezTo>
                  <a:cubicBezTo>
                    <a:pt x="24881" y="18678"/>
                    <a:pt x="24642" y="18612"/>
                    <a:pt x="24481" y="18448"/>
                  </a:cubicBezTo>
                  <a:cubicBezTo>
                    <a:pt x="24138" y="18095"/>
                    <a:pt x="24352" y="17442"/>
                    <a:pt x="24789" y="17216"/>
                  </a:cubicBezTo>
                  <a:cubicBezTo>
                    <a:pt x="24962" y="17126"/>
                    <a:pt x="25152" y="17088"/>
                    <a:pt x="25345" y="17088"/>
                  </a:cubicBezTo>
                  <a:cubicBezTo>
                    <a:pt x="25638" y="17088"/>
                    <a:pt x="25941" y="17176"/>
                    <a:pt x="26210" y="17300"/>
                  </a:cubicBezTo>
                  <a:cubicBezTo>
                    <a:pt x="27357" y="17833"/>
                    <a:pt x="28154" y="19051"/>
                    <a:pt x="28182" y="20315"/>
                  </a:cubicBezTo>
                  <a:cubicBezTo>
                    <a:pt x="28195" y="20932"/>
                    <a:pt x="28040" y="21554"/>
                    <a:pt x="28138" y="22164"/>
                  </a:cubicBezTo>
                  <a:cubicBezTo>
                    <a:pt x="28231" y="22751"/>
                    <a:pt x="28680" y="23354"/>
                    <a:pt x="29261" y="23354"/>
                  </a:cubicBezTo>
                  <a:cubicBezTo>
                    <a:pt x="29285" y="23354"/>
                    <a:pt x="29308" y="23353"/>
                    <a:pt x="29332" y="23351"/>
                  </a:cubicBezTo>
                  <a:cubicBezTo>
                    <a:pt x="29554" y="23333"/>
                    <a:pt x="29762" y="23227"/>
                    <a:pt x="29944" y="23101"/>
                  </a:cubicBezTo>
                  <a:cubicBezTo>
                    <a:pt x="30146" y="22960"/>
                    <a:pt x="30312" y="22794"/>
                    <a:pt x="30465" y="22615"/>
                  </a:cubicBezTo>
                  <a:cubicBezTo>
                    <a:pt x="30474" y="22343"/>
                    <a:pt x="30485" y="22073"/>
                    <a:pt x="30485" y="21799"/>
                  </a:cubicBezTo>
                  <a:cubicBezTo>
                    <a:pt x="30485" y="12411"/>
                    <a:pt x="25286" y="4240"/>
                    <a:pt x="17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2;p51">
              <a:extLst>
                <a:ext uri="{FF2B5EF4-FFF2-40B4-BE49-F238E27FC236}">
                  <a16:creationId xmlns:a16="http://schemas.microsoft.com/office/drawing/2014/main" id="{DC61D160-6F8C-4A4C-A362-6E009D3C0EC3}"/>
                </a:ext>
              </a:extLst>
            </p:cNvPr>
            <p:cNvSpPr/>
            <p:nvPr/>
          </p:nvSpPr>
          <p:spPr>
            <a:xfrm>
              <a:off x="3493650" y="1573700"/>
              <a:ext cx="508600" cy="445525"/>
            </a:xfrm>
            <a:custGeom>
              <a:avLst/>
              <a:gdLst/>
              <a:ahLst/>
              <a:cxnLst/>
              <a:rect l="l" t="t" r="r" b="b"/>
              <a:pathLst>
                <a:path w="20344" h="17821" extrusionOk="0">
                  <a:moveTo>
                    <a:pt x="5299" y="0"/>
                  </a:moveTo>
                  <a:cubicBezTo>
                    <a:pt x="5277" y="0"/>
                    <a:pt x="5255" y="0"/>
                    <a:pt x="5233" y="1"/>
                  </a:cubicBezTo>
                  <a:cubicBezTo>
                    <a:pt x="4931" y="6"/>
                    <a:pt x="4618" y="58"/>
                    <a:pt x="4376" y="237"/>
                  </a:cubicBezTo>
                  <a:cubicBezTo>
                    <a:pt x="3763" y="690"/>
                    <a:pt x="3926" y="1674"/>
                    <a:pt x="4357" y="2302"/>
                  </a:cubicBezTo>
                  <a:cubicBezTo>
                    <a:pt x="4883" y="3069"/>
                    <a:pt x="5490" y="3573"/>
                    <a:pt x="4234" y="4014"/>
                  </a:cubicBezTo>
                  <a:cubicBezTo>
                    <a:pt x="4052" y="4077"/>
                    <a:pt x="3866" y="4107"/>
                    <a:pt x="3681" y="4107"/>
                  </a:cubicBezTo>
                  <a:cubicBezTo>
                    <a:pt x="3188" y="4107"/>
                    <a:pt x="2707" y="3894"/>
                    <a:pt x="2346" y="3541"/>
                  </a:cubicBezTo>
                  <a:cubicBezTo>
                    <a:pt x="2134" y="3332"/>
                    <a:pt x="1908" y="3140"/>
                    <a:pt x="1669" y="2965"/>
                  </a:cubicBezTo>
                  <a:cubicBezTo>
                    <a:pt x="1176" y="2610"/>
                    <a:pt x="608" y="2345"/>
                    <a:pt x="14" y="2345"/>
                  </a:cubicBezTo>
                  <a:cubicBezTo>
                    <a:pt x="10" y="2345"/>
                    <a:pt x="5" y="2345"/>
                    <a:pt x="0" y="2345"/>
                  </a:cubicBezTo>
                  <a:cubicBezTo>
                    <a:pt x="1309" y="8693"/>
                    <a:pt x="5040" y="14154"/>
                    <a:pt x="10180" y="17730"/>
                  </a:cubicBezTo>
                  <a:cubicBezTo>
                    <a:pt x="10315" y="17703"/>
                    <a:pt x="10448" y="17668"/>
                    <a:pt x="10586" y="17650"/>
                  </a:cubicBezTo>
                  <a:cubicBezTo>
                    <a:pt x="10913" y="17604"/>
                    <a:pt x="11242" y="17586"/>
                    <a:pt x="11570" y="17586"/>
                  </a:cubicBezTo>
                  <a:cubicBezTo>
                    <a:pt x="12758" y="17586"/>
                    <a:pt x="13954" y="17821"/>
                    <a:pt x="15148" y="17821"/>
                  </a:cubicBezTo>
                  <a:cubicBezTo>
                    <a:pt x="15170" y="17821"/>
                    <a:pt x="15192" y="17820"/>
                    <a:pt x="15215" y="17820"/>
                  </a:cubicBezTo>
                  <a:cubicBezTo>
                    <a:pt x="18118" y="17800"/>
                    <a:pt x="20343" y="15529"/>
                    <a:pt x="18576" y="12719"/>
                  </a:cubicBezTo>
                  <a:cubicBezTo>
                    <a:pt x="17727" y="11370"/>
                    <a:pt x="16376" y="10537"/>
                    <a:pt x="15275" y="9429"/>
                  </a:cubicBezTo>
                  <a:lnTo>
                    <a:pt x="12873" y="7016"/>
                  </a:lnTo>
                  <a:cubicBezTo>
                    <a:pt x="12647" y="6788"/>
                    <a:pt x="12405" y="6550"/>
                    <a:pt x="12092" y="6469"/>
                  </a:cubicBezTo>
                  <a:cubicBezTo>
                    <a:pt x="11984" y="6440"/>
                    <a:pt x="11871" y="6432"/>
                    <a:pt x="11756" y="6432"/>
                  </a:cubicBezTo>
                  <a:cubicBezTo>
                    <a:pt x="11569" y="6432"/>
                    <a:pt x="11376" y="6455"/>
                    <a:pt x="11194" y="6455"/>
                  </a:cubicBezTo>
                  <a:cubicBezTo>
                    <a:pt x="10981" y="6455"/>
                    <a:pt x="10781" y="6423"/>
                    <a:pt x="10619" y="6287"/>
                  </a:cubicBezTo>
                  <a:cubicBezTo>
                    <a:pt x="10488" y="6175"/>
                    <a:pt x="10411" y="6015"/>
                    <a:pt x="10331" y="5863"/>
                  </a:cubicBezTo>
                  <a:cubicBezTo>
                    <a:pt x="10021" y="5287"/>
                    <a:pt x="9496" y="4910"/>
                    <a:pt x="9162" y="4379"/>
                  </a:cubicBezTo>
                  <a:cubicBezTo>
                    <a:pt x="8843" y="3871"/>
                    <a:pt x="8778" y="3182"/>
                    <a:pt x="8636" y="2610"/>
                  </a:cubicBezTo>
                  <a:cubicBezTo>
                    <a:pt x="8272" y="1132"/>
                    <a:pt x="6819" y="0"/>
                    <a:pt x="5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3;p51">
              <a:extLst>
                <a:ext uri="{FF2B5EF4-FFF2-40B4-BE49-F238E27FC236}">
                  <a16:creationId xmlns:a16="http://schemas.microsoft.com/office/drawing/2014/main" id="{AFF9DBB2-C50B-40F1-8ED5-A2D80DB87829}"/>
                </a:ext>
              </a:extLst>
            </p:cNvPr>
            <p:cNvSpPr/>
            <p:nvPr/>
          </p:nvSpPr>
          <p:spPr>
            <a:xfrm>
              <a:off x="3492025" y="960400"/>
              <a:ext cx="578175" cy="434075"/>
            </a:xfrm>
            <a:custGeom>
              <a:avLst/>
              <a:gdLst/>
              <a:ahLst/>
              <a:cxnLst/>
              <a:rect l="l" t="t" r="r" b="b"/>
              <a:pathLst>
                <a:path w="23127" h="17363" extrusionOk="0">
                  <a:moveTo>
                    <a:pt x="18976" y="1"/>
                  </a:moveTo>
                  <a:cubicBezTo>
                    <a:pt x="17695" y="1"/>
                    <a:pt x="16438" y="173"/>
                    <a:pt x="15297" y="734"/>
                  </a:cubicBezTo>
                  <a:cubicBezTo>
                    <a:pt x="14655" y="1049"/>
                    <a:pt x="13949" y="1488"/>
                    <a:pt x="13281" y="1488"/>
                  </a:cubicBezTo>
                  <a:cubicBezTo>
                    <a:pt x="13072" y="1488"/>
                    <a:pt x="12867" y="1445"/>
                    <a:pt x="12669" y="1342"/>
                  </a:cubicBezTo>
                  <a:cubicBezTo>
                    <a:pt x="12458" y="1233"/>
                    <a:pt x="12283" y="1063"/>
                    <a:pt x="12067" y="966"/>
                  </a:cubicBezTo>
                  <a:cubicBezTo>
                    <a:pt x="11914" y="897"/>
                    <a:pt x="11750" y="869"/>
                    <a:pt x="11584" y="869"/>
                  </a:cubicBezTo>
                  <a:cubicBezTo>
                    <a:pt x="11304" y="869"/>
                    <a:pt x="11015" y="947"/>
                    <a:pt x="10748" y="1042"/>
                  </a:cubicBezTo>
                  <a:lnTo>
                    <a:pt x="10745" y="1042"/>
                  </a:lnTo>
                  <a:cubicBezTo>
                    <a:pt x="5253" y="4668"/>
                    <a:pt x="1285" y="10410"/>
                    <a:pt x="1" y="17108"/>
                  </a:cubicBezTo>
                  <a:cubicBezTo>
                    <a:pt x="136" y="17285"/>
                    <a:pt x="304" y="17362"/>
                    <a:pt x="495" y="17362"/>
                  </a:cubicBezTo>
                  <a:cubicBezTo>
                    <a:pt x="1622" y="17362"/>
                    <a:pt x="3528" y="14676"/>
                    <a:pt x="4007" y="14118"/>
                  </a:cubicBezTo>
                  <a:cubicBezTo>
                    <a:pt x="4369" y="13695"/>
                    <a:pt x="4740" y="13267"/>
                    <a:pt x="5215" y="12976"/>
                  </a:cubicBezTo>
                  <a:cubicBezTo>
                    <a:pt x="6315" y="12300"/>
                    <a:pt x="7978" y="12332"/>
                    <a:pt x="8530" y="11163"/>
                  </a:cubicBezTo>
                  <a:cubicBezTo>
                    <a:pt x="8714" y="10769"/>
                    <a:pt x="8724" y="10301"/>
                    <a:pt x="8961" y="9934"/>
                  </a:cubicBezTo>
                  <a:cubicBezTo>
                    <a:pt x="9098" y="9720"/>
                    <a:pt x="9375" y="9582"/>
                    <a:pt x="9617" y="9582"/>
                  </a:cubicBezTo>
                  <a:cubicBezTo>
                    <a:pt x="9791" y="9582"/>
                    <a:pt x="9947" y="9653"/>
                    <a:pt x="10022" y="9818"/>
                  </a:cubicBezTo>
                  <a:cubicBezTo>
                    <a:pt x="10177" y="10165"/>
                    <a:pt x="9821" y="10566"/>
                    <a:pt x="9922" y="10932"/>
                  </a:cubicBezTo>
                  <a:cubicBezTo>
                    <a:pt x="9988" y="11177"/>
                    <a:pt x="10240" y="11302"/>
                    <a:pt x="10497" y="11302"/>
                  </a:cubicBezTo>
                  <a:cubicBezTo>
                    <a:pt x="10625" y="11302"/>
                    <a:pt x="10755" y="11271"/>
                    <a:pt x="10864" y="11209"/>
                  </a:cubicBezTo>
                  <a:cubicBezTo>
                    <a:pt x="11192" y="11021"/>
                    <a:pt x="11374" y="10660"/>
                    <a:pt x="11537" y="10318"/>
                  </a:cubicBezTo>
                  <a:cubicBezTo>
                    <a:pt x="11083" y="10044"/>
                    <a:pt x="11152" y="9348"/>
                    <a:pt x="11431" y="8897"/>
                  </a:cubicBezTo>
                  <a:cubicBezTo>
                    <a:pt x="11711" y="8448"/>
                    <a:pt x="12140" y="8077"/>
                    <a:pt x="12281" y="7567"/>
                  </a:cubicBezTo>
                  <a:cubicBezTo>
                    <a:pt x="12375" y="7223"/>
                    <a:pt x="12326" y="6858"/>
                    <a:pt x="12394" y="6508"/>
                  </a:cubicBezTo>
                  <a:cubicBezTo>
                    <a:pt x="12464" y="6137"/>
                    <a:pt x="12661" y="5799"/>
                    <a:pt x="12725" y="5428"/>
                  </a:cubicBezTo>
                  <a:cubicBezTo>
                    <a:pt x="12788" y="5056"/>
                    <a:pt x="12654" y="4598"/>
                    <a:pt x="12293" y="4489"/>
                  </a:cubicBezTo>
                  <a:cubicBezTo>
                    <a:pt x="12237" y="4472"/>
                    <a:pt x="12180" y="4464"/>
                    <a:pt x="12123" y="4464"/>
                  </a:cubicBezTo>
                  <a:cubicBezTo>
                    <a:pt x="11951" y="4464"/>
                    <a:pt x="11776" y="4531"/>
                    <a:pt x="11613" y="4596"/>
                  </a:cubicBezTo>
                  <a:lnTo>
                    <a:pt x="8793" y="5716"/>
                  </a:lnTo>
                  <a:cubicBezTo>
                    <a:pt x="9132" y="4476"/>
                    <a:pt x="10372" y="3553"/>
                    <a:pt x="11651" y="3553"/>
                  </a:cubicBezTo>
                  <a:cubicBezTo>
                    <a:pt x="11713" y="3553"/>
                    <a:pt x="11776" y="3555"/>
                    <a:pt x="11838" y="3559"/>
                  </a:cubicBezTo>
                  <a:cubicBezTo>
                    <a:pt x="12285" y="3591"/>
                    <a:pt x="12730" y="3724"/>
                    <a:pt x="13173" y="3724"/>
                  </a:cubicBezTo>
                  <a:cubicBezTo>
                    <a:pt x="13257" y="3724"/>
                    <a:pt x="13341" y="3720"/>
                    <a:pt x="13425" y="3708"/>
                  </a:cubicBezTo>
                  <a:cubicBezTo>
                    <a:pt x="14591" y="3551"/>
                    <a:pt x="15265" y="2273"/>
                    <a:pt x="16344" y="1802"/>
                  </a:cubicBezTo>
                  <a:cubicBezTo>
                    <a:pt x="16480" y="1742"/>
                    <a:pt x="16641" y="1707"/>
                    <a:pt x="16796" y="1707"/>
                  </a:cubicBezTo>
                  <a:cubicBezTo>
                    <a:pt x="17048" y="1707"/>
                    <a:pt x="17281" y="1801"/>
                    <a:pt x="17352" y="2033"/>
                  </a:cubicBezTo>
                  <a:cubicBezTo>
                    <a:pt x="17384" y="2139"/>
                    <a:pt x="17372" y="2253"/>
                    <a:pt x="17348" y="2361"/>
                  </a:cubicBezTo>
                  <a:cubicBezTo>
                    <a:pt x="17212" y="2956"/>
                    <a:pt x="16725" y="3399"/>
                    <a:pt x="16253" y="3789"/>
                  </a:cubicBezTo>
                  <a:cubicBezTo>
                    <a:pt x="15782" y="4178"/>
                    <a:pt x="15278" y="4585"/>
                    <a:pt x="15081" y="5163"/>
                  </a:cubicBezTo>
                  <a:cubicBezTo>
                    <a:pt x="14883" y="5742"/>
                    <a:pt x="15165" y="6527"/>
                    <a:pt x="15771" y="6611"/>
                  </a:cubicBezTo>
                  <a:cubicBezTo>
                    <a:pt x="15810" y="6617"/>
                    <a:pt x="15848" y="6619"/>
                    <a:pt x="15885" y="6619"/>
                  </a:cubicBezTo>
                  <a:cubicBezTo>
                    <a:pt x="16436" y="6619"/>
                    <a:pt x="16852" y="6063"/>
                    <a:pt x="17249" y="5649"/>
                  </a:cubicBezTo>
                  <a:cubicBezTo>
                    <a:pt x="17863" y="5010"/>
                    <a:pt x="18681" y="4603"/>
                    <a:pt x="19560" y="4498"/>
                  </a:cubicBezTo>
                  <a:cubicBezTo>
                    <a:pt x="19974" y="4449"/>
                    <a:pt x="20398" y="4469"/>
                    <a:pt x="20799" y="4357"/>
                  </a:cubicBezTo>
                  <a:cubicBezTo>
                    <a:pt x="22015" y="4019"/>
                    <a:pt x="22592" y="2664"/>
                    <a:pt x="23004" y="1471"/>
                  </a:cubicBezTo>
                  <a:cubicBezTo>
                    <a:pt x="23065" y="1295"/>
                    <a:pt x="23127" y="1112"/>
                    <a:pt x="23098" y="927"/>
                  </a:cubicBezTo>
                  <a:cubicBezTo>
                    <a:pt x="23024" y="423"/>
                    <a:pt x="22392" y="255"/>
                    <a:pt x="21885" y="202"/>
                  </a:cubicBezTo>
                  <a:cubicBezTo>
                    <a:pt x="20928" y="99"/>
                    <a:pt x="19945" y="1"/>
                    <a:pt x="18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4" name="Picture 6" descr="Astrofísica y Física: Características orbitales de Mercurio: doble amanecer  y avance del perihelio">
            <a:extLst>
              <a:ext uri="{FF2B5EF4-FFF2-40B4-BE49-F238E27FC236}">
                <a16:creationId xmlns:a16="http://schemas.microsoft.com/office/drawing/2014/main" id="{355ED839-35F2-442E-B25C-E5109AD8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848" y="3093816"/>
            <a:ext cx="3267545" cy="183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8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Objetivos</a:t>
            </a:r>
            <a:endParaRPr dirty="0"/>
          </a:p>
        </p:txBody>
      </p:sp>
      <p:sp>
        <p:nvSpPr>
          <p:cNvPr id="353" name="Google Shape;353;p31"/>
          <p:cNvSpPr txBox="1">
            <a:spLocks noGrp="1"/>
          </p:cNvSpPr>
          <p:nvPr>
            <p:ph type="title" idx="2"/>
          </p:nvPr>
        </p:nvSpPr>
        <p:spPr>
          <a:xfrm>
            <a:off x="5230900" y="1293975"/>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25" name="Google Shape;2124;p51">
            <a:extLst>
              <a:ext uri="{FF2B5EF4-FFF2-40B4-BE49-F238E27FC236}">
                <a16:creationId xmlns:a16="http://schemas.microsoft.com/office/drawing/2014/main" id="{987D895A-4FF1-4D5F-9AB1-F239BF9DCDCD}"/>
              </a:ext>
            </a:extLst>
          </p:cNvPr>
          <p:cNvGrpSpPr/>
          <p:nvPr/>
        </p:nvGrpSpPr>
        <p:grpSpPr>
          <a:xfrm>
            <a:off x="-579200" y="2725650"/>
            <a:ext cx="4398300" cy="2417850"/>
            <a:chOff x="4966250" y="2933275"/>
            <a:chExt cx="4398300" cy="2417850"/>
          </a:xfrm>
        </p:grpSpPr>
        <p:sp>
          <p:nvSpPr>
            <p:cNvPr id="26" name="Google Shape;2125;p51">
              <a:extLst>
                <a:ext uri="{FF2B5EF4-FFF2-40B4-BE49-F238E27FC236}">
                  <a16:creationId xmlns:a16="http://schemas.microsoft.com/office/drawing/2014/main" id="{5A4D1CC7-2B33-4DC0-A9F7-11C282A8DCD3}"/>
                </a:ext>
              </a:extLst>
            </p:cNvPr>
            <p:cNvSpPr/>
            <p:nvPr/>
          </p:nvSpPr>
          <p:spPr>
            <a:xfrm>
              <a:off x="4966250" y="3869200"/>
              <a:ext cx="683600" cy="837525"/>
            </a:xfrm>
            <a:custGeom>
              <a:avLst/>
              <a:gdLst/>
              <a:ahLst/>
              <a:cxnLst/>
              <a:rect l="l" t="t" r="r" b="b"/>
              <a:pathLst>
                <a:path w="27344" h="33501" extrusionOk="0">
                  <a:moveTo>
                    <a:pt x="14991" y="0"/>
                  </a:moveTo>
                  <a:cubicBezTo>
                    <a:pt x="13452" y="0"/>
                    <a:pt x="9553" y="4935"/>
                    <a:pt x="5935" y="11549"/>
                  </a:cubicBezTo>
                  <a:cubicBezTo>
                    <a:pt x="2078" y="18598"/>
                    <a:pt x="1" y="24889"/>
                    <a:pt x="1296" y="25598"/>
                  </a:cubicBezTo>
                  <a:lnTo>
                    <a:pt x="11434" y="33501"/>
                  </a:lnTo>
                  <a:lnTo>
                    <a:pt x="21872" y="20771"/>
                  </a:lnTo>
                  <a:lnTo>
                    <a:pt x="27343" y="3459"/>
                  </a:lnTo>
                  <a:lnTo>
                    <a:pt x="15264" y="66"/>
                  </a:lnTo>
                  <a:cubicBezTo>
                    <a:pt x="15184" y="22"/>
                    <a:pt x="15093" y="0"/>
                    <a:pt x="14991"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26;p51">
              <a:extLst>
                <a:ext uri="{FF2B5EF4-FFF2-40B4-BE49-F238E27FC236}">
                  <a16:creationId xmlns:a16="http://schemas.microsoft.com/office/drawing/2014/main" id="{6A0B56B2-6A0E-42B1-98D1-366A8EB3A2C4}"/>
                </a:ext>
              </a:extLst>
            </p:cNvPr>
            <p:cNvSpPr/>
            <p:nvPr/>
          </p:nvSpPr>
          <p:spPr>
            <a:xfrm>
              <a:off x="4968875" y="3153300"/>
              <a:ext cx="4395675" cy="2197825"/>
            </a:xfrm>
            <a:custGeom>
              <a:avLst/>
              <a:gdLst/>
              <a:ahLst/>
              <a:cxnLst/>
              <a:rect l="l" t="t" r="r" b="b"/>
              <a:pathLst>
                <a:path w="175827" h="87913" extrusionOk="0">
                  <a:moveTo>
                    <a:pt x="87913" y="0"/>
                  </a:moveTo>
                  <a:cubicBezTo>
                    <a:pt x="39361" y="0"/>
                    <a:pt x="0" y="39360"/>
                    <a:pt x="0" y="87912"/>
                  </a:cubicBezTo>
                  <a:lnTo>
                    <a:pt x="175826" y="87912"/>
                  </a:lnTo>
                  <a:cubicBezTo>
                    <a:pt x="175826" y="39359"/>
                    <a:pt x="136466" y="0"/>
                    <a:pt x="87913" y="0"/>
                  </a:cubicBezTo>
                  <a:close/>
                </a:path>
              </a:pathLst>
            </a:cu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27;p51">
              <a:extLst>
                <a:ext uri="{FF2B5EF4-FFF2-40B4-BE49-F238E27FC236}">
                  <a16:creationId xmlns:a16="http://schemas.microsoft.com/office/drawing/2014/main" id="{86698311-FD9C-48ED-9833-8137FB545497}"/>
                </a:ext>
              </a:extLst>
            </p:cNvPr>
            <p:cNvSpPr/>
            <p:nvPr/>
          </p:nvSpPr>
          <p:spPr>
            <a:xfrm>
              <a:off x="6606075" y="4375225"/>
              <a:ext cx="1355550" cy="583900"/>
            </a:xfrm>
            <a:custGeom>
              <a:avLst/>
              <a:gdLst/>
              <a:ahLst/>
              <a:cxnLst/>
              <a:rect l="l" t="t" r="r" b="b"/>
              <a:pathLst>
                <a:path w="54222" h="23356" extrusionOk="0">
                  <a:moveTo>
                    <a:pt x="21645" y="1"/>
                  </a:moveTo>
                  <a:cubicBezTo>
                    <a:pt x="16980" y="1"/>
                    <a:pt x="12616" y="554"/>
                    <a:pt x="9036" y="1629"/>
                  </a:cubicBezTo>
                  <a:cubicBezTo>
                    <a:pt x="3784" y="3206"/>
                    <a:pt x="651" y="5778"/>
                    <a:pt x="326" y="8778"/>
                  </a:cubicBezTo>
                  <a:cubicBezTo>
                    <a:pt x="1" y="11777"/>
                    <a:pt x="2511" y="14961"/>
                    <a:pt x="7305" y="17626"/>
                  </a:cubicBezTo>
                  <a:cubicBezTo>
                    <a:pt x="12098" y="20290"/>
                    <a:pt x="18783" y="22221"/>
                    <a:pt x="25886" y="22990"/>
                  </a:cubicBezTo>
                  <a:cubicBezTo>
                    <a:pt x="28149" y="23235"/>
                    <a:pt x="30395" y="23356"/>
                    <a:pt x="32575" y="23356"/>
                  </a:cubicBezTo>
                  <a:cubicBezTo>
                    <a:pt x="37241" y="23356"/>
                    <a:pt x="41605" y="22802"/>
                    <a:pt x="45185" y="21727"/>
                  </a:cubicBezTo>
                  <a:cubicBezTo>
                    <a:pt x="50439" y="20150"/>
                    <a:pt x="53573" y="17579"/>
                    <a:pt x="53898" y="14579"/>
                  </a:cubicBezTo>
                  <a:cubicBezTo>
                    <a:pt x="54221" y="11578"/>
                    <a:pt x="51712" y="8396"/>
                    <a:pt x="46918" y="5731"/>
                  </a:cubicBezTo>
                  <a:cubicBezTo>
                    <a:pt x="42125" y="3065"/>
                    <a:pt x="35441" y="1136"/>
                    <a:pt x="28335" y="367"/>
                  </a:cubicBezTo>
                  <a:cubicBezTo>
                    <a:pt x="26072" y="122"/>
                    <a:pt x="23826" y="1"/>
                    <a:pt x="21645"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8;p51">
              <a:extLst>
                <a:ext uri="{FF2B5EF4-FFF2-40B4-BE49-F238E27FC236}">
                  <a16:creationId xmlns:a16="http://schemas.microsoft.com/office/drawing/2014/main" id="{FE2A042A-9D74-4EBA-B2DE-873F8914F884}"/>
                </a:ext>
              </a:extLst>
            </p:cNvPr>
            <p:cNvSpPr/>
            <p:nvPr/>
          </p:nvSpPr>
          <p:spPr>
            <a:xfrm>
              <a:off x="6617925" y="4500075"/>
              <a:ext cx="1318125" cy="461000"/>
            </a:xfrm>
            <a:custGeom>
              <a:avLst/>
              <a:gdLst/>
              <a:ahLst/>
              <a:cxnLst/>
              <a:rect l="l" t="t" r="r" b="b"/>
              <a:pathLst>
                <a:path w="52725" h="18440" extrusionOk="0">
                  <a:moveTo>
                    <a:pt x="19261" y="1"/>
                  </a:moveTo>
                  <a:cubicBezTo>
                    <a:pt x="15308" y="1"/>
                    <a:pt x="11636" y="342"/>
                    <a:pt x="8572" y="1016"/>
                  </a:cubicBezTo>
                  <a:cubicBezTo>
                    <a:pt x="3498" y="2131"/>
                    <a:pt x="505" y="4065"/>
                    <a:pt x="253" y="6392"/>
                  </a:cubicBezTo>
                  <a:cubicBezTo>
                    <a:pt x="1" y="8720"/>
                    <a:pt x="2510" y="11250"/>
                    <a:pt x="7229" y="13426"/>
                  </a:cubicBezTo>
                  <a:cubicBezTo>
                    <a:pt x="11947" y="15603"/>
                    <a:pt x="18488" y="17246"/>
                    <a:pt x="25412" y="17996"/>
                  </a:cubicBezTo>
                  <a:cubicBezTo>
                    <a:pt x="28156" y="18293"/>
                    <a:pt x="30870" y="18440"/>
                    <a:pt x="33464" y="18440"/>
                  </a:cubicBezTo>
                  <a:cubicBezTo>
                    <a:pt x="37417" y="18440"/>
                    <a:pt x="41089" y="18098"/>
                    <a:pt x="44153" y="17425"/>
                  </a:cubicBezTo>
                  <a:cubicBezTo>
                    <a:pt x="49227" y="16309"/>
                    <a:pt x="52221" y="14374"/>
                    <a:pt x="52473" y="12047"/>
                  </a:cubicBezTo>
                  <a:cubicBezTo>
                    <a:pt x="52725" y="9719"/>
                    <a:pt x="50215" y="7190"/>
                    <a:pt x="45496" y="5015"/>
                  </a:cubicBezTo>
                  <a:cubicBezTo>
                    <a:pt x="40779" y="2838"/>
                    <a:pt x="34238" y="1195"/>
                    <a:pt x="27313" y="444"/>
                  </a:cubicBezTo>
                  <a:cubicBezTo>
                    <a:pt x="24569" y="148"/>
                    <a:pt x="21855" y="1"/>
                    <a:pt x="1926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29;p51">
              <a:extLst>
                <a:ext uri="{FF2B5EF4-FFF2-40B4-BE49-F238E27FC236}">
                  <a16:creationId xmlns:a16="http://schemas.microsoft.com/office/drawing/2014/main" id="{F88949C0-C195-4C54-A6C2-B7DAF985A3F5}"/>
                </a:ext>
              </a:extLst>
            </p:cNvPr>
            <p:cNvSpPr/>
            <p:nvPr/>
          </p:nvSpPr>
          <p:spPr>
            <a:xfrm>
              <a:off x="6501275" y="3314900"/>
              <a:ext cx="760000" cy="323825"/>
            </a:xfrm>
            <a:custGeom>
              <a:avLst/>
              <a:gdLst/>
              <a:ahLst/>
              <a:cxnLst/>
              <a:rect l="l" t="t" r="r" b="b"/>
              <a:pathLst>
                <a:path w="30400" h="12953" extrusionOk="0">
                  <a:moveTo>
                    <a:pt x="17512" y="0"/>
                  </a:moveTo>
                  <a:cubicBezTo>
                    <a:pt x="16585" y="0"/>
                    <a:pt x="15639" y="38"/>
                    <a:pt x="14688" y="114"/>
                  </a:cubicBezTo>
                  <a:cubicBezTo>
                    <a:pt x="10693" y="437"/>
                    <a:pt x="6915" y="1415"/>
                    <a:pt x="4187" y="2835"/>
                  </a:cubicBezTo>
                  <a:cubicBezTo>
                    <a:pt x="1457" y="4255"/>
                    <a:pt x="0" y="6001"/>
                    <a:pt x="136" y="7688"/>
                  </a:cubicBezTo>
                  <a:cubicBezTo>
                    <a:pt x="273" y="9375"/>
                    <a:pt x="1990" y="10866"/>
                    <a:pt x="4910" y="11831"/>
                  </a:cubicBezTo>
                  <a:cubicBezTo>
                    <a:pt x="7136" y="12567"/>
                    <a:pt x="9921" y="12952"/>
                    <a:pt x="12888" y="12952"/>
                  </a:cubicBezTo>
                  <a:cubicBezTo>
                    <a:pt x="13816" y="12952"/>
                    <a:pt x="14761" y="12914"/>
                    <a:pt x="15712" y="12838"/>
                  </a:cubicBezTo>
                  <a:cubicBezTo>
                    <a:pt x="19706" y="12516"/>
                    <a:pt x="23484" y="11538"/>
                    <a:pt x="26214" y="10117"/>
                  </a:cubicBezTo>
                  <a:cubicBezTo>
                    <a:pt x="28943" y="8698"/>
                    <a:pt x="30399" y="6952"/>
                    <a:pt x="30263" y="5265"/>
                  </a:cubicBezTo>
                  <a:cubicBezTo>
                    <a:pt x="30129" y="3577"/>
                    <a:pt x="28411" y="2086"/>
                    <a:pt x="25490" y="1121"/>
                  </a:cubicBezTo>
                  <a:cubicBezTo>
                    <a:pt x="23265" y="386"/>
                    <a:pt x="20479" y="0"/>
                    <a:pt x="1751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30;p51">
              <a:extLst>
                <a:ext uri="{FF2B5EF4-FFF2-40B4-BE49-F238E27FC236}">
                  <a16:creationId xmlns:a16="http://schemas.microsoft.com/office/drawing/2014/main" id="{A775E81E-149F-4227-BE8C-C25F141C9246}"/>
                </a:ext>
              </a:extLst>
            </p:cNvPr>
            <p:cNvSpPr/>
            <p:nvPr/>
          </p:nvSpPr>
          <p:spPr>
            <a:xfrm>
              <a:off x="6514425" y="3385575"/>
              <a:ext cx="739425" cy="253775"/>
            </a:xfrm>
            <a:custGeom>
              <a:avLst/>
              <a:gdLst/>
              <a:ahLst/>
              <a:cxnLst/>
              <a:rect l="l" t="t" r="r" b="b"/>
              <a:pathLst>
                <a:path w="29577" h="10151" extrusionOk="0">
                  <a:moveTo>
                    <a:pt x="17817" y="1"/>
                  </a:moveTo>
                  <a:cubicBezTo>
                    <a:pt x="16700" y="1"/>
                    <a:pt x="15551" y="47"/>
                    <a:pt x="14391" y="140"/>
                  </a:cubicBezTo>
                  <a:cubicBezTo>
                    <a:pt x="10497" y="454"/>
                    <a:pt x="6804" y="1275"/>
                    <a:pt x="4125" y="2422"/>
                  </a:cubicBezTo>
                  <a:cubicBezTo>
                    <a:pt x="1445" y="3569"/>
                    <a:pt x="0" y="4948"/>
                    <a:pt x="105" y="6257"/>
                  </a:cubicBezTo>
                  <a:cubicBezTo>
                    <a:pt x="211" y="7566"/>
                    <a:pt x="1859" y="8696"/>
                    <a:pt x="4686" y="9401"/>
                  </a:cubicBezTo>
                  <a:cubicBezTo>
                    <a:pt x="6672" y="9895"/>
                    <a:pt x="9126" y="10151"/>
                    <a:pt x="11759" y="10151"/>
                  </a:cubicBezTo>
                  <a:cubicBezTo>
                    <a:pt x="12876" y="10151"/>
                    <a:pt x="14026" y="10104"/>
                    <a:pt x="15186" y="10011"/>
                  </a:cubicBezTo>
                  <a:cubicBezTo>
                    <a:pt x="19080" y="9697"/>
                    <a:pt x="22772" y="8877"/>
                    <a:pt x="25452" y="7730"/>
                  </a:cubicBezTo>
                  <a:cubicBezTo>
                    <a:pt x="28132" y="6582"/>
                    <a:pt x="29577" y="5203"/>
                    <a:pt x="29472" y="3894"/>
                  </a:cubicBezTo>
                  <a:cubicBezTo>
                    <a:pt x="29366" y="2585"/>
                    <a:pt x="27719" y="1455"/>
                    <a:pt x="24891" y="750"/>
                  </a:cubicBezTo>
                  <a:cubicBezTo>
                    <a:pt x="22904" y="257"/>
                    <a:pt x="20451" y="1"/>
                    <a:pt x="178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31;p51">
              <a:extLst>
                <a:ext uri="{FF2B5EF4-FFF2-40B4-BE49-F238E27FC236}">
                  <a16:creationId xmlns:a16="http://schemas.microsoft.com/office/drawing/2014/main" id="{496599F1-6416-4E52-9FFA-128DB5594D03}"/>
                </a:ext>
              </a:extLst>
            </p:cNvPr>
            <p:cNvSpPr/>
            <p:nvPr/>
          </p:nvSpPr>
          <p:spPr>
            <a:xfrm>
              <a:off x="7954550" y="4124300"/>
              <a:ext cx="904500" cy="528450"/>
            </a:xfrm>
            <a:custGeom>
              <a:avLst/>
              <a:gdLst/>
              <a:ahLst/>
              <a:cxnLst/>
              <a:rect l="l" t="t" r="r" b="b"/>
              <a:pathLst>
                <a:path w="36180" h="21138" extrusionOk="0">
                  <a:moveTo>
                    <a:pt x="7821" y="1"/>
                  </a:moveTo>
                  <a:cubicBezTo>
                    <a:pt x="4184" y="1"/>
                    <a:pt x="1689" y="1039"/>
                    <a:pt x="860" y="2905"/>
                  </a:cubicBezTo>
                  <a:cubicBezTo>
                    <a:pt x="0" y="4835"/>
                    <a:pt x="993" y="7494"/>
                    <a:pt x="3618" y="10295"/>
                  </a:cubicBezTo>
                  <a:cubicBezTo>
                    <a:pt x="6242" y="13098"/>
                    <a:pt x="10284" y="15813"/>
                    <a:pt x="14854" y="17846"/>
                  </a:cubicBezTo>
                  <a:cubicBezTo>
                    <a:pt x="19424" y="19879"/>
                    <a:pt x="24147" y="21062"/>
                    <a:pt x="27986" y="21134"/>
                  </a:cubicBezTo>
                  <a:cubicBezTo>
                    <a:pt x="28112" y="21136"/>
                    <a:pt x="28237" y="21138"/>
                    <a:pt x="28360" y="21138"/>
                  </a:cubicBezTo>
                  <a:cubicBezTo>
                    <a:pt x="31995" y="21138"/>
                    <a:pt x="34490" y="20101"/>
                    <a:pt x="35322" y="18234"/>
                  </a:cubicBezTo>
                  <a:cubicBezTo>
                    <a:pt x="36179" y="16305"/>
                    <a:pt x="35187" y="13646"/>
                    <a:pt x="32563" y="10844"/>
                  </a:cubicBezTo>
                  <a:cubicBezTo>
                    <a:pt x="29938" y="8042"/>
                    <a:pt x="25896" y="5325"/>
                    <a:pt x="21327" y="3293"/>
                  </a:cubicBezTo>
                  <a:cubicBezTo>
                    <a:pt x="16757" y="1261"/>
                    <a:pt x="12034" y="78"/>
                    <a:pt x="8195" y="5"/>
                  </a:cubicBezTo>
                  <a:cubicBezTo>
                    <a:pt x="8069" y="2"/>
                    <a:pt x="7945" y="1"/>
                    <a:pt x="782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32;p51">
              <a:extLst>
                <a:ext uri="{FF2B5EF4-FFF2-40B4-BE49-F238E27FC236}">
                  <a16:creationId xmlns:a16="http://schemas.microsoft.com/office/drawing/2014/main" id="{576B31EC-CE73-49EF-A651-3042D8960D39}"/>
                </a:ext>
              </a:extLst>
            </p:cNvPr>
            <p:cNvSpPr/>
            <p:nvPr/>
          </p:nvSpPr>
          <p:spPr>
            <a:xfrm>
              <a:off x="7952100" y="4195200"/>
              <a:ext cx="873100" cy="468225"/>
            </a:xfrm>
            <a:custGeom>
              <a:avLst/>
              <a:gdLst/>
              <a:ahLst/>
              <a:cxnLst/>
              <a:rect l="l" t="t" r="r" b="b"/>
              <a:pathLst>
                <a:path w="34924" h="18729" extrusionOk="0">
                  <a:moveTo>
                    <a:pt x="5575" y="1"/>
                  </a:moveTo>
                  <a:cubicBezTo>
                    <a:pt x="2951" y="1"/>
                    <a:pt x="1216" y="659"/>
                    <a:pt x="667" y="1893"/>
                  </a:cubicBezTo>
                  <a:cubicBezTo>
                    <a:pt x="1" y="3390"/>
                    <a:pt x="1131" y="5613"/>
                    <a:pt x="3810" y="8073"/>
                  </a:cubicBezTo>
                  <a:cubicBezTo>
                    <a:pt x="6489" y="10533"/>
                    <a:pt x="10496" y="13029"/>
                    <a:pt x="14952" y="15010"/>
                  </a:cubicBezTo>
                  <a:cubicBezTo>
                    <a:pt x="19406" y="16990"/>
                    <a:pt x="23943" y="18297"/>
                    <a:pt x="27564" y="18639"/>
                  </a:cubicBezTo>
                  <a:cubicBezTo>
                    <a:pt x="28197" y="18699"/>
                    <a:pt x="28793" y="18728"/>
                    <a:pt x="29349" y="18728"/>
                  </a:cubicBezTo>
                  <a:cubicBezTo>
                    <a:pt x="31973" y="18728"/>
                    <a:pt x="33708" y="18071"/>
                    <a:pt x="34258" y="16836"/>
                  </a:cubicBezTo>
                  <a:cubicBezTo>
                    <a:pt x="34924" y="15338"/>
                    <a:pt x="33794" y="13115"/>
                    <a:pt x="31114" y="10656"/>
                  </a:cubicBezTo>
                  <a:cubicBezTo>
                    <a:pt x="28436" y="8195"/>
                    <a:pt x="24427" y="5700"/>
                    <a:pt x="19973" y="3720"/>
                  </a:cubicBezTo>
                  <a:cubicBezTo>
                    <a:pt x="15519" y="1737"/>
                    <a:pt x="10982" y="433"/>
                    <a:pt x="7361" y="90"/>
                  </a:cubicBezTo>
                  <a:cubicBezTo>
                    <a:pt x="6728" y="30"/>
                    <a:pt x="6132" y="1"/>
                    <a:pt x="5575"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3;p51">
              <a:extLst>
                <a:ext uri="{FF2B5EF4-FFF2-40B4-BE49-F238E27FC236}">
                  <a16:creationId xmlns:a16="http://schemas.microsoft.com/office/drawing/2014/main" id="{F62AA38F-0C07-49A2-B836-26573B1E4CBC}"/>
                </a:ext>
              </a:extLst>
            </p:cNvPr>
            <p:cNvSpPr/>
            <p:nvPr/>
          </p:nvSpPr>
          <p:spPr>
            <a:xfrm>
              <a:off x="5332250" y="3915725"/>
              <a:ext cx="656825" cy="747200"/>
            </a:xfrm>
            <a:custGeom>
              <a:avLst/>
              <a:gdLst/>
              <a:ahLst/>
              <a:cxnLst/>
              <a:rect l="l" t="t" r="r" b="b"/>
              <a:pathLst>
                <a:path w="26273" h="29888" extrusionOk="0">
                  <a:moveTo>
                    <a:pt x="21871" y="1"/>
                  </a:moveTo>
                  <a:cubicBezTo>
                    <a:pt x="20453" y="1"/>
                    <a:pt x="18731" y="530"/>
                    <a:pt x="16828" y="1575"/>
                  </a:cubicBezTo>
                  <a:cubicBezTo>
                    <a:pt x="13604" y="3346"/>
                    <a:pt x="10122" y="6453"/>
                    <a:pt x="7151" y="10212"/>
                  </a:cubicBezTo>
                  <a:cubicBezTo>
                    <a:pt x="4179" y="13972"/>
                    <a:pt x="1959" y="18075"/>
                    <a:pt x="981" y="21621"/>
                  </a:cubicBezTo>
                  <a:cubicBezTo>
                    <a:pt x="1" y="25166"/>
                    <a:pt x="343" y="27863"/>
                    <a:pt x="1930" y="29119"/>
                  </a:cubicBezTo>
                  <a:cubicBezTo>
                    <a:pt x="2580" y="29633"/>
                    <a:pt x="3418" y="29888"/>
                    <a:pt x="4402" y="29888"/>
                  </a:cubicBezTo>
                  <a:cubicBezTo>
                    <a:pt x="5820" y="29888"/>
                    <a:pt x="7542" y="29359"/>
                    <a:pt x="9445" y="28314"/>
                  </a:cubicBezTo>
                  <a:cubicBezTo>
                    <a:pt x="12669" y="26542"/>
                    <a:pt x="16151" y="23436"/>
                    <a:pt x="19123" y="19676"/>
                  </a:cubicBezTo>
                  <a:cubicBezTo>
                    <a:pt x="22094" y="15917"/>
                    <a:pt x="24314" y="11814"/>
                    <a:pt x="25294" y="8267"/>
                  </a:cubicBezTo>
                  <a:cubicBezTo>
                    <a:pt x="26272" y="4723"/>
                    <a:pt x="25930" y="2024"/>
                    <a:pt x="24343" y="770"/>
                  </a:cubicBezTo>
                  <a:cubicBezTo>
                    <a:pt x="23693" y="256"/>
                    <a:pt x="22855" y="1"/>
                    <a:pt x="21871"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4;p51">
              <a:extLst>
                <a:ext uri="{FF2B5EF4-FFF2-40B4-BE49-F238E27FC236}">
                  <a16:creationId xmlns:a16="http://schemas.microsoft.com/office/drawing/2014/main" id="{3B949FD6-E299-4F59-8F00-EE619E48789E}"/>
                </a:ext>
              </a:extLst>
            </p:cNvPr>
            <p:cNvSpPr/>
            <p:nvPr/>
          </p:nvSpPr>
          <p:spPr>
            <a:xfrm>
              <a:off x="5389550" y="3958450"/>
              <a:ext cx="609325" cy="714825"/>
            </a:xfrm>
            <a:custGeom>
              <a:avLst/>
              <a:gdLst/>
              <a:ahLst/>
              <a:cxnLst/>
              <a:rect l="l" t="t" r="r" b="b"/>
              <a:pathLst>
                <a:path w="24373" h="28593" extrusionOk="0">
                  <a:moveTo>
                    <a:pt x="21550" y="0"/>
                  </a:moveTo>
                  <a:cubicBezTo>
                    <a:pt x="20276" y="0"/>
                    <a:pt x="18583" y="655"/>
                    <a:pt x="16627" y="1931"/>
                  </a:cubicBezTo>
                  <a:cubicBezTo>
                    <a:pt x="13707" y="3833"/>
                    <a:pt x="10440" y="6961"/>
                    <a:pt x="7543" y="10624"/>
                  </a:cubicBezTo>
                  <a:cubicBezTo>
                    <a:pt x="4645" y="14289"/>
                    <a:pt x="2357" y="18191"/>
                    <a:pt x="1179" y="21471"/>
                  </a:cubicBezTo>
                  <a:cubicBezTo>
                    <a:pt x="1" y="24750"/>
                    <a:pt x="32" y="27139"/>
                    <a:pt x="1264" y="28113"/>
                  </a:cubicBezTo>
                  <a:cubicBezTo>
                    <a:pt x="1669" y="28434"/>
                    <a:pt x="2195" y="28593"/>
                    <a:pt x="2821" y="28593"/>
                  </a:cubicBezTo>
                  <a:cubicBezTo>
                    <a:pt x="4096" y="28593"/>
                    <a:pt x="5789" y="27937"/>
                    <a:pt x="7746" y="26662"/>
                  </a:cubicBezTo>
                  <a:cubicBezTo>
                    <a:pt x="10666" y="24760"/>
                    <a:pt x="13933" y="21632"/>
                    <a:pt x="16831" y="17967"/>
                  </a:cubicBezTo>
                  <a:cubicBezTo>
                    <a:pt x="19728" y="14304"/>
                    <a:pt x="22017" y="10402"/>
                    <a:pt x="23194" y="7123"/>
                  </a:cubicBezTo>
                  <a:cubicBezTo>
                    <a:pt x="24373" y="3843"/>
                    <a:pt x="24341" y="1454"/>
                    <a:pt x="23109" y="480"/>
                  </a:cubicBezTo>
                  <a:cubicBezTo>
                    <a:pt x="22703" y="159"/>
                    <a:pt x="22177" y="0"/>
                    <a:pt x="215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35;p51">
              <a:extLst>
                <a:ext uri="{FF2B5EF4-FFF2-40B4-BE49-F238E27FC236}">
                  <a16:creationId xmlns:a16="http://schemas.microsoft.com/office/drawing/2014/main" id="{418DB243-A4AF-473C-9509-258154EB3052}"/>
                </a:ext>
              </a:extLst>
            </p:cNvPr>
            <p:cNvSpPr/>
            <p:nvPr/>
          </p:nvSpPr>
          <p:spPr>
            <a:xfrm>
              <a:off x="7152675" y="3867050"/>
              <a:ext cx="457550" cy="279775"/>
            </a:xfrm>
            <a:custGeom>
              <a:avLst/>
              <a:gdLst/>
              <a:ahLst/>
              <a:cxnLst/>
              <a:rect l="l" t="t" r="r" b="b"/>
              <a:pathLst>
                <a:path w="18302" h="11191" extrusionOk="0">
                  <a:moveTo>
                    <a:pt x="7632" y="1"/>
                  </a:moveTo>
                  <a:cubicBezTo>
                    <a:pt x="6126" y="1"/>
                    <a:pt x="4698" y="245"/>
                    <a:pt x="3494" y="722"/>
                  </a:cubicBezTo>
                  <a:cubicBezTo>
                    <a:pt x="1652" y="1451"/>
                    <a:pt x="482" y="2664"/>
                    <a:pt x="241" y="4093"/>
                  </a:cubicBezTo>
                  <a:cubicBezTo>
                    <a:pt x="1" y="5522"/>
                    <a:pt x="708" y="7052"/>
                    <a:pt x="2208" y="8344"/>
                  </a:cubicBezTo>
                  <a:cubicBezTo>
                    <a:pt x="3709" y="9636"/>
                    <a:pt x="5880" y="10587"/>
                    <a:pt x="8242" y="10985"/>
                  </a:cubicBezTo>
                  <a:cubicBezTo>
                    <a:pt x="9057" y="11122"/>
                    <a:pt x="9872" y="11190"/>
                    <a:pt x="10665" y="11190"/>
                  </a:cubicBezTo>
                  <a:cubicBezTo>
                    <a:pt x="12173" y="11190"/>
                    <a:pt x="13603" y="10945"/>
                    <a:pt x="14808" y="10468"/>
                  </a:cubicBezTo>
                  <a:cubicBezTo>
                    <a:pt x="16650" y="9739"/>
                    <a:pt x="17820" y="8527"/>
                    <a:pt x="18061" y="7098"/>
                  </a:cubicBezTo>
                  <a:cubicBezTo>
                    <a:pt x="18302" y="5669"/>
                    <a:pt x="17594" y="4139"/>
                    <a:pt x="16093" y="2847"/>
                  </a:cubicBezTo>
                  <a:cubicBezTo>
                    <a:pt x="14594" y="1554"/>
                    <a:pt x="12422" y="604"/>
                    <a:pt x="10059" y="206"/>
                  </a:cubicBezTo>
                  <a:cubicBezTo>
                    <a:pt x="9243" y="69"/>
                    <a:pt x="8426" y="1"/>
                    <a:pt x="7632"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36;p51">
              <a:extLst>
                <a:ext uri="{FF2B5EF4-FFF2-40B4-BE49-F238E27FC236}">
                  <a16:creationId xmlns:a16="http://schemas.microsoft.com/office/drawing/2014/main" id="{8D97DEA8-AB5B-4967-9E09-7E046AF1A777}"/>
                </a:ext>
              </a:extLst>
            </p:cNvPr>
            <p:cNvSpPr/>
            <p:nvPr/>
          </p:nvSpPr>
          <p:spPr>
            <a:xfrm>
              <a:off x="7154575" y="3926375"/>
              <a:ext cx="443625" cy="221525"/>
            </a:xfrm>
            <a:custGeom>
              <a:avLst/>
              <a:gdLst/>
              <a:ahLst/>
              <a:cxnLst/>
              <a:rect l="l" t="t" r="r" b="b"/>
              <a:pathLst>
                <a:path w="17745" h="8861" extrusionOk="0">
                  <a:moveTo>
                    <a:pt x="6665" y="0"/>
                  </a:moveTo>
                  <a:cubicBezTo>
                    <a:pt x="5412" y="0"/>
                    <a:pt x="4235" y="147"/>
                    <a:pt x="3229" y="438"/>
                  </a:cubicBezTo>
                  <a:cubicBezTo>
                    <a:pt x="1469" y="948"/>
                    <a:pt x="374" y="1858"/>
                    <a:pt x="187" y="2966"/>
                  </a:cubicBezTo>
                  <a:cubicBezTo>
                    <a:pt x="1" y="4075"/>
                    <a:pt x="735" y="5293"/>
                    <a:pt x="2232" y="6352"/>
                  </a:cubicBezTo>
                  <a:cubicBezTo>
                    <a:pt x="3729" y="7410"/>
                    <a:pt x="5864" y="8224"/>
                    <a:pt x="8167" y="8612"/>
                  </a:cubicBezTo>
                  <a:cubicBezTo>
                    <a:pt x="9154" y="8778"/>
                    <a:pt x="10138" y="8861"/>
                    <a:pt x="11079" y="8861"/>
                  </a:cubicBezTo>
                  <a:cubicBezTo>
                    <a:pt x="12332" y="8861"/>
                    <a:pt x="13509" y="8714"/>
                    <a:pt x="14515" y="8423"/>
                  </a:cubicBezTo>
                  <a:cubicBezTo>
                    <a:pt x="16276" y="7913"/>
                    <a:pt x="17371" y="7004"/>
                    <a:pt x="17557" y="5895"/>
                  </a:cubicBezTo>
                  <a:cubicBezTo>
                    <a:pt x="17744" y="4786"/>
                    <a:pt x="17008" y="3568"/>
                    <a:pt x="15512" y="2509"/>
                  </a:cubicBezTo>
                  <a:cubicBezTo>
                    <a:pt x="14015" y="1451"/>
                    <a:pt x="11881" y="637"/>
                    <a:pt x="9576" y="249"/>
                  </a:cubicBezTo>
                  <a:cubicBezTo>
                    <a:pt x="8589" y="83"/>
                    <a:pt x="7606" y="0"/>
                    <a:pt x="666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37;p51">
              <a:extLst>
                <a:ext uri="{FF2B5EF4-FFF2-40B4-BE49-F238E27FC236}">
                  <a16:creationId xmlns:a16="http://schemas.microsoft.com/office/drawing/2014/main" id="{BE630601-3815-4606-A474-3FDD0D35E57D}"/>
                </a:ext>
              </a:extLst>
            </p:cNvPr>
            <p:cNvSpPr/>
            <p:nvPr/>
          </p:nvSpPr>
          <p:spPr>
            <a:xfrm>
              <a:off x="7376575" y="3612575"/>
              <a:ext cx="175925" cy="104600"/>
            </a:xfrm>
            <a:custGeom>
              <a:avLst/>
              <a:gdLst/>
              <a:ahLst/>
              <a:cxnLst/>
              <a:rect l="l" t="t" r="r" b="b"/>
              <a:pathLst>
                <a:path w="7037" h="4184" extrusionOk="0">
                  <a:moveTo>
                    <a:pt x="2951" y="0"/>
                  </a:moveTo>
                  <a:cubicBezTo>
                    <a:pt x="1506" y="0"/>
                    <a:pt x="344" y="606"/>
                    <a:pt x="188" y="1531"/>
                  </a:cubicBezTo>
                  <a:cubicBezTo>
                    <a:pt x="0" y="2643"/>
                    <a:pt x="1339" y="3795"/>
                    <a:pt x="3178" y="4106"/>
                  </a:cubicBezTo>
                  <a:cubicBezTo>
                    <a:pt x="3489" y="4159"/>
                    <a:pt x="3795" y="4184"/>
                    <a:pt x="4088" y="4184"/>
                  </a:cubicBezTo>
                  <a:cubicBezTo>
                    <a:pt x="5532" y="4184"/>
                    <a:pt x="6693" y="3578"/>
                    <a:pt x="6849" y="2654"/>
                  </a:cubicBezTo>
                  <a:cubicBezTo>
                    <a:pt x="7037" y="1541"/>
                    <a:pt x="5698" y="387"/>
                    <a:pt x="3859" y="77"/>
                  </a:cubicBezTo>
                  <a:cubicBezTo>
                    <a:pt x="3549" y="25"/>
                    <a:pt x="3244" y="0"/>
                    <a:pt x="295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38;p51">
              <a:extLst>
                <a:ext uri="{FF2B5EF4-FFF2-40B4-BE49-F238E27FC236}">
                  <a16:creationId xmlns:a16="http://schemas.microsoft.com/office/drawing/2014/main" id="{1201B8F6-C70B-43EC-AAC3-FE29B0B35CDB}"/>
                </a:ext>
              </a:extLst>
            </p:cNvPr>
            <p:cNvSpPr/>
            <p:nvPr/>
          </p:nvSpPr>
          <p:spPr>
            <a:xfrm>
              <a:off x="7381475" y="3635150"/>
              <a:ext cx="162325" cy="82025"/>
            </a:xfrm>
            <a:custGeom>
              <a:avLst/>
              <a:gdLst/>
              <a:ahLst/>
              <a:cxnLst/>
              <a:rect l="l" t="t" r="r" b="b"/>
              <a:pathLst>
                <a:path w="6493" h="3281" extrusionOk="0">
                  <a:moveTo>
                    <a:pt x="2600" y="0"/>
                  </a:moveTo>
                  <a:cubicBezTo>
                    <a:pt x="1399" y="0"/>
                    <a:pt x="394" y="420"/>
                    <a:pt x="1" y="1094"/>
                  </a:cubicBezTo>
                  <a:cubicBezTo>
                    <a:pt x="190" y="2046"/>
                    <a:pt x="1401" y="2937"/>
                    <a:pt x="2984" y="3203"/>
                  </a:cubicBezTo>
                  <a:cubicBezTo>
                    <a:pt x="3294" y="3256"/>
                    <a:pt x="3599" y="3280"/>
                    <a:pt x="3892" y="3280"/>
                  </a:cubicBezTo>
                  <a:cubicBezTo>
                    <a:pt x="5093" y="3280"/>
                    <a:pt x="6099" y="2861"/>
                    <a:pt x="6493" y="2188"/>
                  </a:cubicBezTo>
                  <a:cubicBezTo>
                    <a:pt x="6305" y="1235"/>
                    <a:pt x="5092" y="345"/>
                    <a:pt x="3510" y="78"/>
                  </a:cubicBezTo>
                  <a:cubicBezTo>
                    <a:pt x="3199" y="26"/>
                    <a:pt x="2893" y="0"/>
                    <a:pt x="260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39;p51">
              <a:extLst>
                <a:ext uri="{FF2B5EF4-FFF2-40B4-BE49-F238E27FC236}">
                  <a16:creationId xmlns:a16="http://schemas.microsoft.com/office/drawing/2014/main" id="{6BFC3F91-2D21-47D5-96C2-1973F09372A9}"/>
                </a:ext>
              </a:extLst>
            </p:cNvPr>
            <p:cNvSpPr/>
            <p:nvPr/>
          </p:nvSpPr>
          <p:spPr>
            <a:xfrm>
              <a:off x="7797575" y="3852225"/>
              <a:ext cx="175925" cy="104625"/>
            </a:xfrm>
            <a:custGeom>
              <a:avLst/>
              <a:gdLst/>
              <a:ahLst/>
              <a:cxnLst/>
              <a:rect l="l" t="t" r="r" b="b"/>
              <a:pathLst>
                <a:path w="7037" h="4185" extrusionOk="0">
                  <a:moveTo>
                    <a:pt x="2952" y="0"/>
                  </a:moveTo>
                  <a:cubicBezTo>
                    <a:pt x="1507" y="0"/>
                    <a:pt x="344" y="606"/>
                    <a:pt x="188" y="1531"/>
                  </a:cubicBezTo>
                  <a:cubicBezTo>
                    <a:pt x="0" y="2644"/>
                    <a:pt x="1339" y="3797"/>
                    <a:pt x="3180" y="4107"/>
                  </a:cubicBezTo>
                  <a:cubicBezTo>
                    <a:pt x="3490" y="4160"/>
                    <a:pt x="3794" y="4185"/>
                    <a:pt x="4087" y="4185"/>
                  </a:cubicBezTo>
                  <a:cubicBezTo>
                    <a:pt x="5531" y="4185"/>
                    <a:pt x="6693" y="3579"/>
                    <a:pt x="6849" y="2654"/>
                  </a:cubicBezTo>
                  <a:cubicBezTo>
                    <a:pt x="7037" y="1541"/>
                    <a:pt x="5698" y="388"/>
                    <a:pt x="3859" y="77"/>
                  </a:cubicBezTo>
                  <a:cubicBezTo>
                    <a:pt x="3549" y="25"/>
                    <a:pt x="3244" y="0"/>
                    <a:pt x="2952"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40;p51">
              <a:extLst>
                <a:ext uri="{FF2B5EF4-FFF2-40B4-BE49-F238E27FC236}">
                  <a16:creationId xmlns:a16="http://schemas.microsoft.com/office/drawing/2014/main" id="{BB0BF845-AF12-432A-95B8-57072E20F9F0}"/>
                </a:ext>
              </a:extLst>
            </p:cNvPr>
            <p:cNvSpPr/>
            <p:nvPr/>
          </p:nvSpPr>
          <p:spPr>
            <a:xfrm>
              <a:off x="7802525" y="3874800"/>
              <a:ext cx="162275" cy="82050"/>
            </a:xfrm>
            <a:custGeom>
              <a:avLst/>
              <a:gdLst/>
              <a:ahLst/>
              <a:cxnLst/>
              <a:rect l="l" t="t" r="r" b="b"/>
              <a:pathLst>
                <a:path w="6491" h="3282" extrusionOk="0">
                  <a:moveTo>
                    <a:pt x="2601" y="1"/>
                  </a:moveTo>
                  <a:cubicBezTo>
                    <a:pt x="1399" y="1"/>
                    <a:pt x="393" y="420"/>
                    <a:pt x="0" y="1093"/>
                  </a:cubicBezTo>
                  <a:cubicBezTo>
                    <a:pt x="188" y="2046"/>
                    <a:pt x="1399" y="2938"/>
                    <a:pt x="2982" y="3204"/>
                  </a:cubicBezTo>
                  <a:cubicBezTo>
                    <a:pt x="3292" y="3257"/>
                    <a:pt x="3597" y="3282"/>
                    <a:pt x="3890" y="3282"/>
                  </a:cubicBezTo>
                  <a:cubicBezTo>
                    <a:pt x="5092" y="3282"/>
                    <a:pt x="6098" y="2863"/>
                    <a:pt x="6491" y="2189"/>
                  </a:cubicBezTo>
                  <a:cubicBezTo>
                    <a:pt x="6303" y="1237"/>
                    <a:pt x="5092" y="346"/>
                    <a:pt x="3509" y="78"/>
                  </a:cubicBezTo>
                  <a:cubicBezTo>
                    <a:pt x="3199" y="26"/>
                    <a:pt x="2894" y="1"/>
                    <a:pt x="260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41;p51">
              <a:extLst>
                <a:ext uri="{FF2B5EF4-FFF2-40B4-BE49-F238E27FC236}">
                  <a16:creationId xmlns:a16="http://schemas.microsoft.com/office/drawing/2014/main" id="{37A7DBBC-F2C8-4751-BE8A-037EDFAA602D}"/>
                </a:ext>
              </a:extLst>
            </p:cNvPr>
            <p:cNvSpPr/>
            <p:nvPr/>
          </p:nvSpPr>
          <p:spPr>
            <a:xfrm>
              <a:off x="6532025" y="4269425"/>
              <a:ext cx="174475" cy="122325"/>
            </a:xfrm>
            <a:custGeom>
              <a:avLst/>
              <a:gdLst/>
              <a:ahLst/>
              <a:cxnLst/>
              <a:rect l="l" t="t" r="r" b="b"/>
              <a:pathLst>
                <a:path w="6979" h="4893" extrusionOk="0">
                  <a:moveTo>
                    <a:pt x="4769" y="0"/>
                  </a:moveTo>
                  <a:cubicBezTo>
                    <a:pt x="4069" y="0"/>
                    <a:pt x="3251" y="225"/>
                    <a:pt x="2467" y="677"/>
                  </a:cubicBezTo>
                  <a:cubicBezTo>
                    <a:pt x="851" y="1611"/>
                    <a:pt x="1" y="3159"/>
                    <a:pt x="565" y="4136"/>
                  </a:cubicBezTo>
                  <a:cubicBezTo>
                    <a:pt x="856" y="4639"/>
                    <a:pt x="1465" y="4893"/>
                    <a:pt x="2208" y="4893"/>
                  </a:cubicBezTo>
                  <a:cubicBezTo>
                    <a:pt x="2908" y="4893"/>
                    <a:pt x="3727" y="4668"/>
                    <a:pt x="4511" y="4215"/>
                  </a:cubicBezTo>
                  <a:cubicBezTo>
                    <a:pt x="6126" y="3283"/>
                    <a:pt x="6978" y="1734"/>
                    <a:pt x="6413" y="758"/>
                  </a:cubicBezTo>
                  <a:cubicBezTo>
                    <a:pt x="6122" y="254"/>
                    <a:pt x="5513" y="0"/>
                    <a:pt x="4769"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42;p51">
              <a:extLst>
                <a:ext uri="{FF2B5EF4-FFF2-40B4-BE49-F238E27FC236}">
                  <a16:creationId xmlns:a16="http://schemas.microsoft.com/office/drawing/2014/main" id="{9EA7A947-528A-476D-AF44-1FCE8438DFF8}"/>
                </a:ext>
              </a:extLst>
            </p:cNvPr>
            <p:cNvSpPr/>
            <p:nvPr/>
          </p:nvSpPr>
          <p:spPr>
            <a:xfrm>
              <a:off x="6549800" y="4289250"/>
              <a:ext cx="150350" cy="102500"/>
            </a:xfrm>
            <a:custGeom>
              <a:avLst/>
              <a:gdLst/>
              <a:ahLst/>
              <a:cxnLst/>
              <a:rect l="l" t="t" r="r" b="b"/>
              <a:pathLst>
                <a:path w="6014" h="4100" extrusionOk="0">
                  <a:moveTo>
                    <a:pt x="4517" y="0"/>
                  </a:moveTo>
                  <a:cubicBezTo>
                    <a:pt x="3816" y="0"/>
                    <a:pt x="2997" y="225"/>
                    <a:pt x="2214" y="678"/>
                  </a:cubicBezTo>
                  <a:cubicBezTo>
                    <a:pt x="825" y="1481"/>
                    <a:pt x="0" y="2739"/>
                    <a:pt x="156" y="3697"/>
                  </a:cubicBezTo>
                  <a:cubicBezTo>
                    <a:pt x="484" y="3965"/>
                    <a:pt x="955" y="4100"/>
                    <a:pt x="1497" y="4100"/>
                  </a:cubicBezTo>
                  <a:cubicBezTo>
                    <a:pt x="2198" y="4100"/>
                    <a:pt x="3017" y="3875"/>
                    <a:pt x="3800" y="3422"/>
                  </a:cubicBezTo>
                  <a:cubicBezTo>
                    <a:pt x="5189" y="2620"/>
                    <a:pt x="6014" y="1361"/>
                    <a:pt x="5858" y="403"/>
                  </a:cubicBezTo>
                  <a:cubicBezTo>
                    <a:pt x="5530" y="135"/>
                    <a:pt x="5059" y="0"/>
                    <a:pt x="451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3;p51">
              <a:extLst>
                <a:ext uri="{FF2B5EF4-FFF2-40B4-BE49-F238E27FC236}">
                  <a16:creationId xmlns:a16="http://schemas.microsoft.com/office/drawing/2014/main" id="{CB5237B5-A691-4968-AE3B-4B456745C4FF}"/>
                </a:ext>
              </a:extLst>
            </p:cNvPr>
            <p:cNvSpPr/>
            <p:nvPr/>
          </p:nvSpPr>
          <p:spPr>
            <a:xfrm>
              <a:off x="7448500" y="3263800"/>
              <a:ext cx="255000" cy="107650"/>
            </a:xfrm>
            <a:custGeom>
              <a:avLst/>
              <a:gdLst/>
              <a:ahLst/>
              <a:cxnLst/>
              <a:rect l="l" t="t" r="r" b="b"/>
              <a:pathLst>
                <a:path w="10200" h="4306" extrusionOk="0">
                  <a:moveTo>
                    <a:pt x="3517" y="1"/>
                  </a:moveTo>
                  <a:cubicBezTo>
                    <a:pt x="1691" y="1"/>
                    <a:pt x="325" y="499"/>
                    <a:pt x="185" y="1325"/>
                  </a:cubicBezTo>
                  <a:cubicBezTo>
                    <a:pt x="1" y="2422"/>
                    <a:pt x="2050" y="3681"/>
                    <a:pt x="4766" y="4139"/>
                  </a:cubicBezTo>
                  <a:cubicBezTo>
                    <a:pt x="5436" y="4252"/>
                    <a:pt x="6084" y="4305"/>
                    <a:pt x="6682" y="4305"/>
                  </a:cubicBezTo>
                  <a:cubicBezTo>
                    <a:pt x="8508" y="4305"/>
                    <a:pt x="9876" y="3808"/>
                    <a:pt x="10015" y="2982"/>
                  </a:cubicBezTo>
                  <a:cubicBezTo>
                    <a:pt x="10199" y="1885"/>
                    <a:pt x="8149" y="624"/>
                    <a:pt x="5435" y="168"/>
                  </a:cubicBezTo>
                  <a:cubicBezTo>
                    <a:pt x="4764" y="54"/>
                    <a:pt x="4116" y="1"/>
                    <a:pt x="351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44;p51">
              <a:extLst>
                <a:ext uri="{FF2B5EF4-FFF2-40B4-BE49-F238E27FC236}">
                  <a16:creationId xmlns:a16="http://schemas.microsoft.com/office/drawing/2014/main" id="{1ACF330E-F707-400D-A65B-CC0721FA1EAA}"/>
                </a:ext>
              </a:extLst>
            </p:cNvPr>
            <p:cNvSpPr/>
            <p:nvPr/>
          </p:nvSpPr>
          <p:spPr>
            <a:xfrm>
              <a:off x="7450725" y="3285250"/>
              <a:ext cx="246750" cy="87000"/>
            </a:xfrm>
            <a:custGeom>
              <a:avLst/>
              <a:gdLst/>
              <a:ahLst/>
              <a:cxnLst/>
              <a:rect l="l" t="t" r="r" b="b"/>
              <a:pathLst>
                <a:path w="9870" h="3480" extrusionOk="0">
                  <a:moveTo>
                    <a:pt x="2945" y="0"/>
                  </a:moveTo>
                  <a:cubicBezTo>
                    <a:pt x="1374" y="0"/>
                    <a:pt x="245" y="339"/>
                    <a:pt x="144" y="932"/>
                  </a:cubicBezTo>
                  <a:cubicBezTo>
                    <a:pt x="0" y="1783"/>
                    <a:pt x="2030" y="2834"/>
                    <a:pt x="4675" y="3281"/>
                  </a:cubicBezTo>
                  <a:cubicBezTo>
                    <a:pt x="5477" y="3416"/>
                    <a:pt x="6243" y="3480"/>
                    <a:pt x="6926" y="3480"/>
                  </a:cubicBezTo>
                  <a:cubicBezTo>
                    <a:pt x="8497" y="3480"/>
                    <a:pt x="9627" y="3141"/>
                    <a:pt x="9727" y="2548"/>
                  </a:cubicBezTo>
                  <a:cubicBezTo>
                    <a:pt x="9870" y="1697"/>
                    <a:pt x="7840" y="646"/>
                    <a:pt x="5195" y="199"/>
                  </a:cubicBezTo>
                  <a:cubicBezTo>
                    <a:pt x="4394" y="64"/>
                    <a:pt x="3628" y="0"/>
                    <a:pt x="2945"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45;p51">
              <a:extLst>
                <a:ext uri="{FF2B5EF4-FFF2-40B4-BE49-F238E27FC236}">
                  <a16:creationId xmlns:a16="http://schemas.microsoft.com/office/drawing/2014/main" id="{7CA2D7C4-1470-4D69-9B2B-A3011D284D77}"/>
                </a:ext>
              </a:extLst>
            </p:cNvPr>
            <p:cNvSpPr/>
            <p:nvPr/>
          </p:nvSpPr>
          <p:spPr>
            <a:xfrm>
              <a:off x="6318625" y="3900275"/>
              <a:ext cx="367775" cy="225775"/>
            </a:xfrm>
            <a:custGeom>
              <a:avLst/>
              <a:gdLst/>
              <a:ahLst/>
              <a:cxnLst/>
              <a:rect l="l" t="t" r="r" b="b"/>
              <a:pathLst>
                <a:path w="14711" h="9031" extrusionOk="0">
                  <a:moveTo>
                    <a:pt x="8661" y="0"/>
                  </a:moveTo>
                  <a:cubicBezTo>
                    <a:pt x="7988" y="0"/>
                    <a:pt x="7286" y="62"/>
                    <a:pt x="6570" y="192"/>
                  </a:cubicBezTo>
                  <a:cubicBezTo>
                    <a:pt x="4675" y="537"/>
                    <a:pt x="2941" y="1323"/>
                    <a:pt x="1748" y="2377"/>
                  </a:cubicBezTo>
                  <a:cubicBezTo>
                    <a:pt x="555" y="3432"/>
                    <a:pt x="1" y="4668"/>
                    <a:pt x="210" y="5815"/>
                  </a:cubicBezTo>
                  <a:cubicBezTo>
                    <a:pt x="565" y="7769"/>
                    <a:pt x="3009" y="9030"/>
                    <a:pt x="6049" y="9030"/>
                  </a:cubicBezTo>
                  <a:cubicBezTo>
                    <a:pt x="6723" y="9030"/>
                    <a:pt x="7426" y="8968"/>
                    <a:pt x="8143" y="8838"/>
                  </a:cubicBezTo>
                  <a:cubicBezTo>
                    <a:pt x="10038" y="8494"/>
                    <a:pt x="11772" y="7708"/>
                    <a:pt x="12965" y="6654"/>
                  </a:cubicBezTo>
                  <a:cubicBezTo>
                    <a:pt x="14158" y="5600"/>
                    <a:pt x="14711" y="4362"/>
                    <a:pt x="14503" y="3217"/>
                  </a:cubicBezTo>
                  <a:cubicBezTo>
                    <a:pt x="14148" y="1262"/>
                    <a:pt x="11702" y="0"/>
                    <a:pt x="866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46;p51">
              <a:extLst>
                <a:ext uri="{FF2B5EF4-FFF2-40B4-BE49-F238E27FC236}">
                  <a16:creationId xmlns:a16="http://schemas.microsoft.com/office/drawing/2014/main" id="{0B52FA10-EDD6-4879-9B53-B4F63994671F}"/>
                </a:ext>
              </a:extLst>
            </p:cNvPr>
            <p:cNvSpPr/>
            <p:nvPr/>
          </p:nvSpPr>
          <p:spPr>
            <a:xfrm>
              <a:off x="6332625" y="3949025"/>
              <a:ext cx="348350" cy="177300"/>
            </a:xfrm>
            <a:custGeom>
              <a:avLst/>
              <a:gdLst/>
              <a:ahLst/>
              <a:cxnLst/>
              <a:rect l="l" t="t" r="r" b="b"/>
              <a:pathLst>
                <a:path w="13934" h="7092" extrusionOk="0">
                  <a:moveTo>
                    <a:pt x="8450" y="0"/>
                  </a:moveTo>
                  <a:cubicBezTo>
                    <a:pt x="7777" y="0"/>
                    <a:pt x="7074" y="62"/>
                    <a:pt x="6358" y="193"/>
                  </a:cubicBezTo>
                  <a:cubicBezTo>
                    <a:pt x="2961" y="810"/>
                    <a:pt x="379" y="2759"/>
                    <a:pt x="1" y="4811"/>
                  </a:cubicBezTo>
                  <a:cubicBezTo>
                    <a:pt x="850" y="6223"/>
                    <a:pt x="2962" y="7092"/>
                    <a:pt x="5483" y="7092"/>
                  </a:cubicBezTo>
                  <a:cubicBezTo>
                    <a:pt x="6157" y="7092"/>
                    <a:pt x="6860" y="7030"/>
                    <a:pt x="7576" y="6900"/>
                  </a:cubicBezTo>
                  <a:cubicBezTo>
                    <a:pt x="10973" y="6282"/>
                    <a:pt x="13555" y="4333"/>
                    <a:pt x="13933" y="2281"/>
                  </a:cubicBezTo>
                  <a:cubicBezTo>
                    <a:pt x="13083" y="869"/>
                    <a:pt x="10972" y="0"/>
                    <a:pt x="845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47;p51">
              <a:extLst>
                <a:ext uri="{FF2B5EF4-FFF2-40B4-BE49-F238E27FC236}">
                  <a16:creationId xmlns:a16="http://schemas.microsoft.com/office/drawing/2014/main" id="{78BEC093-AC65-451C-A158-2926C10DC06E}"/>
                </a:ext>
              </a:extLst>
            </p:cNvPr>
            <p:cNvSpPr/>
            <p:nvPr/>
          </p:nvSpPr>
          <p:spPr>
            <a:xfrm>
              <a:off x="5983750" y="4364900"/>
              <a:ext cx="414400" cy="340050"/>
            </a:xfrm>
            <a:custGeom>
              <a:avLst/>
              <a:gdLst/>
              <a:ahLst/>
              <a:cxnLst/>
              <a:rect l="l" t="t" r="r" b="b"/>
              <a:pathLst>
                <a:path w="16576" h="13602" extrusionOk="0">
                  <a:moveTo>
                    <a:pt x="11827" y="1"/>
                  </a:moveTo>
                  <a:cubicBezTo>
                    <a:pt x="11686" y="1"/>
                    <a:pt x="11544" y="5"/>
                    <a:pt x="11399" y="12"/>
                  </a:cubicBezTo>
                  <a:cubicBezTo>
                    <a:pt x="9421" y="118"/>
                    <a:pt x="7197" y="933"/>
                    <a:pt x="5215" y="2281"/>
                  </a:cubicBezTo>
                  <a:cubicBezTo>
                    <a:pt x="3233" y="3629"/>
                    <a:pt x="1656" y="5397"/>
                    <a:pt x="831" y="7198"/>
                  </a:cubicBezTo>
                  <a:cubicBezTo>
                    <a:pt x="6" y="8998"/>
                    <a:pt x="0" y="10682"/>
                    <a:pt x="815" y="11881"/>
                  </a:cubicBezTo>
                  <a:cubicBezTo>
                    <a:pt x="1570" y="12992"/>
                    <a:pt x="2974" y="13601"/>
                    <a:pt x="4749" y="13601"/>
                  </a:cubicBezTo>
                  <a:cubicBezTo>
                    <a:pt x="4889" y="13601"/>
                    <a:pt x="5031" y="13597"/>
                    <a:pt x="5176" y="13590"/>
                  </a:cubicBezTo>
                  <a:cubicBezTo>
                    <a:pt x="7154" y="13484"/>
                    <a:pt x="9378" y="12669"/>
                    <a:pt x="11360" y="11321"/>
                  </a:cubicBezTo>
                  <a:cubicBezTo>
                    <a:pt x="13343" y="9973"/>
                    <a:pt x="14920" y="8204"/>
                    <a:pt x="15745" y="6404"/>
                  </a:cubicBezTo>
                  <a:cubicBezTo>
                    <a:pt x="16569" y="4604"/>
                    <a:pt x="16575" y="2920"/>
                    <a:pt x="15760" y="1721"/>
                  </a:cubicBezTo>
                  <a:cubicBezTo>
                    <a:pt x="15005" y="610"/>
                    <a:pt x="13601" y="1"/>
                    <a:pt x="1182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48;p51">
              <a:extLst>
                <a:ext uri="{FF2B5EF4-FFF2-40B4-BE49-F238E27FC236}">
                  <a16:creationId xmlns:a16="http://schemas.microsoft.com/office/drawing/2014/main" id="{A92DE2F8-1EDD-4981-89E5-8E7154A3B36E}"/>
                </a:ext>
              </a:extLst>
            </p:cNvPr>
            <p:cNvSpPr/>
            <p:nvPr/>
          </p:nvSpPr>
          <p:spPr>
            <a:xfrm>
              <a:off x="6013500" y="4428750"/>
              <a:ext cx="397025" cy="302975"/>
            </a:xfrm>
            <a:custGeom>
              <a:avLst/>
              <a:gdLst/>
              <a:ahLst/>
              <a:cxnLst/>
              <a:rect l="l" t="t" r="r" b="b"/>
              <a:pathLst>
                <a:path w="15881" h="12119" extrusionOk="0">
                  <a:moveTo>
                    <a:pt x="12513" y="0"/>
                  </a:moveTo>
                  <a:cubicBezTo>
                    <a:pt x="12173" y="0"/>
                    <a:pt x="11812" y="28"/>
                    <a:pt x="11431" y="83"/>
                  </a:cubicBezTo>
                  <a:cubicBezTo>
                    <a:pt x="9613" y="348"/>
                    <a:pt x="7504" y="1232"/>
                    <a:pt x="5566" y="2540"/>
                  </a:cubicBezTo>
                  <a:cubicBezTo>
                    <a:pt x="3627" y="3847"/>
                    <a:pt x="2017" y="5473"/>
                    <a:pt x="1092" y="7058"/>
                  </a:cubicBezTo>
                  <a:cubicBezTo>
                    <a:pt x="166" y="8642"/>
                    <a:pt x="0" y="10057"/>
                    <a:pt x="631" y="10991"/>
                  </a:cubicBezTo>
                  <a:cubicBezTo>
                    <a:pt x="1127" y="11729"/>
                    <a:pt x="2090" y="12118"/>
                    <a:pt x="3369" y="12118"/>
                  </a:cubicBezTo>
                  <a:cubicBezTo>
                    <a:pt x="3708" y="12118"/>
                    <a:pt x="4069" y="12091"/>
                    <a:pt x="4450" y="12035"/>
                  </a:cubicBezTo>
                  <a:cubicBezTo>
                    <a:pt x="6266" y="11770"/>
                    <a:pt x="8376" y="10887"/>
                    <a:pt x="10315" y="9579"/>
                  </a:cubicBezTo>
                  <a:cubicBezTo>
                    <a:pt x="12253" y="8270"/>
                    <a:pt x="13863" y="6644"/>
                    <a:pt x="14788" y="5060"/>
                  </a:cubicBezTo>
                  <a:cubicBezTo>
                    <a:pt x="15715" y="3475"/>
                    <a:pt x="15881" y="2060"/>
                    <a:pt x="15251" y="1126"/>
                  </a:cubicBezTo>
                  <a:cubicBezTo>
                    <a:pt x="14753" y="389"/>
                    <a:pt x="13790" y="0"/>
                    <a:pt x="1251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9;p51">
              <a:extLst>
                <a:ext uri="{FF2B5EF4-FFF2-40B4-BE49-F238E27FC236}">
                  <a16:creationId xmlns:a16="http://schemas.microsoft.com/office/drawing/2014/main" id="{A109287B-3C29-4267-ABD1-A11A00BCDD93}"/>
                </a:ext>
              </a:extLst>
            </p:cNvPr>
            <p:cNvSpPr/>
            <p:nvPr/>
          </p:nvSpPr>
          <p:spPr>
            <a:xfrm>
              <a:off x="7885550" y="3123500"/>
              <a:ext cx="660875" cy="499750"/>
            </a:xfrm>
            <a:custGeom>
              <a:avLst/>
              <a:gdLst/>
              <a:ahLst/>
              <a:cxnLst/>
              <a:rect l="l" t="t" r="r" b="b"/>
              <a:pathLst>
                <a:path w="26435" h="19990" extrusionOk="0">
                  <a:moveTo>
                    <a:pt x="5983" y="1"/>
                  </a:moveTo>
                  <a:lnTo>
                    <a:pt x="0" y="8180"/>
                  </a:lnTo>
                  <a:lnTo>
                    <a:pt x="10281" y="16097"/>
                  </a:lnTo>
                  <a:lnTo>
                    <a:pt x="24053" y="19990"/>
                  </a:lnTo>
                  <a:lnTo>
                    <a:pt x="26435" y="10390"/>
                  </a:lnTo>
                  <a:lnTo>
                    <a:pt x="5983" y="1"/>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50;p51">
              <a:extLst>
                <a:ext uri="{FF2B5EF4-FFF2-40B4-BE49-F238E27FC236}">
                  <a16:creationId xmlns:a16="http://schemas.microsoft.com/office/drawing/2014/main" id="{02F9766E-939B-4CB4-9A64-5B96F1C3B681}"/>
                </a:ext>
              </a:extLst>
            </p:cNvPr>
            <p:cNvSpPr/>
            <p:nvPr/>
          </p:nvSpPr>
          <p:spPr>
            <a:xfrm>
              <a:off x="8021925" y="3115250"/>
              <a:ext cx="537675" cy="276275"/>
            </a:xfrm>
            <a:custGeom>
              <a:avLst/>
              <a:gdLst/>
              <a:ahLst/>
              <a:cxnLst/>
              <a:rect l="l" t="t" r="r" b="b"/>
              <a:pathLst>
                <a:path w="21507" h="11051" extrusionOk="0">
                  <a:moveTo>
                    <a:pt x="1459" y="1"/>
                  </a:moveTo>
                  <a:cubicBezTo>
                    <a:pt x="965" y="1"/>
                    <a:pt x="642" y="107"/>
                    <a:pt x="528" y="332"/>
                  </a:cubicBezTo>
                  <a:cubicBezTo>
                    <a:pt x="1" y="1369"/>
                    <a:pt x="4151" y="4536"/>
                    <a:pt x="9800" y="7404"/>
                  </a:cubicBezTo>
                  <a:cubicBezTo>
                    <a:pt x="14227" y="9652"/>
                    <a:pt x="18258" y="11051"/>
                    <a:pt x="20048" y="11051"/>
                  </a:cubicBezTo>
                  <a:cubicBezTo>
                    <a:pt x="20542" y="11051"/>
                    <a:pt x="20866" y="10944"/>
                    <a:pt x="20980" y="10720"/>
                  </a:cubicBezTo>
                  <a:cubicBezTo>
                    <a:pt x="21507" y="9683"/>
                    <a:pt x="17356" y="6516"/>
                    <a:pt x="11708" y="3648"/>
                  </a:cubicBezTo>
                  <a:cubicBezTo>
                    <a:pt x="7281" y="1399"/>
                    <a:pt x="3250" y="1"/>
                    <a:pt x="1459"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51;p51">
              <a:extLst>
                <a:ext uri="{FF2B5EF4-FFF2-40B4-BE49-F238E27FC236}">
                  <a16:creationId xmlns:a16="http://schemas.microsoft.com/office/drawing/2014/main" id="{E6A82C05-CC0C-46F4-9355-C1299F26D800}"/>
                </a:ext>
              </a:extLst>
            </p:cNvPr>
            <p:cNvSpPr/>
            <p:nvPr/>
          </p:nvSpPr>
          <p:spPr>
            <a:xfrm>
              <a:off x="8036225" y="3136300"/>
              <a:ext cx="498425" cy="255250"/>
            </a:xfrm>
            <a:custGeom>
              <a:avLst/>
              <a:gdLst/>
              <a:ahLst/>
              <a:cxnLst/>
              <a:rect l="l" t="t" r="r" b="b"/>
              <a:pathLst>
                <a:path w="19937" h="10210" extrusionOk="0">
                  <a:moveTo>
                    <a:pt x="458" y="1"/>
                  </a:moveTo>
                  <a:cubicBezTo>
                    <a:pt x="284" y="1"/>
                    <a:pt x="130" y="14"/>
                    <a:pt x="0" y="41"/>
                  </a:cubicBezTo>
                  <a:cubicBezTo>
                    <a:pt x="617" y="1405"/>
                    <a:pt x="4368" y="4093"/>
                    <a:pt x="9228" y="6562"/>
                  </a:cubicBezTo>
                  <a:cubicBezTo>
                    <a:pt x="13654" y="8811"/>
                    <a:pt x="17685" y="10209"/>
                    <a:pt x="19476" y="10209"/>
                  </a:cubicBezTo>
                  <a:cubicBezTo>
                    <a:pt x="19652" y="10209"/>
                    <a:pt x="19806" y="10196"/>
                    <a:pt x="19937" y="10169"/>
                  </a:cubicBezTo>
                  <a:cubicBezTo>
                    <a:pt x="19319" y="8805"/>
                    <a:pt x="15568" y="6117"/>
                    <a:pt x="10709" y="3648"/>
                  </a:cubicBezTo>
                  <a:cubicBezTo>
                    <a:pt x="6281" y="1399"/>
                    <a:pt x="2248"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52;p51">
              <a:extLst>
                <a:ext uri="{FF2B5EF4-FFF2-40B4-BE49-F238E27FC236}">
                  <a16:creationId xmlns:a16="http://schemas.microsoft.com/office/drawing/2014/main" id="{B96E8128-B269-42EC-B6CB-95CBF8B99479}"/>
                </a:ext>
              </a:extLst>
            </p:cNvPr>
            <p:cNvSpPr/>
            <p:nvPr/>
          </p:nvSpPr>
          <p:spPr>
            <a:xfrm>
              <a:off x="6961725" y="2978350"/>
              <a:ext cx="486050" cy="311600"/>
            </a:xfrm>
            <a:custGeom>
              <a:avLst/>
              <a:gdLst/>
              <a:ahLst/>
              <a:cxnLst/>
              <a:rect l="l" t="t" r="r" b="b"/>
              <a:pathLst>
                <a:path w="19442" h="12464" extrusionOk="0">
                  <a:moveTo>
                    <a:pt x="1358" y="0"/>
                  </a:moveTo>
                  <a:lnTo>
                    <a:pt x="1" y="9785"/>
                  </a:lnTo>
                  <a:lnTo>
                    <a:pt x="9208" y="12463"/>
                  </a:lnTo>
                  <a:lnTo>
                    <a:pt x="19442" y="10097"/>
                  </a:lnTo>
                  <a:lnTo>
                    <a:pt x="17996" y="572"/>
                  </a:lnTo>
                  <a:lnTo>
                    <a:pt x="1358" y="0"/>
                  </a:ln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53;p51">
              <a:extLst>
                <a:ext uri="{FF2B5EF4-FFF2-40B4-BE49-F238E27FC236}">
                  <a16:creationId xmlns:a16="http://schemas.microsoft.com/office/drawing/2014/main" id="{A590664D-09BD-4736-B1D7-7B37CFD41B93}"/>
                </a:ext>
              </a:extLst>
            </p:cNvPr>
            <p:cNvSpPr/>
            <p:nvPr/>
          </p:nvSpPr>
          <p:spPr>
            <a:xfrm>
              <a:off x="6995175" y="2933275"/>
              <a:ext cx="416975" cy="104500"/>
            </a:xfrm>
            <a:custGeom>
              <a:avLst/>
              <a:gdLst/>
              <a:ahLst/>
              <a:cxnLst/>
              <a:rect l="l" t="t" r="r" b="b"/>
              <a:pathLst>
                <a:path w="16679" h="4180" extrusionOk="0">
                  <a:moveTo>
                    <a:pt x="7221" y="0"/>
                  </a:moveTo>
                  <a:cubicBezTo>
                    <a:pt x="3170" y="0"/>
                    <a:pt x="39" y="758"/>
                    <a:pt x="20" y="1803"/>
                  </a:cubicBezTo>
                  <a:cubicBezTo>
                    <a:pt x="0" y="2946"/>
                    <a:pt x="3708" y="4000"/>
                    <a:pt x="8303" y="4159"/>
                  </a:cubicBezTo>
                  <a:cubicBezTo>
                    <a:pt x="8692" y="4173"/>
                    <a:pt x="9075" y="4179"/>
                    <a:pt x="9449" y="4179"/>
                  </a:cubicBezTo>
                  <a:cubicBezTo>
                    <a:pt x="13504" y="4179"/>
                    <a:pt x="16640" y="3421"/>
                    <a:pt x="16658" y="2375"/>
                  </a:cubicBezTo>
                  <a:cubicBezTo>
                    <a:pt x="16679" y="1232"/>
                    <a:pt x="12971" y="178"/>
                    <a:pt x="8376" y="20"/>
                  </a:cubicBezTo>
                  <a:cubicBezTo>
                    <a:pt x="7984" y="7"/>
                    <a:pt x="7598" y="0"/>
                    <a:pt x="7221" y="0"/>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54;p51">
              <a:extLst>
                <a:ext uri="{FF2B5EF4-FFF2-40B4-BE49-F238E27FC236}">
                  <a16:creationId xmlns:a16="http://schemas.microsoft.com/office/drawing/2014/main" id="{A1ADFCFC-CC4F-4829-B63B-D11C98BED354}"/>
                </a:ext>
              </a:extLst>
            </p:cNvPr>
            <p:cNvSpPr/>
            <p:nvPr/>
          </p:nvSpPr>
          <p:spPr>
            <a:xfrm>
              <a:off x="7000325" y="2956350"/>
              <a:ext cx="406250" cy="81525"/>
            </a:xfrm>
            <a:custGeom>
              <a:avLst/>
              <a:gdLst/>
              <a:ahLst/>
              <a:cxnLst/>
              <a:rect l="l" t="t" r="r" b="b"/>
              <a:pathLst>
                <a:path w="16250" h="3261" extrusionOk="0">
                  <a:moveTo>
                    <a:pt x="6765" y="0"/>
                  </a:moveTo>
                  <a:cubicBezTo>
                    <a:pt x="5138" y="0"/>
                    <a:pt x="3622" y="102"/>
                    <a:pt x="2431" y="295"/>
                  </a:cubicBezTo>
                  <a:cubicBezTo>
                    <a:pt x="900" y="541"/>
                    <a:pt x="31" y="920"/>
                    <a:pt x="16" y="1346"/>
                  </a:cubicBezTo>
                  <a:cubicBezTo>
                    <a:pt x="1" y="1771"/>
                    <a:pt x="841" y="2209"/>
                    <a:pt x="2351" y="2563"/>
                  </a:cubicBezTo>
                  <a:cubicBezTo>
                    <a:pt x="3862" y="2918"/>
                    <a:pt x="5919" y="3159"/>
                    <a:pt x="8068" y="3235"/>
                  </a:cubicBezTo>
                  <a:cubicBezTo>
                    <a:pt x="8546" y="3252"/>
                    <a:pt x="9021" y="3260"/>
                    <a:pt x="9485" y="3260"/>
                  </a:cubicBezTo>
                  <a:cubicBezTo>
                    <a:pt x="11112" y="3260"/>
                    <a:pt x="12628" y="3158"/>
                    <a:pt x="13820" y="2966"/>
                  </a:cubicBezTo>
                  <a:cubicBezTo>
                    <a:pt x="15351" y="2718"/>
                    <a:pt x="16219" y="2340"/>
                    <a:pt x="16235" y="1914"/>
                  </a:cubicBezTo>
                  <a:cubicBezTo>
                    <a:pt x="16249" y="1489"/>
                    <a:pt x="15410" y="1051"/>
                    <a:pt x="13899" y="697"/>
                  </a:cubicBezTo>
                  <a:cubicBezTo>
                    <a:pt x="12389" y="342"/>
                    <a:pt x="10333" y="101"/>
                    <a:pt x="8181" y="25"/>
                  </a:cubicBezTo>
                  <a:cubicBezTo>
                    <a:pt x="7704" y="8"/>
                    <a:pt x="7230" y="0"/>
                    <a:pt x="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55;p51">
              <a:extLst>
                <a:ext uri="{FF2B5EF4-FFF2-40B4-BE49-F238E27FC236}">
                  <a16:creationId xmlns:a16="http://schemas.microsoft.com/office/drawing/2014/main" id="{F79651EC-28B1-4B3E-8280-E1FDC4CD4FB0}"/>
                </a:ext>
              </a:extLst>
            </p:cNvPr>
            <p:cNvSpPr/>
            <p:nvPr/>
          </p:nvSpPr>
          <p:spPr>
            <a:xfrm>
              <a:off x="7662200" y="3473350"/>
              <a:ext cx="708975" cy="344000"/>
            </a:xfrm>
            <a:custGeom>
              <a:avLst/>
              <a:gdLst/>
              <a:ahLst/>
              <a:cxnLst/>
              <a:rect l="l" t="t" r="r" b="b"/>
              <a:pathLst>
                <a:path w="28359" h="13760" extrusionOk="0">
                  <a:moveTo>
                    <a:pt x="5387" y="1"/>
                  </a:moveTo>
                  <a:cubicBezTo>
                    <a:pt x="2663" y="1"/>
                    <a:pt x="896" y="670"/>
                    <a:pt x="456" y="1878"/>
                  </a:cubicBezTo>
                  <a:cubicBezTo>
                    <a:pt x="0" y="3132"/>
                    <a:pt x="1007" y="4859"/>
                    <a:pt x="3258" y="6683"/>
                  </a:cubicBezTo>
                  <a:cubicBezTo>
                    <a:pt x="5508" y="8507"/>
                    <a:pt x="8817" y="10277"/>
                    <a:pt x="12456" y="11603"/>
                  </a:cubicBezTo>
                  <a:cubicBezTo>
                    <a:pt x="16097" y="12931"/>
                    <a:pt x="19768" y="13706"/>
                    <a:pt x="22664" y="13757"/>
                  </a:cubicBezTo>
                  <a:cubicBezTo>
                    <a:pt x="22769" y="13759"/>
                    <a:pt x="22874" y="13760"/>
                    <a:pt x="22977" y="13760"/>
                  </a:cubicBezTo>
                  <a:cubicBezTo>
                    <a:pt x="25697" y="13760"/>
                    <a:pt x="27461" y="13090"/>
                    <a:pt x="27901" y="11884"/>
                  </a:cubicBezTo>
                  <a:cubicBezTo>
                    <a:pt x="28358" y="10631"/>
                    <a:pt x="27350" y="8903"/>
                    <a:pt x="25100" y="7079"/>
                  </a:cubicBezTo>
                  <a:cubicBezTo>
                    <a:pt x="22848" y="5255"/>
                    <a:pt x="19540" y="3485"/>
                    <a:pt x="15901" y="2158"/>
                  </a:cubicBezTo>
                  <a:cubicBezTo>
                    <a:pt x="12261" y="831"/>
                    <a:pt x="8589" y="57"/>
                    <a:pt x="5693" y="4"/>
                  </a:cubicBezTo>
                  <a:cubicBezTo>
                    <a:pt x="5590" y="2"/>
                    <a:pt x="5488" y="1"/>
                    <a:pt x="5387" y="1"/>
                  </a:cubicBezTo>
                  <a:close/>
                </a:path>
              </a:pathLst>
            </a:custGeom>
            <a:solidFill>
              <a:srgbClr val="D98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56;p51">
              <a:extLst>
                <a:ext uri="{FF2B5EF4-FFF2-40B4-BE49-F238E27FC236}">
                  <a16:creationId xmlns:a16="http://schemas.microsoft.com/office/drawing/2014/main" id="{86DEE2D9-A4A2-46CB-99B5-005FC3EF8BDD}"/>
                </a:ext>
              </a:extLst>
            </p:cNvPr>
            <p:cNvSpPr/>
            <p:nvPr/>
          </p:nvSpPr>
          <p:spPr>
            <a:xfrm>
              <a:off x="7663775" y="3519350"/>
              <a:ext cx="686525" cy="305000"/>
            </a:xfrm>
            <a:custGeom>
              <a:avLst/>
              <a:gdLst/>
              <a:ahLst/>
              <a:cxnLst/>
              <a:rect l="l" t="t" r="r" b="b"/>
              <a:pathLst>
                <a:path w="27461" h="12200" extrusionOk="0">
                  <a:moveTo>
                    <a:pt x="3837" y="0"/>
                  </a:moveTo>
                  <a:cubicBezTo>
                    <a:pt x="1876" y="0"/>
                    <a:pt x="645" y="425"/>
                    <a:pt x="354" y="1223"/>
                  </a:cubicBezTo>
                  <a:cubicBezTo>
                    <a:pt x="0" y="2195"/>
                    <a:pt x="1069" y="3640"/>
                    <a:pt x="3327" y="5243"/>
                  </a:cubicBezTo>
                  <a:cubicBezTo>
                    <a:pt x="5584" y="6844"/>
                    <a:pt x="8847" y="8470"/>
                    <a:pt x="12393" y="9763"/>
                  </a:cubicBezTo>
                  <a:cubicBezTo>
                    <a:pt x="15941" y="11056"/>
                    <a:pt x="19484" y="11911"/>
                    <a:pt x="22242" y="12139"/>
                  </a:cubicBezTo>
                  <a:cubicBezTo>
                    <a:pt x="22733" y="12179"/>
                    <a:pt x="23192" y="12199"/>
                    <a:pt x="23617" y="12199"/>
                  </a:cubicBezTo>
                  <a:cubicBezTo>
                    <a:pt x="25580" y="12199"/>
                    <a:pt x="26814" y="11774"/>
                    <a:pt x="27105" y="10976"/>
                  </a:cubicBezTo>
                  <a:cubicBezTo>
                    <a:pt x="27460" y="10004"/>
                    <a:pt x="26390" y="8559"/>
                    <a:pt x="24132" y="6957"/>
                  </a:cubicBezTo>
                  <a:cubicBezTo>
                    <a:pt x="21874" y="5355"/>
                    <a:pt x="18613" y="3729"/>
                    <a:pt x="15066" y="2436"/>
                  </a:cubicBezTo>
                  <a:cubicBezTo>
                    <a:pt x="11518" y="1143"/>
                    <a:pt x="7975" y="288"/>
                    <a:pt x="5216" y="61"/>
                  </a:cubicBezTo>
                  <a:cubicBezTo>
                    <a:pt x="4723" y="21"/>
                    <a:pt x="4263" y="0"/>
                    <a:pt x="3837"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2157;p51">
            <a:extLst>
              <a:ext uri="{FF2B5EF4-FFF2-40B4-BE49-F238E27FC236}">
                <a16:creationId xmlns:a16="http://schemas.microsoft.com/office/drawing/2014/main" id="{2983FC64-0557-45A1-B7B0-A274C5F70A44}"/>
              </a:ext>
            </a:extLst>
          </p:cNvPr>
          <p:cNvGrpSpPr/>
          <p:nvPr/>
        </p:nvGrpSpPr>
        <p:grpSpPr>
          <a:xfrm>
            <a:off x="881091" y="207201"/>
            <a:ext cx="1248415" cy="1160887"/>
            <a:chOff x="814300" y="1637750"/>
            <a:chExt cx="870400" cy="809375"/>
          </a:xfrm>
        </p:grpSpPr>
        <p:sp>
          <p:nvSpPr>
            <p:cNvPr id="67" name="Google Shape;2158;p51">
              <a:extLst>
                <a:ext uri="{FF2B5EF4-FFF2-40B4-BE49-F238E27FC236}">
                  <a16:creationId xmlns:a16="http://schemas.microsoft.com/office/drawing/2014/main" id="{3296F851-3AC6-4BC5-B608-2EF2A28DEAD7}"/>
                </a:ext>
              </a:extLst>
            </p:cNvPr>
            <p:cNvSpPr/>
            <p:nvPr/>
          </p:nvSpPr>
          <p:spPr>
            <a:xfrm>
              <a:off x="814300" y="1637750"/>
              <a:ext cx="870400" cy="809375"/>
            </a:xfrm>
            <a:custGeom>
              <a:avLst/>
              <a:gdLst/>
              <a:ahLst/>
              <a:cxnLst/>
              <a:rect l="l" t="t" r="r" b="b"/>
              <a:pathLst>
                <a:path w="34816" h="32375" extrusionOk="0">
                  <a:moveTo>
                    <a:pt x="0" y="1"/>
                  </a:moveTo>
                  <a:cubicBezTo>
                    <a:pt x="0" y="1"/>
                    <a:pt x="13168" y="18979"/>
                    <a:pt x="19563" y="27229"/>
                  </a:cubicBezTo>
                  <a:cubicBezTo>
                    <a:pt x="19563" y="27229"/>
                    <a:pt x="18608" y="27578"/>
                    <a:pt x="17201" y="27578"/>
                  </a:cubicBezTo>
                  <a:cubicBezTo>
                    <a:pt x="16275" y="27578"/>
                    <a:pt x="15152" y="27426"/>
                    <a:pt x="13977" y="26924"/>
                  </a:cubicBezTo>
                  <a:lnTo>
                    <a:pt x="13977" y="26924"/>
                  </a:lnTo>
                  <a:cubicBezTo>
                    <a:pt x="13977" y="26924"/>
                    <a:pt x="19428" y="32374"/>
                    <a:pt x="24852" y="32374"/>
                  </a:cubicBezTo>
                  <a:cubicBezTo>
                    <a:pt x="25955" y="32374"/>
                    <a:pt x="27058" y="32149"/>
                    <a:pt x="28113" y="31606"/>
                  </a:cubicBezTo>
                  <a:lnTo>
                    <a:pt x="28107" y="31603"/>
                  </a:lnTo>
                  <a:cubicBezTo>
                    <a:pt x="29737" y="31021"/>
                    <a:pt x="31019" y="29738"/>
                    <a:pt x="31600" y="28110"/>
                  </a:cubicBezTo>
                  <a:lnTo>
                    <a:pt x="31605" y="28114"/>
                  </a:lnTo>
                  <a:cubicBezTo>
                    <a:pt x="34816" y="21872"/>
                    <a:pt x="26923" y="13978"/>
                    <a:pt x="26923" y="13978"/>
                  </a:cubicBezTo>
                  <a:lnTo>
                    <a:pt x="26923" y="13978"/>
                  </a:lnTo>
                  <a:cubicBezTo>
                    <a:pt x="28189" y="16935"/>
                    <a:pt x="27228" y="19564"/>
                    <a:pt x="27228" y="19564"/>
                  </a:cubicBezTo>
                  <a:cubicBezTo>
                    <a:pt x="18978" y="13169"/>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9;p51">
              <a:extLst>
                <a:ext uri="{FF2B5EF4-FFF2-40B4-BE49-F238E27FC236}">
                  <a16:creationId xmlns:a16="http://schemas.microsoft.com/office/drawing/2014/main" id="{528E58B4-A3FC-467A-8872-278978BC9B5A}"/>
                </a:ext>
              </a:extLst>
            </p:cNvPr>
            <p:cNvSpPr/>
            <p:nvPr/>
          </p:nvSpPr>
          <p:spPr>
            <a:xfrm>
              <a:off x="1082650" y="1906125"/>
              <a:ext cx="500625" cy="490225"/>
            </a:xfrm>
            <a:custGeom>
              <a:avLst/>
              <a:gdLst/>
              <a:ahLst/>
              <a:cxnLst/>
              <a:rect l="l" t="t" r="r" b="b"/>
              <a:pathLst>
                <a:path w="20025" h="19609" extrusionOk="0">
                  <a:moveTo>
                    <a:pt x="0" y="0"/>
                  </a:moveTo>
                  <a:cubicBezTo>
                    <a:pt x="1" y="1"/>
                    <a:pt x="10673" y="16697"/>
                    <a:pt x="12336" y="18360"/>
                  </a:cubicBezTo>
                  <a:cubicBezTo>
                    <a:pt x="13168" y="19192"/>
                    <a:pt x="14259" y="19608"/>
                    <a:pt x="15349" y="19608"/>
                  </a:cubicBezTo>
                  <a:cubicBezTo>
                    <a:pt x="16439" y="19608"/>
                    <a:pt x="17529" y="19192"/>
                    <a:pt x="18360" y="18360"/>
                  </a:cubicBezTo>
                  <a:cubicBezTo>
                    <a:pt x="20024" y="16697"/>
                    <a:pt x="20024" y="14000"/>
                    <a:pt x="18360" y="12336"/>
                  </a:cubicBezTo>
                  <a:cubicBezTo>
                    <a:pt x="16697" y="10673"/>
                    <a:pt x="1" y="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0;p51">
              <a:extLst>
                <a:ext uri="{FF2B5EF4-FFF2-40B4-BE49-F238E27FC236}">
                  <a16:creationId xmlns:a16="http://schemas.microsoft.com/office/drawing/2014/main" id="{E727C7D2-DAE6-4DBF-9372-94B0E9768CAF}"/>
                </a:ext>
              </a:extLst>
            </p:cNvPr>
            <p:cNvSpPr/>
            <p:nvPr/>
          </p:nvSpPr>
          <p:spPr>
            <a:xfrm>
              <a:off x="1215750" y="1743950"/>
              <a:ext cx="234675" cy="229800"/>
            </a:xfrm>
            <a:custGeom>
              <a:avLst/>
              <a:gdLst/>
              <a:ahLst/>
              <a:cxnLst/>
              <a:rect l="l" t="t" r="r" b="b"/>
              <a:pathLst>
                <a:path w="9387" h="9192" extrusionOk="0">
                  <a:moveTo>
                    <a:pt x="0" y="1"/>
                  </a:moveTo>
                  <a:cubicBezTo>
                    <a:pt x="0" y="1"/>
                    <a:pt x="5010" y="7841"/>
                    <a:pt x="5792" y="8623"/>
                  </a:cubicBezTo>
                  <a:cubicBezTo>
                    <a:pt x="6181" y="9002"/>
                    <a:pt x="6685" y="9192"/>
                    <a:pt x="7189" y="9192"/>
                  </a:cubicBezTo>
                  <a:cubicBezTo>
                    <a:pt x="7702" y="9192"/>
                    <a:pt x="8214" y="8996"/>
                    <a:pt x="8605" y="8606"/>
                  </a:cubicBezTo>
                  <a:cubicBezTo>
                    <a:pt x="9380" y="7831"/>
                    <a:pt x="9387" y="6578"/>
                    <a:pt x="8621" y="5794"/>
                  </a:cubicBezTo>
                  <a:cubicBezTo>
                    <a:pt x="7840" y="50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1;p51">
              <a:extLst>
                <a:ext uri="{FF2B5EF4-FFF2-40B4-BE49-F238E27FC236}">
                  <a16:creationId xmlns:a16="http://schemas.microsoft.com/office/drawing/2014/main" id="{F27B91C2-84B3-4903-9EEE-FFC5054C4BAE}"/>
                </a:ext>
              </a:extLst>
            </p:cNvPr>
            <p:cNvSpPr/>
            <p:nvPr/>
          </p:nvSpPr>
          <p:spPr>
            <a:xfrm>
              <a:off x="840350" y="1932875"/>
              <a:ext cx="235625" cy="230625"/>
            </a:xfrm>
            <a:custGeom>
              <a:avLst/>
              <a:gdLst/>
              <a:ahLst/>
              <a:cxnLst/>
              <a:rect l="l" t="t" r="r" b="b"/>
              <a:pathLst>
                <a:path w="9425" h="9225" extrusionOk="0">
                  <a:moveTo>
                    <a:pt x="1" y="0"/>
                  </a:moveTo>
                  <a:cubicBezTo>
                    <a:pt x="1" y="0"/>
                    <a:pt x="5012" y="7842"/>
                    <a:pt x="5793" y="8622"/>
                  </a:cubicBezTo>
                  <a:cubicBezTo>
                    <a:pt x="6185" y="9023"/>
                    <a:pt x="6704" y="9224"/>
                    <a:pt x="7223" y="9224"/>
                  </a:cubicBezTo>
                  <a:cubicBezTo>
                    <a:pt x="7735" y="9224"/>
                    <a:pt x="8247" y="9029"/>
                    <a:pt x="8638" y="8638"/>
                  </a:cubicBezTo>
                  <a:cubicBezTo>
                    <a:pt x="9425" y="7850"/>
                    <a:pt x="9417" y="6571"/>
                    <a:pt x="8621" y="5794"/>
                  </a:cubicBezTo>
                  <a:cubicBezTo>
                    <a:pt x="7841" y="50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62;p51">
              <a:extLst>
                <a:ext uri="{FF2B5EF4-FFF2-40B4-BE49-F238E27FC236}">
                  <a16:creationId xmlns:a16="http://schemas.microsoft.com/office/drawing/2014/main" id="{37A1C4CF-0D1C-4EC8-B6F2-83500585FA95}"/>
                </a:ext>
              </a:extLst>
            </p:cNvPr>
            <p:cNvSpPr/>
            <p:nvPr/>
          </p:nvSpPr>
          <p:spPr>
            <a:xfrm>
              <a:off x="1366375" y="2192575"/>
              <a:ext cx="189475" cy="183425"/>
            </a:xfrm>
            <a:custGeom>
              <a:avLst/>
              <a:gdLst/>
              <a:ahLst/>
              <a:cxnLst/>
              <a:rect l="l" t="t" r="r" b="b"/>
              <a:pathLst>
                <a:path w="7579" h="7337" extrusionOk="0">
                  <a:moveTo>
                    <a:pt x="3789" y="1"/>
                  </a:moveTo>
                  <a:cubicBezTo>
                    <a:pt x="3544" y="1"/>
                    <a:pt x="3299" y="122"/>
                    <a:pt x="3160" y="364"/>
                  </a:cubicBezTo>
                  <a:lnTo>
                    <a:pt x="3160" y="365"/>
                  </a:lnTo>
                  <a:cubicBezTo>
                    <a:pt x="3118" y="437"/>
                    <a:pt x="3050" y="488"/>
                    <a:pt x="2968" y="508"/>
                  </a:cubicBezTo>
                  <a:cubicBezTo>
                    <a:pt x="2676" y="584"/>
                    <a:pt x="2395" y="700"/>
                    <a:pt x="2134" y="854"/>
                  </a:cubicBezTo>
                  <a:cubicBezTo>
                    <a:pt x="2086" y="883"/>
                    <a:pt x="2031" y="898"/>
                    <a:pt x="1975" y="898"/>
                  </a:cubicBezTo>
                  <a:cubicBezTo>
                    <a:pt x="1949" y="898"/>
                    <a:pt x="1924" y="894"/>
                    <a:pt x="1898" y="888"/>
                  </a:cubicBezTo>
                  <a:cubicBezTo>
                    <a:pt x="1833" y="871"/>
                    <a:pt x="1769" y="863"/>
                    <a:pt x="1707" y="863"/>
                  </a:cubicBezTo>
                  <a:cubicBezTo>
                    <a:pt x="1248" y="863"/>
                    <a:pt x="880" y="1302"/>
                    <a:pt x="1007" y="1777"/>
                  </a:cubicBezTo>
                  <a:cubicBezTo>
                    <a:pt x="1029" y="1858"/>
                    <a:pt x="1016" y="1942"/>
                    <a:pt x="973" y="2014"/>
                  </a:cubicBezTo>
                  <a:cubicBezTo>
                    <a:pt x="820" y="2274"/>
                    <a:pt x="704" y="2555"/>
                    <a:pt x="629" y="2849"/>
                  </a:cubicBezTo>
                  <a:cubicBezTo>
                    <a:pt x="609" y="2929"/>
                    <a:pt x="557" y="2998"/>
                    <a:pt x="486" y="3039"/>
                  </a:cubicBezTo>
                  <a:lnTo>
                    <a:pt x="484" y="3039"/>
                  </a:lnTo>
                  <a:cubicBezTo>
                    <a:pt x="0" y="3320"/>
                    <a:pt x="0" y="4019"/>
                    <a:pt x="484" y="4298"/>
                  </a:cubicBezTo>
                  <a:lnTo>
                    <a:pt x="486" y="4298"/>
                  </a:lnTo>
                  <a:cubicBezTo>
                    <a:pt x="557" y="4340"/>
                    <a:pt x="609" y="4408"/>
                    <a:pt x="629" y="4490"/>
                  </a:cubicBezTo>
                  <a:cubicBezTo>
                    <a:pt x="704" y="4782"/>
                    <a:pt x="820" y="5063"/>
                    <a:pt x="973" y="5324"/>
                  </a:cubicBezTo>
                  <a:cubicBezTo>
                    <a:pt x="1016" y="5395"/>
                    <a:pt x="1029" y="5480"/>
                    <a:pt x="1007" y="5560"/>
                  </a:cubicBezTo>
                  <a:cubicBezTo>
                    <a:pt x="880" y="6036"/>
                    <a:pt x="1248" y="6476"/>
                    <a:pt x="1707" y="6476"/>
                  </a:cubicBezTo>
                  <a:cubicBezTo>
                    <a:pt x="1769" y="6476"/>
                    <a:pt x="1833" y="6468"/>
                    <a:pt x="1898" y="6451"/>
                  </a:cubicBezTo>
                  <a:cubicBezTo>
                    <a:pt x="1924" y="6444"/>
                    <a:pt x="1950" y="6441"/>
                    <a:pt x="1975" y="6441"/>
                  </a:cubicBezTo>
                  <a:cubicBezTo>
                    <a:pt x="2031" y="6441"/>
                    <a:pt x="2086" y="6456"/>
                    <a:pt x="2134" y="6485"/>
                  </a:cubicBezTo>
                  <a:cubicBezTo>
                    <a:pt x="2395" y="6638"/>
                    <a:pt x="2676" y="6754"/>
                    <a:pt x="2968" y="6829"/>
                  </a:cubicBezTo>
                  <a:cubicBezTo>
                    <a:pt x="3050" y="6849"/>
                    <a:pt x="3118" y="6900"/>
                    <a:pt x="3160" y="6972"/>
                  </a:cubicBezTo>
                  <a:lnTo>
                    <a:pt x="3160" y="6973"/>
                  </a:lnTo>
                  <a:cubicBezTo>
                    <a:pt x="3299" y="7216"/>
                    <a:pt x="3544" y="7337"/>
                    <a:pt x="3789" y="7337"/>
                  </a:cubicBezTo>
                  <a:cubicBezTo>
                    <a:pt x="4034" y="7337"/>
                    <a:pt x="4279" y="7216"/>
                    <a:pt x="4419" y="6973"/>
                  </a:cubicBezTo>
                  <a:lnTo>
                    <a:pt x="4419" y="6972"/>
                  </a:lnTo>
                  <a:cubicBezTo>
                    <a:pt x="4460" y="6900"/>
                    <a:pt x="4529" y="6849"/>
                    <a:pt x="4611" y="6829"/>
                  </a:cubicBezTo>
                  <a:cubicBezTo>
                    <a:pt x="4903" y="6754"/>
                    <a:pt x="5184" y="6638"/>
                    <a:pt x="5444" y="6485"/>
                  </a:cubicBezTo>
                  <a:cubicBezTo>
                    <a:pt x="5493" y="6456"/>
                    <a:pt x="5548" y="6441"/>
                    <a:pt x="5603" y="6441"/>
                  </a:cubicBezTo>
                  <a:cubicBezTo>
                    <a:pt x="5629" y="6441"/>
                    <a:pt x="5655" y="6444"/>
                    <a:pt x="5681" y="6451"/>
                  </a:cubicBezTo>
                  <a:cubicBezTo>
                    <a:pt x="5745" y="6468"/>
                    <a:pt x="5809" y="6476"/>
                    <a:pt x="5872" y="6476"/>
                  </a:cubicBezTo>
                  <a:cubicBezTo>
                    <a:pt x="6330" y="6476"/>
                    <a:pt x="6699" y="6036"/>
                    <a:pt x="6571" y="5560"/>
                  </a:cubicBezTo>
                  <a:cubicBezTo>
                    <a:pt x="6550" y="5480"/>
                    <a:pt x="6563" y="5395"/>
                    <a:pt x="6606" y="5324"/>
                  </a:cubicBezTo>
                  <a:cubicBezTo>
                    <a:pt x="6759" y="5063"/>
                    <a:pt x="6875" y="4782"/>
                    <a:pt x="6949" y="4490"/>
                  </a:cubicBezTo>
                  <a:cubicBezTo>
                    <a:pt x="6970" y="4408"/>
                    <a:pt x="7021" y="4340"/>
                    <a:pt x="7093" y="4298"/>
                  </a:cubicBezTo>
                  <a:lnTo>
                    <a:pt x="7094" y="4298"/>
                  </a:lnTo>
                  <a:cubicBezTo>
                    <a:pt x="7578" y="4019"/>
                    <a:pt x="7578" y="3320"/>
                    <a:pt x="7094" y="3041"/>
                  </a:cubicBezTo>
                  <a:lnTo>
                    <a:pt x="7093" y="3041"/>
                  </a:lnTo>
                  <a:cubicBezTo>
                    <a:pt x="7021" y="2998"/>
                    <a:pt x="6970" y="2929"/>
                    <a:pt x="6949" y="2849"/>
                  </a:cubicBezTo>
                  <a:cubicBezTo>
                    <a:pt x="6875" y="2555"/>
                    <a:pt x="6759" y="2274"/>
                    <a:pt x="6606" y="2014"/>
                  </a:cubicBezTo>
                  <a:cubicBezTo>
                    <a:pt x="6563" y="1944"/>
                    <a:pt x="6550" y="1858"/>
                    <a:pt x="6571" y="1777"/>
                  </a:cubicBezTo>
                  <a:cubicBezTo>
                    <a:pt x="6699" y="1302"/>
                    <a:pt x="6330" y="863"/>
                    <a:pt x="5872" y="863"/>
                  </a:cubicBezTo>
                  <a:cubicBezTo>
                    <a:pt x="5809" y="863"/>
                    <a:pt x="5745" y="871"/>
                    <a:pt x="5681" y="888"/>
                  </a:cubicBezTo>
                  <a:cubicBezTo>
                    <a:pt x="5656" y="894"/>
                    <a:pt x="5630" y="897"/>
                    <a:pt x="5605" y="897"/>
                  </a:cubicBezTo>
                  <a:cubicBezTo>
                    <a:pt x="5549" y="897"/>
                    <a:pt x="5494" y="882"/>
                    <a:pt x="5444" y="854"/>
                  </a:cubicBezTo>
                  <a:cubicBezTo>
                    <a:pt x="5184" y="700"/>
                    <a:pt x="4903" y="584"/>
                    <a:pt x="4611" y="508"/>
                  </a:cubicBezTo>
                  <a:cubicBezTo>
                    <a:pt x="4529" y="488"/>
                    <a:pt x="4460" y="437"/>
                    <a:pt x="4419" y="365"/>
                  </a:cubicBezTo>
                  <a:lnTo>
                    <a:pt x="4419" y="364"/>
                  </a:lnTo>
                  <a:cubicBezTo>
                    <a:pt x="4279" y="122"/>
                    <a:pt x="4034" y="1"/>
                    <a:pt x="3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3;p51">
              <a:extLst>
                <a:ext uri="{FF2B5EF4-FFF2-40B4-BE49-F238E27FC236}">
                  <a16:creationId xmlns:a16="http://schemas.microsoft.com/office/drawing/2014/main" id="{6BA44E56-2598-4140-9CCD-9ABDDC3C3DED}"/>
                </a:ext>
              </a:extLst>
            </p:cNvPr>
            <p:cNvSpPr/>
            <p:nvPr/>
          </p:nvSpPr>
          <p:spPr>
            <a:xfrm>
              <a:off x="1427675" y="2257725"/>
              <a:ext cx="41275" cy="38275"/>
            </a:xfrm>
            <a:custGeom>
              <a:avLst/>
              <a:gdLst/>
              <a:ahLst/>
              <a:cxnLst/>
              <a:rect l="l" t="t" r="r" b="b"/>
              <a:pathLst>
                <a:path w="1651" h="1531" extrusionOk="0">
                  <a:moveTo>
                    <a:pt x="825" y="1"/>
                  </a:moveTo>
                  <a:cubicBezTo>
                    <a:pt x="629" y="1"/>
                    <a:pt x="434" y="75"/>
                    <a:pt x="284" y="224"/>
                  </a:cubicBezTo>
                  <a:cubicBezTo>
                    <a:pt x="66" y="443"/>
                    <a:pt x="0" y="773"/>
                    <a:pt x="119" y="1058"/>
                  </a:cubicBezTo>
                  <a:cubicBezTo>
                    <a:pt x="237" y="1344"/>
                    <a:pt x="516" y="1530"/>
                    <a:pt x="825" y="1530"/>
                  </a:cubicBezTo>
                  <a:cubicBezTo>
                    <a:pt x="1135" y="1530"/>
                    <a:pt x="1414" y="1344"/>
                    <a:pt x="1531" y="1058"/>
                  </a:cubicBezTo>
                  <a:cubicBezTo>
                    <a:pt x="1650" y="773"/>
                    <a:pt x="1584" y="443"/>
                    <a:pt x="1367" y="224"/>
                  </a:cubicBezTo>
                  <a:cubicBezTo>
                    <a:pt x="1217" y="75"/>
                    <a:pt x="1021" y="1"/>
                    <a:pt x="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4;p51">
              <a:extLst>
                <a:ext uri="{FF2B5EF4-FFF2-40B4-BE49-F238E27FC236}">
                  <a16:creationId xmlns:a16="http://schemas.microsoft.com/office/drawing/2014/main" id="{B812632F-7789-4526-A58B-4B3A819C93DF}"/>
                </a:ext>
              </a:extLst>
            </p:cNvPr>
            <p:cNvSpPr/>
            <p:nvPr/>
          </p:nvSpPr>
          <p:spPr>
            <a:xfrm>
              <a:off x="1496175" y="2266025"/>
              <a:ext cx="38250" cy="38275"/>
            </a:xfrm>
            <a:custGeom>
              <a:avLst/>
              <a:gdLst/>
              <a:ahLst/>
              <a:cxnLst/>
              <a:rect l="l" t="t" r="r" b="b"/>
              <a:pathLst>
                <a:path w="1530" h="1531" extrusionOk="0">
                  <a:moveTo>
                    <a:pt x="765" y="1"/>
                  </a:moveTo>
                  <a:cubicBezTo>
                    <a:pt x="342" y="1"/>
                    <a:pt x="0" y="343"/>
                    <a:pt x="0" y="766"/>
                  </a:cubicBezTo>
                  <a:cubicBezTo>
                    <a:pt x="0" y="1188"/>
                    <a:pt x="342" y="1531"/>
                    <a:pt x="765" y="1531"/>
                  </a:cubicBezTo>
                  <a:cubicBezTo>
                    <a:pt x="1187" y="1531"/>
                    <a:pt x="1530" y="1188"/>
                    <a:pt x="1530" y="766"/>
                  </a:cubicBezTo>
                  <a:cubicBezTo>
                    <a:pt x="1530" y="343"/>
                    <a:pt x="1187" y="1"/>
                    <a:pt x="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5;p51">
              <a:extLst>
                <a:ext uri="{FF2B5EF4-FFF2-40B4-BE49-F238E27FC236}">
                  <a16:creationId xmlns:a16="http://schemas.microsoft.com/office/drawing/2014/main" id="{78B81B70-D0B2-42A4-AE8C-B26BC3A687D9}"/>
                </a:ext>
              </a:extLst>
            </p:cNvPr>
            <p:cNvSpPr/>
            <p:nvPr/>
          </p:nvSpPr>
          <p:spPr>
            <a:xfrm>
              <a:off x="1401425" y="2233500"/>
              <a:ext cx="20575" cy="20575"/>
            </a:xfrm>
            <a:custGeom>
              <a:avLst/>
              <a:gdLst/>
              <a:ahLst/>
              <a:cxnLst/>
              <a:rect l="l" t="t" r="r" b="b"/>
              <a:pathLst>
                <a:path w="823" h="823" extrusionOk="0">
                  <a:moveTo>
                    <a:pt x="412" y="0"/>
                  </a:moveTo>
                  <a:cubicBezTo>
                    <a:pt x="184" y="0"/>
                    <a:pt x="0" y="183"/>
                    <a:pt x="0" y="411"/>
                  </a:cubicBezTo>
                  <a:cubicBezTo>
                    <a:pt x="0" y="637"/>
                    <a:pt x="184" y="822"/>
                    <a:pt x="412" y="822"/>
                  </a:cubicBezTo>
                  <a:cubicBezTo>
                    <a:pt x="638" y="822"/>
                    <a:pt x="823" y="637"/>
                    <a:pt x="823" y="411"/>
                  </a:cubicBezTo>
                  <a:cubicBezTo>
                    <a:pt x="823" y="183"/>
                    <a:pt x="638"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6;p51">
              <a:extLst>
                <a:ext uri="{FF2B5EF4-FFF2-40B4-BE49-F238E27FC236}">
                  <a16:creationId xmlns:a16="http://schemas.microsoft.com/office/drawing/2014/main" id="{5C79B3C4-5E1A-4DEA-9336-E54454D63E32}"/>
                </a:ext>
              </a:extLst>
            </p:cNvPr>
            <p:cNvSpPr/>
            <p:nvPr/>
          </p:nvSpPr>
          <p:spPr>
            <a:xfrm>
              <a:off x="1411525" y="2313300"/>
              <a:ext cx="20575" cy="20575"/>
            </a:xfrm>
            <a:custGeom>
              <a:avLst/>
              <a:gdLst/>
              <a:ahLst/>
              <a:cxnLst/>
              <a:rect l="l" t="t" r="r" b="b"/>
              <a:pathLst>
                <a:path w="823" h="823" extrusionOk="0">
                  <a:moveTo>
                    <a:pt x="411" y="0"/>
                  </a:moveTo>
                  <a:cubicBezTo>
                    <a:pt x="184" y="0"/>
                    <a:pt x="0" y="184"/>
                    <a:pt x="0" y="412"/>
                  </a:cubicBezTo>
                  <a:cubicBezTo>
                    <a:pt x="0" y="639"/>
                    <a:pt x="184" y="823"/>
                    <a:pt x="411" y="823"/>
                  </a:cubicBezTo>
                  <a:cubicBezTo>
                    <a:pt x="638" y="823"/>
                    <a:pt x="822" y="639"/>
                    <a:pt x="822" y="412"/>
                  </a:cubicBezTo>
                  <a:cubicBezTo>
                    <a:pt x="822" y="184"/>
                    <a:pt x="638" y="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7;p51">
              <a:extLst>
                <a:ext uri="{FF2B5EF4-FFF2-40B4-BE49-F238E27FC236}">
                  <a16:creationId xmlns:a16="http://schemas.microsoft.com/office/drawing/2014/main" id="{B89CE7B0-8891-4609-B4E1-EAAB95961B1B}"/>
                </a:ext>
              </a:extLst>
            </p:cNvPr>
            <p:cNvSpPr/>
            <p:nvPr/>
          </p:nvSpPr>
          <p:spPr>
            <a:xfrm>
              <a:off x="1455350" y="2312850"/>
              <a:ext cx="39225" cy="36375"/>
            </a:xfrm>
            <a:custGeom>
              <a:avLst/>
              <a:gdLst/>
              <a:ahLst/>
              <a:cxnLst/>
              <a:rect l="l" t="t" r="r" b="b"/>
              <a:pathLst>
                <a:path w="1569" h="1455" extrusionOk="0">
                  <a:moveTo>
                    <a:pt x="785" y="1"/>
                  </a:moveTo>
                  <a:cubicBezTo>
                    <a:pt x="599" y="1"/>
                    <a:pt x="413" y="72"/>
                    <a:pt x="271" y="215"/>
                  </a:cubicBezTo>
                  <a:cubicBezTo>
                    <a:pt x="62" y="422"/>
                    <a:pt x="0" y="735"/>
                    <a:pt x="114" y="1007"/>
                  </a:cubicBezTo>
                  <a:cubicBezTo>
                    <a:pt x="225" y="1279"/>
                    <a:pt x="490" y="1455"/>
                    <a:pt x="785" y="1455"/>
                  </a:cubicBezTo>
                  <a:cubicBezTo>
                    <a:pt x="1079" y="1455"/>
                    <a:pt x="1344" y="1279"/>
                    <a:pt x="1457" y="1007"/>
                  </a:cubicBezTo>
                  <a:cubicBezTo>
                    <a:pt x="1569" y="735"/>
                    <a:pt x="1507" y="422"/>
                    <a:pt x="1299" y="215"/>
                  </a:cubicBezTo>
                  <a:cubicBezTo>
                    <a:pt x="1157" y="72"/>
                    <a:pt x="971" y="1"/>
                    <a:pt x="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8;p51">
              <a:extLst>
                <a:ext uri="{FF2B5EF4-FFF2-40B4-BE49-F238E27FC236}">
                  <a16:creationId xmlns:a16="http://schemas.microsoft.com/office/drawing/2014/main" id="{2641B4F0-4962-4B31-B41C-85DC90657885}"/>
                </a:ext>
              </a:extLst>
            </p:cNvPr>
            <p:cNvSpPr/>
            <p:nvPr/>
          </p:nvSpPr>
          <p:spPr>
            <a:xfrm>
              <a:off x="1461100" y="2216450"/>
              <a:ext cx="20600" cy="20575"/>
            </a:xfrm>
            <a:custGeom>
              <a:avLst/>
              <a:gdLst/>
              <a:ahLst/>
              <a:cxnLst/>
              <a:rect l="l" t="t" r="r" b="b"/>
              <a:pathLst>
                <a:path w="824" h="823" extrusionOk="0">
                  <a:moveTo>
                    <a:pt x="412" y="0"/>
                  </a:moveTo>
                  <a:cubicBezTo>
                    <a:pt x="184" y="0"/>
                    <a:pt x="1" y="184"/>
                    <a:pt x="1" y="411"/>
                  </a:cubicBezTo>
                  <a:cubicBezTo>
                    <a:pt x="1" y="638"/>
                    <a:pt x="184" y="822"/>
                    <a:pt x="412" y="822"/>
                  </a:cubicBezTo>
                  <a:cubicBezTo>
                    <a:pt x="640" y="822"/>
                    <a:pt x="823" y="638"/>
                    <a:pt x="823" y="411"/>
                  </a:cubicBezTo>
                  <a:cubicBezTo>
                    <a:pt x="823" y="184"/>
                    <a:pt x="640"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277;p51">
            <a:extLst>
              <a:ext uri="{FF2B5EF4-FFF2-40B4-BE49-F238E27FC236}">
                <a16:creationId xmlns:a16="http://schemas.microsoft.com/office/drawing/2014/main" id="{99270369-A059-4C09-BAD7-8AE525439CF4}"/>
              </a:ext>
            </a:extLst>
          </p:cNvPr>
          <p:cNvSpPr/>
          <p:nvPr/>
        </p:nvSpPr>
        <p:spPr>
          <a:xfrm>
            <a:off x="2795056" y="913585"/>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8;p51">
            <a:extLst>
              <a:ext uri="{FF2B5EF4-FFF2-40B4-BE49-F238E27FC236}">
                <a16:creationId xmlns:a16="http://schemas.microsoft.com/office/drawing/2014/main" id="{6997AB48-AC12-405A-A993-35C2CC96027C}"/>
              </a:ext>
            </a:extLst>
          </p:cNvPr>
          <p:cNvSpPr/>
          <p:nvPr/>
        </p:nvSpPr>
        <p:spPr>
          <a:xfrm>
            <a:off x="556878" y="1596380"/>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545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DA3455F-223A-4FA3-B109-0B7556C521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2644" y="241301"/>
            <a:ext cx="3530589" cy="2178877"/>
          </a:xfrm>
          <a:prstGeom prst="rect">
            <a:avLst/>
          </a:prstGeom>
        </p:spPr>
      </p:pic>
      <p:pic>
        <p:nvPicPr>
          <p:cNvPr id="5" name="Imagen 4">
            <a:extLst>
              <a:ext uri="{FF2B5EF4-FFF2-40B4-BE49-F238E27FC236}">
                <a16:creationId xmlns:a16="http://schemas.microsoft.com/office/drawing/2014/main" id="{F9E358F5-0732-46FD-8D14-1BE40C85D6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83976" y="241931"/>
            <a:ext cx="3528547" cy="2177617"/>
          </a:xfrm>
          <a:prstGeom prst="rect">
            <a:avLst/>
          </a:prstGeom>
        </p:spPr>
      </p:pic>
      <p:pic>
        <p:nvPicPr>
          <p:cNvPr id="7" name="Imagen 6">
            <a:extLst>
              <a:ext uri="{FF2B5EF4-FFF2-40B4-BE49-F238E27FC236}">
                <a16:creationId xmlns:a16="http://schemas.microsoft.com/office/drawing/2014/main" id="{58537F48-4F7A-4F52-9918-0BC3BEAEAC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643" y="2669094"/>
            <a:ext cx="3530590" cy="2178877"/>
          </a:xfrm>
          <a:prstGeom prst="rect">
            <a:avLst/>
          </a:prstGeom>
        </p:spPr>
      </p:pic>
      <p:pic>
        <p:nvPicPr>
          <p:cNvPr id="11" name="Imagen 10">
            <a:extLst>
              <a:ext uri="{FF2B5EF4-FFF2-40B4-BE49-F238E27FC236}">
                <a16:creationId xmlns:a16="http://schemas.microsoft.com/office/drawing/2014/main" id="{88809AFE-0DE2-461C-B598-66EDCCB53B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82953" y="2614866"/>
            <a:ext cx="3530590" cy="2178877"/>
          </a:xfrm>
          <a:prstGeom prst="rect">
            <a:avLst/>
          </a:prstGeom>
        </p:spPr>
      </p:pic>
    </p:spTree>
    <p:extLst>
      <p:ext uri="{BB962C8B-B14F-4D97-AF65-F5344CB8AC3E}">
        <p14:creationId xmlns:p14="http://schemas.microsoft.com/office/powerpoint/2010/main" val="25365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DA3455F-223A-4FA3-B109-0B7556C521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2644" y="241301"/>
            <a:ext cx="3530589" cy="2178877"/>
          </a:xfrm>
          <a:prstGeom prst="rect">
            <a:avLst/>
          </a:prstGeom>
        </p:spPr>
      </p:pic>
      <p:pic>
        <p:nvPicPr>
          <p:cNvPr id="5" name="Imagen 4">
            <a:extLst>
              <a:ext uri="{FF2B5EF4-FFF2-40B4-BE49-F238E27FC236}">
                <a16:creationId xmlns:a16="http://schemas.microsoft.com/office/drawing/2014/main" id="{F9E358F5-0732-46FD-8D14-1BE40C85D6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83976" y="241931"/>
            <a:ext cx="3528547" cy="2177617"/>
          </a:xfrm>
          <a:prstGeom prst="rect">
            <a:avLst/>
          </a:prstGeom>
        </p:spPr>
      </p:pic>
      <p:pic>
        <p:nvPicPr>
          <p:cNvPr id="7" name="Imagen 6">
            <a:extLst>
              <a:ext uri="{FF2B5EF4-FFF2-40B4-BE49-F238E27FC236}">
                <a16:creationId xmlns:a16="http://schemas.microsoft.com/office/drawing/2014/main" id="{58537F48-4F7A-4F52-9918-0BC3BEAEAC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643" y="2669095"/>
            <a:ext cx="3530589" cy="2178876"/>
          </a:xfrm>
          <a:prstGeom prst="rect">
            <a:avLst/>
          </a:prstGeom>
        </p:spPr>
      </p:pic>
      <p:pic>
        <p:nvPicPr>
          <p:cNvPr id="11" name="Imagen 10">
            <a:extLst>
              <a:ext uri="{FF2B5EF4-FFF2-40B4-BE49-F238E27FC236}">
                <a16:creationId xmlns:a16="http://schemas.microsoft.com/office/drawing/2014/main" id="{88809AFE-0DE2-461C-B598-66EDCCB53B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81935" y="2614868"/>
            <a:ext cx="3530588" cy="2178875"/>
          </a:xfrm>
          <a:prstGeom prst="rect">
            <a:avLst/>
          </a:prstGeom>
        </p:spPr>
      </p:pic>
    </p:spTree>
    <p:extLst>
      <p:ext uri="{BB962C8B-B14F-4D97-AF65-F5344CB8AC3E}">
        <p14:creationId xmlns:p14="http://schemas.microsoft.com/office/powerpoint/2010/main" val="3890559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4381500" y="1883850"/>
            <a:ext cx="406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Resultados del RMSE promedio</a:t>
            </a:r>
            <a:endParaRPr dirty="0"/>
          </a:p>
        </p:txBody>
      </p:sp>
      <p:grpSp>
        <p:nvGrpSpPr>
          <p:cNvPr id="66" name="Google Shape;2157;p51">
            <a:extLst>
              <a:ext uri="{FF2B5EF4-FFF2-40B4-BE49-F238E27FC236}">
                <a16:creationId xmlns:a16="http://schemas.microsoft.com/office/drawing/2014/main" id="{2983FC64-0557-45A1-B7B0-A274C5F70A44}"/>
              </a:ext>
            </a:extLst>
          </p:cNvPr>
          <p:cNvGrpSpPr/>
          <p:nvPr/>
        </p:nvGrpSpPr>
        <p:grpSpPr>
          <a:xfrm>
            <a:off x="881091" y="207201"/>
            <a:ext cx="1248415" cy="1160887"/>
            <a:chOff x="814300" y="1637750"/>
            <a:chExt cx="870400" cy="809375"/>
          </a:xfrm>
        </p:grpSpPr>
        <p:sp>
          <p:nvSpPr>
            <p:cNvPr id="67" name="Google Shape;2158;p51">
              <a:extLst>
                <a:ext uri="{FF2B5EF4-FFF2-40B4-BE49-F238E27FC236}">
                  <a16:creationId xmlns:a16="http://schemas.microsoft.com/office/drawing/2014/main" id="{3296F851-3AC6-4BC5-B608-2EF2A28DEAD7}"/>
                </a:ext>
              </a:extLst>
            </p:cNvPr>
            <p:cNvSpPr/>
            <p:nvPr/>
          </p:nvSpPr>
          <p:spPr>
            <a:xfrm>
              <a:off x="814300" y="1637750"/>
              <a:ext cx="870400" cy="809375"/>
            </a:xfrm>
            <a:custGeom>
              <a:avLst/>
              <a:gdLst/>
              <a:ahLst/>
              <a:cxnLst/>
              <a:rect l="l" t="t" r="r" b="b"/>
              <a:pathLst>
                <a:path w="34816" h="32375" extrusionOk="0">
                  <a:moveTo>
                    <a:pt x="0" y="1"/>
                  </a:moveTo>
                  <a:cubicBezTo>
                    <a:pt x="0" y="1"/>
                    <a:pt x="13168" y="18979"/>
                    <a:pt x="19563" y="27229"/>
                  </a:cubicBezTo>
                  <a:cubicBezTo>
                    <a:pt x="19563" y="27229"/>
                    <a:pt x="18608" y="27578"/>
                    <a:pt x="17201" y="27578"/>
                  </a:cubicBezTo>
                  <a:cubicBezTo>
                    <a:pt x="16275" y="27578"/>
                    <a:pt x="15152" y="27426"/>
                    <a:pt x="13977" y="26924"/>
                  </a:cubicBezTo>
                  <a:lnTo>
                    <a:pt x="13977" y="26924"/>
                  </a:lnTo>
                  <a:cubicBezTo>
                    <a:pt x="13977" y="26924"/>
                    <a:pt x="19428" y="32374"/>
                    <a:pt x="24852" y="32374"/>
                  </a:cubicBezTo>
                  <a:cubicBezTo>
                    <a:pt x="25955" y="32374"/>
                    <a:pt x="27058" y="32149"/>
                    <a:pt x="28113" y="31606"/>
                  </a:cubicBezTo>
                  <a:lnTo>
                    <a:pt x="28107" y="31603"/>
                  </a:lnTo>
                  <a:cubicBezTo>
                    <a:pt x="29737" y="31021"/>
                    <a:pt x="31019" y="29738"/>
                    <a:pt x="31600" y="28110"/>
                  </a:cubicBezTo>
                  <a:lnTo>
                    <a:pt x="31605" y="28114"/>
                  </a:lnTo>
                  <a:cubicBezTo>
                    <a:pt x="34816" y="21872"/>
                    <a:pt x="26923" y="13978"/>
                    <a:pt x="26923" y="13978"/>
                  </a:cubicBezTo>
                  <a:lnTo>
                    <a:pt x="26923" y="13978"/>
                  </a:lnTo>
                  <a:cubicBezTo>
                    <a:pt x="28189" y="16935"/>
                    <a:pt x="27228" y="19564"/>
                    <a:pt x="27228" y="19564"/>
                  </a:cubicBezTo>
                  <a:cubicBezTo>
                    <a:pt x="18978" y="13169"/>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9;p51">
              <a:extLst>
                <a:ext uri="{FF2B5EF4-FFF2-40B4-BE49-F238E27FC236}">
                  <a16:creationId xmlns:a16="http://schemas.microsoft.com/office/drawing/2014/main" id="{528E58B4-A3FC-467A-8872-278978BC9B5A}"/>
                </a:ext>
              </a:extLst>
            </p:cNvPr>
            <p:cNvSpPr/>
            <p:nvPr/>
          </p:nvSpPr>
          <p:spPr>
            <a:xfrm>
              <a:off x="1082650" y="1906125"/>
              <a:ext cx="500625" cy="490225"/>
            </a:xfrm>
            <a:custGeom>
              <a:avLst/>
              <a:gdLst/>
              <a:ahLst/>
              <a:cxnLst/>
              <a:rect l="l" t="t" r="r" b="b"/>
              <a:pathLst>
                <a:path w="20025" h="19609" extrusionOk="0">
                  <a:moveTo>
                    <a:pt x="0" y="0"/>
                  </a:moveTo>
                  <a:cubicBezTo>
                    <a:pt x="1" y="1"/>
                    <a:pt x="10673" y="16697"/>
                    <a:pt x="12336" y="18360"/>
                  </a:cubicBezTo>
                  <a:cubicBezTo>
                    <a:pt x="13168" y="19192"/>
                    <a:pt x="14259" y="19608"/>
                    <a:pt x="15349" y="19608"/>
                  </a:cubicBezTo>
                  <a:cubicBezTo>
                    <a:pt x="16439" y="19608"/>
                    <a:pt x="17529" y="19192"/>
                    <a:pt x="18360" y="18360"/>
                  </a:cubicBezTo>
                  <a:cubicBezTo>
                    <a:pt x="20024" y="16697"/>
                    <a:pt x="20024" y="14000"/>
                    <a:pt x="18360" y="12336"/>
                  </a:cubicBezTo>
                  <a:cubicBezTo>
                    <a:pt x="16697" y="10673"/>
                    <a:pt x="1" y="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0;p51">
              <a:extLst>
                <a:ext uri="{FF2B5EF4-FFF2-40B4-BE49-F238E27FC236}">
                  <a16:creationId xmlns:a16="http://schemas.microsoft.com/office/drawing/2014/main" id="{E727C7D2-DAE6-4DBF-9372-94B0E9768CAF}"/>
                </a:ext>
              </a:extLst>
            </p:cNvPr>
            <p:cNvSpPr/>
            <p:nvPr/>
          </p:nvSpPr>
          <p:spPr>
            <a:xfrm>
              <a:off x="1215750" y="1743950"/>
              <a:ext cx="234675" cy="229800"/>
            </a:xfrm>
            <a:custGeom>
              <a:avLst/>
              <a:gdLst/>
              <a:ahLst/>
              <a:cxnLst/>
              <a:rect l="l" t="t" r="r" b="b"/>
              <a:pathLst>
                <a:path w="9387" h="9192" extrusionOk="0">
                  <a:moveTo>
                    <a:pt x="0" y="1"/>
                  </a:moveTo>
                  <a:cubicBezTo>
                    <a:pt x="0" y="1"/>
                    <a:pt x="5010" y="7841"/>
                    <a:pt x="5792" y="8623"/>
                  </a:cubicBezTo>
                  <a:cubicBezTo>
                    <a:pt x="6181" y="9002"/>
                    <a:pt x="6685" y="9192"/>
                    <a:pt x="7189" y="9192"/>
                  </a:cubicBezTo>
                  <a:cubicBezTo>
                    <a:pt x="7702" y="9192"/>
                    <a:pt x="8214" y="8996"/>
                    <a:pt x="8605" y="8606"/>
                  </a:cubicBezTo>
                  <a:cubicBezTo>
                    <a:pt x="9380" y="7831"/>
                    <a:pt x="9387" y="6578"/>
                    <a:pt x="8621" y="5794"/>
                  </a:cubicBezTo>
                  <a:cubicBezTo>
                    <a:pt x="7840" y="5012"/>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1;p51">
              <a:extLst>
                <a:ext uri="{FF2B5EF4-FFF2-40B4-BE49-F238E27FC236}">
                  <a16:creationId xmlns:a16="http://schemas.microsoft.com/office/drawing/2014/main" id="{F27B91C2-84B3-4903-9EEE-FFC5054C4BAE}"/>
                </a:ext>
              </a:extLst>
            </p:cNvPr>
            <p:cNvSpPr/>
            <p:nvPr/>
          </p:nvSpPr>
          <p:spPr>
            <a:xfrm>
              <a:off x="840350" y="1932875"/>
              <a:ext cx="235625" cy="230625"/>
            </a:xfrm>
            <a:custGeom>
              <a:avLst/>
              <a:gdLst/>
              <a:ahLst/>
              <a:cxnLst/>
              <a:rect l="l" t="t" r="r" b="b"/>
              <a:pathLst>
                <a:path w="9425" h="9225" extrusionOk="0">
                  <a:moveTo>
                    <a:pt x="1" y="0"/>
                  </a:moveTo>
                  <a:cubicBezTo>
                    <a:pt x="1" y="0"/>
                    <a:pt x="5012" y="7842"/>
                    <a:pt x="5793" y="8622"/>
                  </a:cubicBezTo>
                  <a:cubicBezTo>
                    <a:pt x="6185" y="9023"/>
                    <a:pt x="6704" y="9224"/>
                    <a:pt x="7223" y="9224"/>
                  </a:cubicBezTo>
                  <a:cubicBezTo>
                    <a:pt x="7735" y="9224"/>
                    <a:pt x="8247" y="9029"/>
                    <a:pt x="8638" y="8638"/>
                  </a:cubicBezTo>
                  <a:cubicBezTo>
                    <a:pt x="9425" y="7850"/>
                    <a:pt x="9417" y="6571"/>
                    <a:pt x="8621" y="5794"/>
                  </a:cubicBezTo>
                  <a:cubicBezTo>
                    <a:pt x="7841" y="501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62;p51">
              <a:extLst>
                <a:ext uri="{FF2B5EF4-FFF2-40B4-BE49-F238E27FC236}">
                  <a16:creationId xmlns:a16="http://schemas.microsoft.com/office/drawing/2014/main" id="{37A1C4CF-0D1C-4EC8-B6F2-83500585FA95}"/>
                </a:ext>
              </a:extLst>
            </p:cNvPr>
            <p:cNvSpPr/>
            <p:nvPr/>
          </p:nvSpPr>
          <p:spPr>
            <a:xfrm>
              <a:off x="1366375" y="2192575"/>
              <a:ext cx="189475" cy="183425"/>
            </a:xfrm>
            <a:custGeom>
              <a:avLst/>
              <a:gdLst/>
              <a:ahLst/>
              <a:cxnLst/>
              <a:rect l="l" t="t" r="r" b="b"/>
              <a:pathLst>
                <a:path w="7579" h="7337" extrusionOk="0">
                  <a:moveTo>
                    <a:pt x="3789" y="1"/>
                  </a:moveTo>
                  <a:cubicBezTo>
                    <a:pt x="3544" y="1"/>
                    <a:pt x="3299" y="122"/>
                    <a:pt x="3160" y="364"/>
                  </a:cubicBezTo>
                  <a:lnTo>
                    <a:pt x="3160" y="365"/>
                  </a:lnTo>
                  <a:cubicBezTo>
                    <a:pt x="3118" y="437"/>
                    <a:pt x="3050" y="488"/>
                    <a:pt x="2968" y="508"/>
                  </a:cubicBezTo>
                  <a:cubicBezTo>
                    <a:pt x="2676" y="584"/>
                    <a:pt x="2395" y="700"/>
                    <a:pt x="2134" y="854"/>
                  </a:cubicBezTo>
                  <a:cubicBezTo>
                    <a:pt x="2086" y="883"/>
                    <a:pt x="2031" y="898"/>
                    <a:pt x="1975" y="898"/>
                  </a:cubicBezTo>
                  <a:cubicBezTo>
                    <a:pt x="1949" y="898"/>
                    <a:pt x="1924" y="894"/>
                    <a:pt x="1898" y="888"/>
                  </a:cubicBezTo>
                  <a:cubicBezTo>
                    <a:pt x="1833" y="871"/>
                    <a:pt x="1769" y="863"/>
                    <a:pt x="1707" y="863"/>
                  </a:cubicBezTo>
                  <a:cubicBezTo>
                    <a:pt x="1248" y="863"/>
                    <a:pt x="880" y="1302"/>
                    <a:pt x="1007" y="1777"/>
                  </a:cubicBezTo>
                  <a:cubicBezTo>
                    <a:pt x="1029" y="1858"/>
                    <a:pt x="1016" y="1942"/>
                    <a:pt x="973" y="2014"/>
                  </a:cubicBezTo>
                  <a:cubicBezTo>
                    <a:pt x="820" y="2274"/>
                    <a:pt x="704" y="2555"/>
                    <a:pt x="629" y="2849"/>
                  </a:cubicBezTo>
                  <a:cubicBezTo>
                    <a:pt x="609" y="2929"/>
                    <a:pt x="557" y="2998"/>
                    <a:pt x="486" y="3039"/>
                  </a:cubicBezTo>
                  <a:lnTo>
                    <a:pt x="484" y="3039"/>
                  </a:lnTo>
                  <a:cubicBezTo>
                    <a:pt x="0" y="3320"/>
                    <a:pt x="0" y="4019"/>
                    <a:pt x="484" y="4298"/>
                  </a:cubicBezTo>
                  <a:lnTo>
                    <a:pt x="486" y="4298"/>
                  </a:lnTo>
                  <a:cubicBezTo>
                    <a:pt x="557" y="4340"/>
                    <a:pt x="609" y="4408"/>
                    <a:pt x="629" y="4490"/>
                  </a:cubicBezTo>
                  <a:cubicBezTo>
                    <a:pt x="704" y="4782"/>
                    <a:pt x="820" y="5063"/>
                    <a:pt x="973" y="5324"/>
                  </a:cubicBezTo>
                  <a:cubicBezTo>
                    <a:pt x="1016" y="5395"/>
                    <a:pt x="1029" y="5480"/>
                    <a:pt x="1007" y="5560"/>
                  </a:cubicBezTo>
                  <a:cubicBezTo>
                    <a:pt x="880" y="6036"/>
                    <a:pt x="1248" y="6476"/>
                    <a:pt x="1707" y="6476"/>
                  </a:cubicBezTo>
                  <a:cubicBezTo>
                    <a:pt x="1769" y="6476"/>
                    <a:pt x="1833" y="6468"/>
                    <a:pt x="1898" y="6451"/>
                  </a:cubicBezTo>
                  <a:cubicBezTo>
                    <a:pt x="1924" y="6444"/>
                    <a:pt x="1950" y="6441"/>
                    <a:pt x="1975" y="6441"/>
                  </a:cubicBezTo>
                  <a:cubicBezTo>
                    <a:pt x="2031" y="6441"/>
                    <a:pt x="2086" y="6456"/>
                    <a:pt x="2134" y="6485"/>
                  </a:cubicBezTo>
                  <a:cubicBezTo>
                    <a:pt x="2395" y="6638"/>
                    <a:pt x="2676" y="6754"/>
                    <a:pt x="2968" y="6829"/>
                  </a:cubicBezTo>
                  <a:cubicBezTo>
                    <a:pt x="3050" y="6849"/>
                    <a:pt x="3118" y="6900"/>
                    <a:pt x="3160" y="6972"/>
                  </a:cubicBezTo>
                  <a:lnTo>
                    <a:pt x="3160" y="6973"/>
                  </a:lnTo>
                  <a:cubicBezTo>
                    <a:pt x="3299" y="7216"/>
                    <a:pt x="3544" y="7337"/>
                    <a:pt x="3789" y="7337"/>
                  </a:cubicBezTo>
                  <a:cubicBezTo>
                    <a:pt x="4034" y="7337"/>
                    <a:pt x="4279" y="7216"/>
                    <a:pt x="4419" y="6973"/>
                  </a:cubicBezTo>
                  <a:lnTo>
                    <a:pt x="4419" y="6972"/>
                  </a:lnTo>
                  <a:cubicBezTo>
                    <a:pt x="4460" y="6900"/>
                    <a:pt x="4529" y="6849"/>
                    <a:pt x="4611" y="6829"/>
                  </a:cubicBezTo>
                  <a:cubicBezTo>
                    <a:pt x="4903" y="6754"/>
                    <a:pt x="5184" y="6638"/>
                    <a:pt x="5444" y="6485"/>
                  </a:cubicBezTo>
                  <a:cubicBezTo>
                    <a:pt x="5493" y="6456"/>
                    <a:pt x="5548" y="6441"/>
                    <a:pt x="5603" y="6441"/>
                  </a:cubicBezTo>
                  <a:cubicBezTo>
                    <a:pt x="5629" y="6441"/>
                    <a:pt x="5655" y="6444"/>
                    <a:pt x="5681" y="6451"/>
                  </a:cubicBezTo>
                  <a:cubicBezTo>
                    <a:pt x="5745" y="6468"/>
                    <a:pt x="5809" y="6476"/>
                    <a:pt x="5872" y="6476"/>
                  </a:cubicBezTo>
                  <a:cubicBezTo>
                    <a:pt x="6330" y="6476"/>
                    <a:pt x="6699" y="6036"/>
                    <a:pt x="6571" y="5560"/>
                  </a:cubicBezTo>
                  <a:cubicBezTo>
                    <a:pt x="6550" y="5480"/>
                    <a:pt x="6563" y="5395"/>
                    <a:pt x="6606" y="5324"/>
                  </a:cubicBezTo>
                  <a:cubicBezTo>
                    <a:pt x="6759" y="5063"/>
                    <a:pt x="6875" y="4782"/>
                    <a:pt x="6949" y="4490"/>
                  </a:cubicBezTo>
                  <a:cubicBezTo>
                    <a:pt x="6970" y="4408"/>
                    <a:pt x="7021" y="4340"/>
                    <a:pt x="7093" y="4298"/>
                  </a:cubicBezTo>
                  <a:lnTo>
                    <a:pt x="7094" y="4298"/>
                  </a:lnTo>
                  <a:cubicBezTo>
                    <a:pt x="7578" y="4019"/>
                    <a:pt x="7578" y="3320"/>
                    <a:pt x="7094" y="3041"/>
                  </a:cubicBezTo>
                  <a:lnTo>
                    <a:pt x="7093" y="3041"/>
                  </a:lnTo>
                  <a:cubicBezTo>
                    <a:pt x="7021" y="2998"/>
                    <a:pt x="6970" y="2929"/>
                    <a:pt x="6949" y="2849"/>
                  </a:cubicBezTo>
                  <a:cubicBezTo>
                    <a:pt x="6875" y="2555"/>
                    <a:pt x="6759" y="2274"/>
                    <a:pt x="6606" y="2014"/>
                  </a:cubicBezTo>
                  <a:cubicBezTo>
                    <a:pt x="6563" y="1944"/>
                    <a:pt x="6550" y="1858"/>
                    <a:pt x="6571" y="1777"/>
                  </a:cubicBezTo>
                  <a:cubicBezTo>
                    <a:pt x="6699" y="1302"/>
                    <a:pt x="6330" y="863"/>
                    <a:pt x="5872" y="863"/>
                  </a:cubicBezTo>
                  <a:cubicBezTo>
                    <a:pt x="5809" y="863"/>
                    <a:pt x="5745" y="871"/>
                    <a:pt x="5681" y="888"/>
                  </a:cubicBezTo>
                  <a:cubicBezTo>
                    <a:pt x="5656" y="894"/>
                    <a:pt x="5630" y="897"/>
                    <a:pt x="5605" y="897"/>
                  </a:cubicBezTo>
                  <a:cubicBezTo>
                    <a:pt x="5549" y="897"/>
                    <a:pt x="5494" y="882"/>
                    <a:pt x="5444" y="854"/>
                  </a:cubicBezTo>
                  <a:cubicBezTo>
                    <a:pt x="5184" y="700"/>
                    <a:pt x="4903" y="584"/>
                    <a:pt x="4611" y="508"/>
                  </a:cubicBezTo>
                  <a:cubicBezTo>
                    <a:pt x="4529" y="488"/>
                    <a:pt x="4460" y="437"/>
                    <a:pt x="4419" y="365"/>
                  </a:cubicBezTo>
                  <a:lnTo>
                    <a:pt x="4419" y="364"/>
                  </a:lnTo>
                  <a:cubicBezTo>
                    <a:pt x="4279" y="122"/>
                    <a:pt x="4034" y="1"/>
                    <a:pt x="3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3;p51">
              <a:extLst>
                <a:ext uri="{FF2B5EF4-FFF2-40B4-BE49-F238E27FC236}">
                  <a16:creationId xmlns:a16="http://schemas.microsoft.com/office/drawing/2014/main" id="{6BA44E56-2598-4140-9CCD-9ABDDC3C3DED}"/>
                </a:ext>
              </a:extLst>
            </p:cNvPr>
            <p:cNvSpPr/>
            <p:nvPr/>
          </p:nvSpPr>
          <p:spPr>
            <a:xfrm>
              <a:off x="1427675" y="2257725"/>
              <a:ext cx="41275" cy="38275"/>
            </a:xfrm>
            <a:custGeom>
              <a:avLst/>
              <a:gdLst/>
              <a:ahLst/>
              <a:cxnLst/>
              <a:rect l="l" t="t" r="r" b="b"/>
              <a:pathLst>
                <a:path w="1651" h="1531" extrusionOk="0">
                  <a:moveTo>
                    <a:pt x="825" y="1"/>
                  </a:moveTo>
                  <a:cubicBezTo>
                    <a:pt x="629" y="1"/>
                    <a:pt x="434" y="75"/>
                    <a:pt x="284" y="224"/>
                  </a:cubicBezTo>
                  <a:cubicBezTo>
                    <a:pt x="66" y="443"/>
                    <a:pt x="0" y="773"/>
                    <a:pt x="119" y="1058"/>
                  </a:cubicBezTo>
                  <a:cubicBezTo>
                    <a:pt x="237" y="1344"/>
                    <a:pt x="516" y="1530"/>
                    <a:pt x="825" y="1530"/>
                  </a:cubicBezTo>
                  <a:cubicBezTo>
                    <a:pt x="1135" y="1530"/>
                    <a:pt x="1414" y="1344"/>
                    <a:pt x="1531" y="1058"/>
                  </a:cubicBezTo>
                  <a:cubicBezTo>
                    <a:pt x="1650" y="773"/>
                    <a:pt x="1584" y="443"/>
                    <a:pt x="1367" y="224"/>
                  </a:cubicBezTo>
                  <a:cubicBezTo>
                    <a:pt x="1217" y="75"/>
                    <a:pt x="1021" y="1"/>
                    <a:pt x="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4;p51">
              <a:extLst>
                <a:ext uri="{FF2B5EF4-FFF2-40B4-BE49-F238E27FC236}">
                  <a16:creationId xmlns:a16="http://schemas.microsoft.com/office/drawing/2014/main" id="{B812632F-7789-4526-A58B-4B3A819C93DF}"/>
                </a:ext>
              </a:extLst>
            </p:cNvPr>
            <p:cNvSpPr/>
            <p:nvPr/>
          </p:nvSpPr>
          <p:spPr>
            <a:xfrm>
              <a:off x="1496175" y="2266025"/>
              <a:ext cx="38250" cy="38275"/>
            </a:xfrm>
            <a:custGeom>
              <a:avLst/>
              <a:gdLst/>
              <a:ahLst/>
              <a:cxnLst/>
              <a:rect l="l" t="t" r="r" b="b"/>
              <a:pathLst>
                <a:path w="1530" h="1531" extrusionOk="0">
                  <a:moveTo>
                    <a:pt x="765" y="1"/>
                  </a:moveTo>
                  <a:cubicBezTo>
                    <a:pt x="342" y="1"/>
                    <a:pt x="0" y="343"/>
                    <a:pt x="0" y="766"/>
                  </a:cubicBezTo>
                  <a:cubicBezTo>
                    <a:pt x="0" y="1188"/>
                    <a:pt x="342" y="1531"/>
                    <a:pt x="765" y="1531"/>
                  </a:cubicBezTo>
                  <a:cubicBezTo>
                    <a:pt x="1187" y="1531"/>
                    <a:pt x="1530" y="1188"/>
                    <a:pt x="1530" y="766"/>
                  </a:cubicBezTo>
                  <a:cubicBezTo>
                    <a:pt x="1530" y="343"/>
                    <a:pt x="1187" y="1"/>
                    <a:pt x="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5;p51">
              <a:extLst>
                <a:ext uri="{FF2B5EF4-FFF2-40B4-BE49-F238E27FC236}">
                  <a16:creationId xmlns:a16="http://schemas.microsoft.com/office/drawing/2014/main" id="{78B81B70-D0B2-42A4-AE8C-B26BC3A687D9}"/>
                </a:ext>
              </a:extLst>
            </p:cNvPr>
            <p:cNvSpPr/>
            <p:nvPr/>
          </p:nvSpPr>
          <p:spPr>
            <a:xfrm>
              <a:off x="1401425" y="2233500"/>
              <a:ext cx="20575" cy="20575"/>
            </a:xfrm>
            <a:custGeom>
              <a:avLst/>
              <a:gdLst/>
              <a:ahLst/>
              <a:cxnLst/>
              <a:rect l="l" t="t" r="r" b="b"/>
              <a:pathLst>
                <a:path w="823" h="823" extrusionOk="0">
                  <a:moveTo>
                    <a:pt x="412" y="0"/>
                  </a:moveTo>
                  <a:cubicBezTo>
                    <a:pt x="184" y="0"/>
                    <a:pt x="0" y="183"/>
                    <a:pt x="0" y="411"/>
                  </a:cubicBezTo>
                  <a:cubicBezTo>
                    <a:pt x="0" y="637"/>
                    <a:pt x="184" y="822"/>
                    <a:pt x="412" y="822"/>
                  </a:cubicBezTo>
                  <a:cubicBezTo>
                    <a:pt x="638" y="822"/>
                    <a:pt x="823" y="637"/>
                    <a:pt x="823" y="411"/>
                  </a:cubicBezTo>
                  <a:cubicBezTo>
                    <a:pt x="823" y="183"/>
                    <a:pt x="638"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6;p51">
              <a:extLst>
                <a:ext uri="{FF2B5EF4-FFF2-40B4-BE49-F238E27FC236}">
                  <a16:creationId xmlns:a16="http://schemas.microsoft.com/office/drawing/2014/main" id="{5C79B3C4-5E1A-4DEA-9336-E54454D63E32}"/>
                </a:ext>
              </a:extLst>
            </p:cNvPr>
            <p:cNvSpPr/>
            <p:nvPr/>
          </p:nvSpPr>
          <p:spPr>
            <a:xfrm>
              <a:off x="1411525" y="2313300"/>
              <a:ext cx="20575" cy="20575"/>
            </a:xfrm>
            <a:custGeom>
              <a:avLst/>
              <a:gdLst/>
              <a:ahLst/>
              <a:cxnLst/>
              <a:rect l="l" t="t" r="r" b="b"/>
              <a:pathLst>
                <a:path w="823" h="823" extrusionOk="0">
                  <a:moveTo>
                    <a:pt x="411" y="0"/>
                  </a:moveTo>
                  <a:cubicBezTo>
                    <a:pt x="184" y="0"/>
                    <a:pt x="0" y="184"/>
                    <a:pt x="0" y="412"/>
                  </a:cubicBezTo>
                  <a:cubicBezTo>
                    <a:pt x="0" y="639"/>
                    <a:pt x="184" y="823"/>
                    <a:pt x="411" y="823"/>
                  </a:cubicBezTo>
                  <a:cubicBezTo>
                    <a:pt x="638" y="823"/>
                    <a:pt x="822" y="639"/>
                    <a:pt x="822" y="412"/>
                  </a:cubicBezTo>
                  <a:cubicBezTo>
                    <a:pt x="822" y="184"/>
                    <a:pt x="638" y="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7;p51">
              <a:extLst>
                <a:ext uri="{FF2B5EF4-FFF2-40B4-BE49-F238E27FC236}">
                  <a16:creationId xmlns:a16="http://schemas.microsoft.com/office/drawing/2014/main" id="{B89CE7B0-8891-4609-B4E1-EAAB95961B1B}"/>
                </a:ext>
              </a:extLst>
            </p:cNvPr>
            <p:cNvSpPr/>
            <p:nvPr/>
          </p:nvSpPr>
          <p:spPr>
            <a:xfrm>
              <a:off x="1455350" y="2312850"/>
              <a:ext cx="39225" cy="36375"/>
            </a:xfrm>
            <a:custGeom>
              <a:avLst/>
              <a:gdLst/>
              <a:ahLst/>
              <a:cxnLst/>
              <a:rect l="l" t="t" r="r" b="b"/>
              <a:pathLst>
                <a:path w="1569" h="1455" extrusionOk="0">
                  <a:moveTo>
                    <a:pt x="785" y="1"/>
                  </a:moveTo>
                  <a:cubicBezTo>
                    <a:pt x="599" y="1"/>
                    <a:pt x="413" y="72"/>
                    <a:pt x="271" y="215"/>
                  </a:cubicBezTo>
                  <a:cubicBezTo>
                    <a:pt x="62" y="422"/>
                    <a:pt x="0" y="735"/>
                    <a:pt x="114" y="1007"/>
                  </a:cubicBezTo>
                  <a:cubicBezTo>
                    <a:pt x="225" y="1279"/>
                    <a:pt x="490" y="1455"/>
                    <a:pt x="785" y="1455"/>
                  </a:cubicBezTo>
                  <a:cubicBezTo>
                    <a:pt x="1079" y="1455"/>
                    <a:pt x="1344" y="1279"/>
                    <a:pt x="1457" y="1007"/>
                  </a:cubicBezTo>
                  <a:cubicBezTo>
                    <a:pt x="1569" y="735"/>
                    <a:pt x="1507" y="422"/>
                    <a:pt x="1299" y="215"/>
                  </a:cubicBezTo>
                  <a:cubicBezTo>
                    <a:pt x="1157" y="72"/>
                    <a:pt x="971" y="1"/>
                    <a:pt x="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8;p51">
              <a:extLst>
                <a:ext uri="{FF2B5EF4-FFF2-40B4-BE49-F238E27FC236}">
                  <a16:creationId xmlns:a16="http://schemas.microsoft.com/office/drawing/2014/main" id="{2641B4F0-4962-4B31-B41C-85DC90657885}"/>
                </a:ext>
              </a:extLst>
            </p:cNvPr>
            <p:cNvSpPr/>
            <p:nvPr/>
          </p:nvSpPr>
          <p:spPr>
            <a:xfrm>
              <a:off x="1461100" y="2216450"/>
              <a:ext cx="20600" cy="20575"/>
            </a:xfrm>
            <a:custGeom>
              <a:avLst/>
              <a:gdLst/>
              <a:ahLst/>
              <a:cxnLst/>
              <a:rect l="l" t="t" r="r" b="b"/>
              <a:pathLst>
                <a:path w="824" h="823" extrusionOk="0">
                  <a:moveTo>
                    <a:pt x="412" y="0"/>
                  </a:moveTo>
                  <a:cubicBezTo>
                    <a:pt x="184" y="0"/>
                    <a:pt x="1" y="184"/>
                    <a:pt x="1" y="411"/>
                  </a:cubicBezTo>
                  <a:cubicBezTo>
                    <a:pt x="1" y="638"/>
                    <a:pt x="184" y="822"/>
                    <a:pt x="412" y="822"/>
                  </a:cubicBezTo>
                  <a:cubicBezTo>
                    <a:pt x="640" y="822"/>
                    <a:pt x="823" y="638"/>
                    <a:pt x="823" y="411"/>
                  </a:cubicBezTo>
                  <a:cubicBezTo>
                    <a:pt x="823" y="184"/>
                    <a:pt x="640" y="0"/>
                    <a:pt x="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277;p51">
            <a:extLst>
              <a:ext uri="{FF2B5EF4-FFF2-40B4-BE49-F238E27FC236}">
                <a16:creationId xmlns:a16="http://schemas.microsoft.com/office/drawing/2014/main" id="{99270369-A059-4C09-BAD7-8AE525439CF4}"/>
              </a:ext>
            </a:extLst>
          </p:cNvPr>
          <p:cNvSpPr/>
          <p:nvPr/>
        </p:nvSpPr>
        <p:spPr>
          <a:xfrm>
            <a:off x="2795056" y="913585"/>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8;p51">
            <a:extLst>
              <a:ext uri="{FF2B5EF4-FFF2-40B4-BE49-F238E27FC236}">
                <a16:creationId xmlns:a16="http://schemas.microsoft.com/office/drawing/2014/main" id="{6997AB48-AC12-405A-A993-35C2CC96027C}"/>
              </a:ext>
            </a:extLst>
          </p:cNvPr>
          <p:cNvSpPr/>
          <p:nvPr/>
        </p:nvSpPr>
        <p:spPr>
          <a:xfrm>
            <a:off x="556878" y="1596380"/>
            <a:ext cx="230297" cy="212606"/>
          </a:xfrm>
          <a:custGeom>
            <a:avLst/>
            <a:gdLst/>
            <a:ahLst/>
            <a:cxnLst/>
            <a:rect l="l" t="t" r="r" b="b"/>
            <a:pathLst>
              <a:path w="5962" h="5504" extrusionOk="0">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2119;p51">
            <a:extLst>
              <a:ext uri="{FF2B5EF4-FFF2-40B4-BE49-F238E27FC236}">
                <a16:creationId xmlns:a16="http://schemas.microsoft.com/office/drawing/2014/main" id="{8A7B9770-C85E-4628-B7DA-2C1BBABE598E}"/>
              </a:ext>
            </a:extLst>
          </p:cNvPr>
          <p:cNvGrpSpPr/>
          <p:nvPr/>
        </p:nvGrpSpPr>
        <p:grpSpPr>
          <a:xfrm>
            <a:off x="1505298" y="2722932"/>
            <a:ext cx="1244450" cy="1244425"/>
            <a:chOff x="3480750" y="883750"/>
            <a:chExt cx="1244450" cy="1244425"/>
          </a:xfrm>
        </p:grpSpPr>
        <p:sp>
          <p:nvSpPr>
            <p:cNvPr id="123" name="Google Shape;2120;p51">
              <a:extLst>
                <a:ext uri="{FF2B5EF4-FFF2-40B4-BE49-F238E27FC236}">
                  <a16:creationId xmlns:a16="http://schemas.microsoft.com/office/drawing/2014/main" id="{5604F6BE-5A69-41F0-B5CF-2C5E616C9216}"/>
                </a:ext>
              </a:extLst>
            </p:cNvPr>
            <p:cNvSpPr/>
            <p:nvPr/>
          </p:nvSpPr>
          <p:spPr>
            <a:xfrm>
              <a:off x="3480750" y="883750"/>
              <a:ext cx="1244450" cy="1244425"/>
            </a:xfrm>
            <a:custGeom>
              <a:avLst/>
              <a:gdLst/>
              <a:ahLst/>
              <a:cxnLst/>
              <a:rect l="l" t="t" r="r" b="b"/>
              <a:pathLst>
                <a:path w="49778" h="49777" extrusionOk="0">
                  <a:moveTo>
                    <a:pt x="24888" y="0"/>
                  </a:moveTo>
                  <a:cubicBezTo>
                    <a:pt x="18289" y="0"/>
                    <a:pt x="11957" y="2622"/>
                    <a:pt x="7291" y="7290"/>
                  </a:cubicBezTo>
                  <a:cubicBezTo>
                    <a:pt x="2623" y="11958"/>
                    <a:pt x="1" y="18288"/>
                    <a:pt x="1" y="24888"/>
                  </a:cubicBezTo>
                  <a:cubicBezTo>
                    <a:pt x="1" y="31489"/>
                    <a:pt x="2623" y="37819"/>
                    <a:pt x="7291" y="42487"/>
                  </a:cubicBezTo>
                  <a:cubicBezTo>
                    <a:pt x="11957" y="47154"/>
                    <a:pt x="18289" y="49777"/>
                    <a:pt x="24888" y="49777"/>
                  </a:cubicBezTo>
                  <a:cubicBezTo>
                    <a:pt x="31489" y="49777"/>
                    <a:pt x="37820" y="47154"/>
                    <a:pt x="42487" y="42487"/>
                  </a:cubicBezTo>
                  <a:cubicBezTo>
                    <a:pt x="47155" y="37819"/>
                    <a:pt x="49777" y="31489"/>
                    <a:pt x="49777" y="24888"/>
                  </a:cubicBezTo>
                  <a:cubicBezTo>
                    <a:pt x="49777" y="18288"/>
                    <a:pt x="47155" y="11958"/>
                    <a:pt x="42487" y="7290"/>
                  </a:cubicBezTo>
                  <a:cubicBezTo>
                    <a:pt x="37820" y="2622"/>
                    <a:pt x="31489" y="0"/>
                    <a:pt x="248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1;p51">
              <a:extLst>
                <a:ext uri="{FF2B5EF4-FFF2-40B4-BE49-F238E27FC236}">
                  <a16:creationId xmlns:a16="http://schemas.microsoft.com/office/drawing/2014/main" id="{4A240863-7BAA-46B4-894E-C57923867F06}"/>
                </a:ext>
              </a:extLst>
            </p:cNvPr>
            <p:cNvSpPr/>
            <p:nvPr/>
          </p:nvSpPr>
          <p:spPr>
            <a:xfrm>
              <a:off x="3963050" y="961000"/>
              <a:ext cx="762150" cy="1042475"/>
            </a:xfrm>
            <a:custGeom>
              <a:avLst/>
              <a:gdLst/>
              <a:ahLst/>
              <a:cxnLst/>
              <a:rect l="l" t="t" r="r" b="b"/>
              <a:pathLst>
                <a:path w="30486" h="41699" extrusionOk="0">
                  <a:moveTo>
                    <a:pt x="17612" y="1"/>
                  </a:moveTo>
                  <a:cubicBezTo>
                    <a:pt x="17435" y="226"/>
                    <a:pt x="17326" y="492"/>
                    <a:pt x="17349" y="788"/>
                  </a:cubicBezTo>
                  <a:cubicBezTo>
                    <a:pt x="17119" y="657"/>
                    <a:pt x="16859" y="596"/>
                    <a:pt x="16598" y="596"/>
                  </a:cubicBezTo>
                  <a:cubicBezTo>
                    <a:pt x="15952" y="596"/>
                    <a:pt x="15294" y="968"/>
                    <a:pt x="15039" y="1570"/>
                  </a:cubicBezTo>
                  <a:cubicBezTo>
                    <a:pt x="14843" y="2037"/>
                    <a:pt x="14873" y="2563"/>
                    <a:pt x="14792" y="3063"/>
                  </a:cubicBezTo>
                  <a:cubicBezTo>
                    <a:pt x="14714" y="3563"/>
                    <a:pt x="14456" y="4104"/>
                    <a:pt x="13967" y="4239"/>
                  </a:cubicBezTo>
                  <a:cubicBezTo>
                    <a:pt x="13872" y="4265"/>
                    <a:pt x="13778" y="4277"/>
                    <a:pt x="13688" y="4277"/>
                  </a:cubicBezTo>
                  <a:cubicBezTo>
                    <a:pt x="12769" y="4277"/>
                    <a:pt x="12075" y="3053"/>
                    <a:pt x="11007" y="3053"/>
                  </a:cubicBezTo>
                  <a:cubicBezTo>
                    <a:pt x="10945" y="3053"/>
                    <a:pt x="10882" y="3057"/>
                    <a:pt x="10818" y="3066"/>
                  </a:cubicBezTo>
                  <a:cubicBezTo>
                    <a:pt x="9817" y="3200"/>
                    <a:pt x="8833" y="3777"/>
                    <a:pt x="8269" y="4624"/>
                  </a:cubicBezTo>
                  <a:cubicBezTo>
                    <a:pt x="7823" y="5291"/>
                    <a:pt x="7678" y="6794"/>
                    <a:pt x="8868" y="6794"/>
                  </a:cubicBezTo>
                  <a:cubicBezTo>
                    <a:pt x="8879" y="6794"/>
                    <a:pt x="8889" y="6794"/>
                    <a:pt x="8900" y="6794"/>
                  </a:cubicBezTo>
                  <a:cubicBezTo>
                    <a:pt x="9484" y="6781"/>
                    <a:pt x="9974" y="6200"/>
                    <a:pt x="10530" y="6200"/>
                  </a:cubicBezTo>
                  <a:cubicBezTo>
                    <a:pt x="10583" y="6200"/>
                    <a:pt x="10637" y="6205"/>
                    <a:pt x="10691" y="6217"/>
                  </a:cubicBezTo>
                  <a:cubicBezTo>
                    <a:pt x="11646" y="6418"/>
                    <a:pt x="11401" y="7182"/>
                    <a:pt x="10855" y="7719"/>
                  </a:cubicBezTo>
                  <a:cubicBezTo>
                    <a:pt x="9987" y="8571"/>
                    <a:pt x="9001" y="8381"/>
                    <a:pt x="7961" y="8694"/>
                  </a:cubicBezTo>
                  <a:cubicBezTo>
                    <a:pt x="7137" y="8942"/>
                    <a:pt x="6719" y="9844"/>
                    <a:pt x="5897" y="10076"/>
                  </a:cubicBezTo>
                  <a:cubicBezTo>
                    <a:pt x="5646" y="10148"/>
                    <a:pt x="5297" y="10217"/>
                    <a:pt x="5300" y="10477"/>
                  </a:cubicBezTo>
                  <a:cubicBezTo>
                    <a:pt x="5301" y="10643"/>
                    <a:pt x="5460" y="10755"/>
                    <a:pt x="5556" y="10890"/>
                  </a:cubicBezTo>
                  <a:cubicBezTo>
                    <a:pt x="5794" y="11224"/>
                    <a:pt x="5609" y="11716"/>
                    <a:pt x="5285" y="11968"/>
                  </a:cubicBezTo>
                  <a:cubicBezTo>
                    <a:pt x="4963" y="12220"/>
                    <a:pt x="4544" y="12302"/>
                    <a:pt x="4151" y="12417"/>
                  </a:cubicBezTo>
                  <a:cubicBezTo>
                    <a:pt x="3757" y="12533"/>
                    <a:pt x="3346" y="12712"/>
                    <a:pt x="3147" y="13070"/>
                  </a:cubicBezTo>
                  <a:cubicBezTo>
                    <a:pt x="2928" y="13462"/>
                    <a:pt x="3058" y="14013"/>
                    <a:pt x="3431" y="14266"/>
                  </a:cubicBezTo>
                  <a:cubicBezTo>
                    <a:pt x="3569" y="14359"/>
                    <a:pt x="3732" y="14398"/>
                    <a:pt x="3910" y="14398"/>
                  </a:cubicBezTo>
                  <a:cubicBezTo>
                    <a:pt x="4591" y="14398"/>
                    <a:pt x="5472" y="13814"/>
                    <a:pt x="5865" y="13451"/>
                  </a:cubicBezTo>
                  <a:lnTo>
                    <a:pt x="7259" y="12162"/>
                  </a:lnTo>
                  <a:cubicBezTo>
                    <a:pt x="7594" y="11850"/>
                    <a:pt x="8014" y="11522"/>
                    <a:pt x="8443" y="11522"/>
                  </a:cubicBezTo>
                  <a:cubicBezTo>
                    <a:pt x="8534" y="11522"/>
                    <a:pt x="8625" y="11536"/>
                    <a:pt x="8716" y="11569"/>
                  </a:cubicBezTo>
                  <a:cubicBezTo>
                    <a:pt x="8943" y="11650"/>
                    <a:pt x="9118" y="11835"/>
                    <a:pt x="9283" y="12014"/>
                  </a:cubicBezTo>
                  <a:lnTo>
                    <a:pt x="11402" y="14304"/>
                  </a:lnTo>
                  <a:cubicBezTo>
                    <a:pt x="11798" y="13733"/>
                    <a:pt x="11348" y="12972"/>
                    <a:pt x="10914" y="12429"/>
                  </a:cubicBezTo>
                  <a:cubicBezTo>
                    <a:pt x="11024" y="12292"/>
                    <a:pt x="11186" y="12232"/>
                    <a:pt x="11358" y="12232"/>
                  </a:cubicBezTo>
                  <a:cubicBezTo>
                    <a:pt x="11599" y="12232"/>
                    <a:pt x="11859" y="12351"/>
                    <a:pt x="12021" y="12538"/>
                  </a:cubicBezTo>
                  <a:cubicBezTo>
                    <a:pt x="12299" y="12859"/>
                    <a:pt x="12378" y="13299"/>
                    <a:pt x="12492" y="13707"/>
                  </a:cubicBezTo>
                  <a:cubicBezTo>
                    <a:pt x="12607" y="14115"/>
                    <a:pt x="12803" y="14549"/>
                    <a:pt x="13191" y="14720"/>
                  </a:cubicBezTo>
                  <a:cubicBezTo>
                    <a:pt x="13266" y="14753"/>
                    <a:pt x="13348" y="14768"/>
                    <a:pt x="13431" y="14768"/>
                  </a:cubicBezTo>
                  <a:cubicBezTo>
                    <a:pt x="13775" y="14768"/>
                    <a:pt x="14133" y="14503"/>
                    <a:pt x="14061" y="14170"/>
                  </a:cubicBezTo>
                  <a:cubicBezTo>
                    <a:pt x="13986" y="13826"/>
                    <a:pt x="13538" y="13654"/>
                    <a:pt x="13482" y="13307"/>
                  </a:cubicBezTo>
                  <a:cubicBezTo>
                    <a:pt x="13429" y="12981"/>
                    <a:pt x="13776" y="12756"/>
                    <a:pt x="14114" y="12756"/>
                  </a:cubicBezTo>
                  <a:cubicBezTo>
                    <a:pt x="14215" y="12756"/>
                    <a:pt x="14316" y="12776"/>
                    <a:pt x="14404" y="12820"/>
                  </a:cubicBezTo>
                  <a:cubicBezTo>
                    <a:pt x="14790" y="13012"/>
                    <a:pt x="14993" y="13429"/>
                    <a:pt x="15226" y="13790"/>
                  </a:cubicBezTo>
                  <a:cubicBezTo>
                    <a:pt x="15444" y="14126"/>
                    <a:pt x="15775" y="14460"/>
                    <a:pt x="16164" y="14460"/>
                  </a:cubicBezTo>
                  <a:cubicBezTo>
                    <a:pt x="16192" y="14460"/>
                    <a:pt x="16221" y="14458"/>
                    <a:pt x="16250" y="14455"/>
                  </a:cubicBezTo>
                  <a:cubicBezTo>
                    <a:pt x="16622" y="14408"/>
                    <a:pt x="16963" y="14056"/>
                    <a:pt x="17301" y="14056"/>
                  </a:cubicBezTo>
                  <a:cubicBezTo>
                    <a:pt x="17366" y="14056"/>
                    <a:pt x="17431" y="14069"/>
                    <a:pt x="17496" y="14099"/>
                  </a:cubicBezTo>
                  <a:cubicBezTo>
                    <a:pt x="17607" y="14152"/>
                    <a:pt x="17690" y="14250"/>
                    <a:pt x="17753" y="14356"/>
                  </a:cubicBezTo>
                  <a:cubicBezTo>
                    <a:pt x="18039" y="14828"/>
                    <a:pt x="17956" y="15494"/>
                    <a:pt x="17561" y="15881"/>
                  </a:cubicBezTo>
                  <a:cubicBezTo>
                    <a:pt x="17111" y="16321"/>
                    <a:pt x="16816" y="16594"/>
                    <a:pt x="16749" y="16833"/>
                  </a:cubicBezTo>
                  <a:cubicBezTo>
                    <a:pt x="16664" y="16786"/>
                    <a:pt x="16584" y="16735"/>
                    <a:pt x="16494" y="16696"/>
                  </a:cubicBezTo>
                  <a:cubicBezTo>
                    <a:pt x="16126" y="16545"/>
                    <a:pt x="15740" y="16491"/>
                    <a:pt x="15347" y="16491"/>
                  </a:cubicBezTo>
                  <a:cubicBezTo>
                    <a:pt x="14693" y="16491"/>
                    <a:pt x="14018" y="16639"/>
                    <a:pt x="13366" y="16740"/>
                  </a:cubicBezTo>
                  <a:cubicBezTo>
                    <a:pt x="13066" y="16787"/>
                    <a:pt x="12751" y="16817"/>
                    <a:pt x="12438" y="16817"/>
                  </a:cubicBezTo>
                  <a:cubicBezTo>
                    <a:pt x="11660" y="16817"/>
                    <a:pt x="10898" y="16631"/>
                    <a:pt x="10420" y="16046"/>
                  </a:cubicBezTo>
                  <a:cubicBezTo>
                    <a:pt x="10056" y="15600"/>
                    <a:pt x="9907" y="14970"/>
                    <a:pt x="9427" y="14651"/>
                  </a:cubicBezTo>
                  <a:cubicBezTo>
                    <a:pt x="9211" y="14507"/>
                    <a:pt x="8967" y="14451"/>
                    <a:pt x="8714" y="14451"/>
                  </a:cubicBezTo>
                  <a:cubicBezTo>
                    <a:pt x="8289" y="14451"/>
                    <a:pt x="7835" y="14607"/>
                    <a:pt x="7431" y="14770"/>
                  </a:cubicBezTo>
                  <a:cubicBezTo>
                    <a:pt x="6120" y="15294"/>
                    <a:pt x="4797" y="15841"/>
                    <a:pt x="3677" y="16700"/>
                  </a:cubicBezTo>
                  <a:cubicBezTo>
                    <a:pt x="1182" y="18614"/>
                    <a:pt x="1" y="22085"/>
                    <a:pt x="810" y="25123"/>
                  </a:cubicBezTo>
                  <a:cubicBezTo>
                    <a:pt x="1324" y="27053"/>
                    <a:pt x="2885" y="28925"/>
                    <a:pt x="4876" y="28925"/>
                  </a:cubicBezTo>
                  <a:cubicBezTo>
                    <a:pt x="4890" y="28925"/>
                    <a:pt x="4904" y="28924"/>
                    <a:pt x="4919" y="28924"/>
                  </a:cubicBezTo>
                  <a:cubicBezTo>
                    <a:pt x="5817" y="28913"/>
                    <a:pt x="6666" y="28525"/>
                    <a:pt x="7555" y="28407"/>
                  </a:cubicBezTo>
                  <a:cubicBezTo>
                    <a:pt x="7685" y="28390"/>
                    <a:pt x="7819" y="28381"/>
                    <a:pt x="7954" y="28381"/>
                  </a:cubicBezTo>
                  <a:cubicBezTo>
                    <a:pt x="8743" y="28381"/>
                    <a:pt x="9567" y="28687"/>
                    <a:pt x="9843" y="29404"/>
                  </a:cubicBezTo>
                  <a:cubicBezTo>
                    <a:pt x="10079" y="30021"/>
                    <a:pt x="9830" y="30756"/>
                    <a:pt x="10108" y="31356"/>
                  </a:cubicBezTo>
                  <a:cubicBezTo>
                    <a:pt x="10360" y="31905"/>
                    <a:pt x="10993" y="32208"/>
                    <a:pt x="11226" y="32765"/>
                  </a:cubicBezTo>
                  <a:cubicBezTo>
                    <a:pt x="11745" y="34006"/>
                    <a:pt x="9969" y="35263"/>
                    <a:pt x="10315" y="36562"/>
                  </a:cubicBezTo>
                  <a:cubicBezTo>
                    <a:pt x="10433" y="36999"/>
                    <a:pt x="10774" y="37338"/>
                    <a:pt x="10948" y="37755"/>
                  </a:cubicBezTo>
                  <a:cubicBezTo>
                    <a:pt x="11375" y="38769"/>
                    <a:pt x="10756" y="40053"/>
                    <a:pt x="11331" y="40992"/>
                  </a:cubicBezTo>
                  <a:cubicBezTo>
                    <a:pt x="11634" y="41488"/>
                    <a:pt x="12157" y="41699"/>
                    <a:pt x="12726" y="41699"/>
                  </a:cubicBezTo>
                  <a:cubicBezTo>
                    <a:pt x="13438" y="41699"/>
                    <a:pt x="14223" y="41370"/>
                    <a:pt x="14742" y="40860"/>
                  </a:cubicBezTo>
                  <a:cubicBezTo>
                    <a:pt x="15678" y="39944"/>
                    <a:pt x="16180" y="38649"/>
                    <a:pt x="17150" y="37768"/>
                  </a:cubicBezTo>
                  <a:cubicBezTo>
                    <a:pt x="17859" y="37126"/>
                    <a:pt x="18788" y="36730"/>
                    <a:pt x="19380" y="35981"/>
                  </a:cubicBezTo>
                  <a:cubicBezTo>
                    <a:pt x="20301" y="34816"/>
                    <a:pt x="20162" y="33145"/>
                    <a:pt x="20740" y="31779"/>
                  </a:cubicBezTo>
                  <a:cubicBezTo>
                    <a:pt x="21660" y="29603"/>
                    <a:pt x="24254" y="28470"/>
                    <a:pt x="25090" y="26263"/>
                  </a:cubicBezTo>
                  <a:cubicBezTo>
                    <a:pt x="25402" y="25440"/>
                    <a:pt x="25235" y="24235"/>
                    <a:pt x="24373" y="24063"/>
                  </a:cubicBezTo>
                  <a:cubicBezTo>
                    <a:pt x="24299" y="24048"/>
                    <a:pt x="24223" y="24042"/>
                    <a:pt x="24145" y="24042"/>
                  </a:cubicBezTo>
                  <a:cubicBezTo>
                    <a:pt x="24036" y="24042"/>
                    <a:pt x="23924" y="24055"/>
                    <a:pt x="23811" y="24073"/>
                  </a:cubicBezTo>
                  <a:cubicBezTo>
                    <a:pt x="23578" y="24194"/>
                    <a:pt x="23308" y="24253"/>
                    <a:pt x="23035" y="24253"/>
                  </a:cubicBezTo>
                  <a:cubicBezTo>
                    <a:pt x="22814" y="24253"/>
                    <a:pt x="22591" y="24214"/>
                    <a:pt x="22386" y="24139"/>
                  </a:cubicBezTo>
                  <a:cubicBezTo>
                    <a:pt x="21736" y="23901"/>
                    <a:pt x="21233" y="23382"/>
                    <a:pt x="20792" y="22847"/>
                  </a:cubicBezTo>
                  <a:cubicBezTo>
                    <a:pt x="20053" y="21951"/>
                    <a:pt x="19424" y="20970"/>
                    <a:pt x="18920" y="19926"/>
                  </a:cubicBezTo>
                  <a:cubicBezTo>
                    <a:pt x="18598" y="19258"/>
                    <a:pt x="18286" y="18532"/>
                    <a:pt x="17872" y="17918"/>
                  </a:cubicBezTo>
                  <a:lnTo>
                    <a:pt x="17872" y="17918"/>
                  </a:lnTo>
                  <a:cubicBezTo>
                    <a:pt x="18797" y="18538"/>
                    <a:pt x="19403" y="19429"/>
                    <a:pt x="20049" y="20341"/>
                  </a:cubicBezTo>
                  <a:cubicBezTo>
                    <a:pt x="20663" y="21207"/>
                    <a:pt x="21365" y="22010"/>
                    <a:pt x="22144" y="22731"/>
                  </a:cubicBezTo>
                  <a:cubicBezTo>
                    <a:pt x="22376" y="22946"/>
                    <a:pt x="22634" y="23162"/>
                    <a:pt x="22947" y="23197"/>
                  </a:cubicBezTo>
                  <a:cubicBezTo>
                    <a:pt x="22977" y="23200"/>
                    <a:pt x="23007" y="23202"/>
                    <a:pt x="23036" y="23202"/>
                  </a:cubicBezTo>
                  <a:cubicBezTo>
                    <a:pt x="23621" y="23202"/>
                    <a:pt x="24027" y="22570"/>
                    <a:pt x="24291" y="22022"/>
                  </a:cubicBezTo>
                  <a:lnTo>
                    <a:pt x="25010" y="20523"/>
                  </a:lnTo>
                  <a:cubicBezTo>
                    <a:pt x="25272" y="19976"/>
                    <a:pt x="25504" y="19238"/>
                    <a:pt x="25053" y="18831"/>
                  </a:cubicBezTo>
                  <a:cubicBezTo>
                    <a:pt x="24881" y="18678"/>
                    <a:pt x="24642" y="18612"/>
                    <a:pt x="24481" y="18448"/>
                  </a:cubicBezTo>
                  <a:cubicBezTo>
                    <a:pt x="24138" y="18095"/>
                    <a:pt x="24352" y="17442"/>
                    <a:pt x="24789" y="17216"/>
                  </a:cubicBezTo>
                  <a:cubicBezTo>
                    <a:pt x="24962" y="17126"/>
                    <a:pt x="25152" y="17088"/>
                    <a:pt x="25345" y="17088"/>
                  </a:cubicBezTo>
                  <a:cubicBezTo>
                    <a:pt x="25638" y="17088"/>
                    <a:pt x="25941" y="17176"/>
                    <a:pt x="26210" y="17300"/>
                  </a:cubicBezTo>
                  <a:cubicBezTo>
                    <a:pt x="27357" y="17833"/>
                    <a:pt x="28154" y="19051"/>
                    <a:pt x="28182" y="20315"/>
                  </a:cubicBezTo>
                  <a:cubicBezTo>
                    <a:pt x="28195" y="20932"/>
                    <a:pt x="28040" y="21554"/>
                    <a:pt x="28138" y="22164"/>
                  </a:cubicBezTo>
                  <a:cubicBezTo>
                    <a:pt x="28231" y="22751"/>
                    <a:pt x="28680" y="23354"/>
                    <a:pt x="29261" y="23354"/>
                  </a:cubicBezTo>
                  <a:cubicBezTo>
                    <a:pt x="29285" y="23354"/>
                    <a:pt x="29308" y="23353"/>
                    <a:pt x="29332" y="23351"/>
                  </a:cubicBezTo>
                  <a:cubicBezTo>
                    <a:pt x="29554" y="23333"/>
                    <a:pt x="29762" y="23227"/>
                    <a:pt x="29944" y="23101"/>
                  </a:cubicBezTo>
                  <a:cubicBezTo>
                    <a:pt x="30146" y="22960"/>
                    <a:pt x="30312" y="22794"/>
                    <a:pt x="30465" y="22615"/>
                  </a:cubicBezTo>
                  <a:cubicBezTo>
                    <a:pt x="30474" y="22343"/>
                    <a:pt x="30485" y="22073"/>
                    <a:pt x="30485" y="21799"/>
                  </a:cubicBezTo>
                  <a:cubicBezTo>
                    <a:pt x="30485" y="12411"/>
                    <a:pt x="25286" y="4240"/>
                    <a:pt x="17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2;p51">
              <a:extLst>
                <a:ext uri="{FF2B5EF4-FFF2-40B4-BE49-F238E27FC236}">
                  <a16:creationId xmlns:a16="http://schemas.microsoft.com/office/drawing/2014/main" id="{DC61D160-6F8C-4A4C-A362-6E009D3C0EC3}"/>
                </a:ext>
              </a:extLst>
            </p:cNvPr>
            <p:cNvSpPr/>
            <p:nvPr/>
          </p:nvSpPr>
          <p:spPr>
            <a:xfrm>
              <a:off x="3493650" y="1573700"/>
              <a:ext cx="508600" cy="445525"/>
            </a:xfrm>
            <a:custGeom>
              <a:avLst/>
              <a:gdLst/>
              <a:ahLst/>
              <a:cxnLst/>
              <a:rect l="l" t="t" r="r" b="b"/>
              <a:pathLst>
                <a:path w="20344" h="17821" extrusionOk="0">
                  <a:moveTo>
                    <a:pt x="5299" y="0"/>
                  </a:moveTo>
                  <a:cubicBezTo>
                    <a:pt x="5277" y="0"/>
                    <a:pt x="5255" y="0"/>
                    <a:pt x="5233" y="1"/>
                  </a:cubicBezTo>
                  <a:cubicBezTo>
                    <a:pt x="4931" y="6"/>
                    <a:pt x="4618" y="58"/>
                    <a:pt x="4376" y="237"/>
                  </a:cubicBezTo>
                  <a:cubicBezTo>
                    <a:pt x="3763" y="690"/>
                    <a:pt x="3926" y="1674"/>
                    <a:pt x="4357" y="2302"/>
                  </a:cubicBezTo>
                  <a:cubicBezTo>
                    <a:pt x="4883" y="3069"/>
                    <a:pt x="5490" y="3573"/>
                    <a:pt x="4234" y="4014"/>
                  </a:cubicBezTo>
                  <a:cubicBezTo>
                    <a:pt x="4052" y="4077"/>
                    <a:pt x="3866" y="4107"/>
                    <a:pt x="3681" y="4107"/>
                  </a:cubicBezTo>
                  <a:cubicBezTo>
                    <a:pt x="3188" y="4107"/>
                    <a:pt x="2707" y="3894"/>
                    <a:pt x="2346" y="3541"/>
                  </a:cubicBezTo>
                  <a:cubicBezTo>
                    <a:pt x="2134" y="3332"/>
                    <a:pt x="1908" y="3140"/>
                    <a:pt x="1669" y="2965"/>
                  </a:cubicBezTo>
                  <a:cubicBezTo>
                    <a:pt x="1176" y="2610"/>
                    <a:pt x="608" y="2345"/>
                    <a:pt x="14" y="2345"/>
                  </a:cubicBezTo>
                  <a:cubicBezTo>
                    <a:pt x="10" y="2345"/>
                    <a:pt x="5" y="2345"/>
                    <a:pt x="0" y="2345"/>
                  </a:cubicBezTo>
                  <a:cubicBezTo>
                    <a:pt x="1309" y="8693"/>
                    <a:pt x="5040" y="14154"/>
                    <a:pt x="10180" y="17730"/>
                  </a:cubicBezTo>
                  <a:cubicBezTo>
                    <a:pt x="10315" y="17703"/>
                    <a:pt x="10448" y="17668"/>
                    <a:pt x="10586" y="17650"/>
                  </a:cubicBezTo>
                  <a:cubicBezTo>
                    <a:pt x="10913" y="17604"/>
                    <a:pt x="11242" y="17586"/>
                    <a:pt x="11570" y="17586"/>
                  </a:cubicBezTo>
                  <a:cubicBezTo>
                    <a:pt x="12758" y="17586"/>
                    <a:pt x="13954" y="17821"/>
                    <a:pt x="15148" y="17821"/>
                  </a:cubicBezTo>
                  <a:cubicBezTo>
                    <a:pt x="15170" y="17821"/>
                    <a:pt x="15192" y="17820"/>
                    <a:pt x="15215" y="17820"/>
                  </a:cubicBezTo>
                  <a:cubicBezTo>
                    <a:pt x="18118" y="17800"/>
                    <a:pt x="20343" y="15529"/>
                    <a:pt x="18576" y="12719"/>
                  </a:cubicBezTo>
                  <a:cubicBezTo>
                    <a:pt x="17727" y="11370"/>
                    <a:pt x="16376" y="10537"/>
                    <a:pt x="15275" y="9429"/>
                  </a:cubicBezTo>
                  <a:lnTo>
                    <a:pt x="12873" y="7016"/>
                  </a:lnTo>
                  <a:cubicBezTo>
                    <a:pt x="12647" y="6788"/>
                    <a:pt x="12405" y="6550"/>
                    <a:pt x="12092" y="6469"/>
                  </a:cubicBezTo>
                  <a:cubicBezTo>
                    <a:pt x="11984" y="6440"/>
                    <a:pt x="11871" y="6432"/>
                    <a:pt x="11756" y="6432"/>
                  </a:cubicBezTo>
                  <a:cubicBezTo>
                    <a:pt x="11569" y="6432"/>
                    <a:pt x="11376" y="6455"/>
                    <a:pt x="11194" y="6455"/>
                  </a:cubicBezTo>
                  <a:cubicBezTo>
                    <a:pt x="10981" y="6455"/>
                    <a:pt x="10781" y="6423"/>
                    <a:pt x="10619" y="6287"/>
                  </a:cubicBezTo>
                  <a:cubicBezTo>
                    <a:pt x="10488" y="6175"/>
                    <a:pt x="10411" y="6015"/>
                    <a:pt x="10331" y="5863"/>
                  </a:cubicBezTo>
                  <a:cubicBezTo>
                    <a:pt x="10021" y="5287"/>
                    <a:pt x="9496" y="4910"/>
                    <a:pt x="9162" y="4379"/>
                  </a:cubicBezTo>
                  <a:cubicBezTo>
                    <a:pt x="8843" y="3871"/>
                    <a:pt x="8778" y="3182"/>
                    <a:pt x="8636" y="2610"/>
                  </a:cubicBezTo>
                  <a:cubicBezTo>
                    <a:pt x="8272" y="1132"/>
                    <a:pt x="6819" y="0"/>
                    <a:pt x="5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3;p51">
              <a:extLst>
                <a:ext uri="{FF2B5EF4-FFF2-40B4-BE49-F238E27FC236}">
                  <a16:creationId xmlns:a16="http://schemas.microsoft.com/office/drawing/2014/main" id="{AFF9DBB2-C50B-40F1-8ED5-A2D80DB87829}"/>
                </a:ext>
              </a:extLst>
            </p:cNvPr>
            <p:cNvSpPr/>
            <p:nvPr/>
          </p:nvSpPr>
          <p:spPr>
            <a:xfrm>
              <a:off x="3492025" y="960400"/>
              <a:ext cx="578175" cy="434075"/>
            </a:xfrm>
            <a:custGeom>
              <a:avLst/>
              <a:gdLst/>
              <a:ahLst/>
              <a:cxnLst/>
              <a:rect l="l" t="t" r="r" b="b"/>
              <a:pathLst>
                <a:path w="23127" h="17363" extrusionOk="0">
                  <a:moveTo>
                    <a:pt x="18976" y="1"/>
                  </a:moveTo>
                  <a:cubicBezTo>
                    <a:pt x="17695" y="1"/>
                    <a:pt x="16438" y="173"/>
                    <a:pt x="15297" y="734"/>
                  </a:cubicBezTo>
                  <a:cubicBezTo>
                    <a:pt x="14655" y="1049"/>
                    <a:pt x="13949" y="1488"/>
                    <a:pt x="13281" y="1488"/>
                  </a:cubicBezTo>
                  <a:cubicBezTo>
                    <a:pt x="13072" y="1488"/>
                    <a:pt x="12867" y="1445"/>
                    <a:pt x="12669" y="1342"/>
                  </a:cubicBezTo>
                  <a:cubicBezTo>
                    <a:pt x="12458" y="1233"/>
                    <a:pt x="12283" y="1063"/>
                    <a:pt x="12067" y="966"/>
                  </a:cubicBezTo>
                  <a:cubicBezTo>
                    <a:pt x="11914" y="897"/>
                    <a:pt x="11750" y="869"/>
                    <a:pt x="11584" y="869"/>
                  </a:cubicBezTo>
                  <a:cubicBezTo>
                    <a:pt x="11304" y="869"/>
                    <a:pt x="11015" y="947"/>
                    <a:pt x="10748" y="1042"/>
                  </a:cubicBezTo>
                  <a:lnTo>
                    <a:pt x="10745" y="1042"/>
                  </a:lnTo>
                  <a:cubicBezTo>
                    <a:pt x="5253" y="4668"/>
                    <a:pt x="1285" y="10410"/>
                    <a:pt x="1" y="17108"/>
                  </a:cubicBezTo>
                  <a:cubicBezTo>
                    <a:pt x="136" y="17285"/>
                    <a:pt x="304" y="17362"/>
                    <a:pt x="495" y="17362"/>
                  </a:cubicBezTo>
                  <a:cubicBezTo>
                    <a:pt x="1622" y="17362"/>
                    <a:pt x="3528" y="14676"/>
                    <a:pt x="4007" y="14118"/>
                  </a:cubicBezTo>
                  <a:cubicBezTo>
                    <a:pt x="4369" y="13695"/>
                    <a:pt x="4740" y="13267"/>
                    <a:pt x="5215" y="12976"/>
                  </a:cubicBezTo>
                  <a:cubicBezTo>
                    <a:pt x="6315" y="12300"/>
                    <a:pt x="7978" y="12332"/>
                    <a:pt x="8530" y="11163"/>
                  </a:cubicBezTo>
                  <a:cubicBezTo>
                    <a:pt x="8714" y="10769"/>
                    <a:pt x="8724" y="10301"/>
                    <a:pt x="8961" y="9934"/>
                  </a:cubicBezTo>
                  <a:cubicBezTo>
                    <a:pt x="9098" y="9720"/>
                    <a:pt x="9375" y="9582"/>
                    <a:pt x="9617" y="9582"/>
                  </a:cubicBezTo>
                  <a:cubicBezTo>
                    <a:pt x="9791" y="9582"/>
                    <a:pt x="9947" y="9653"/>
                    <a:pt x="10022" y="9818"/>
                  </a:cubicBezTo>
                  <a:cubicBezTo>
                    <a:pt x="10177" y="10165"/>
                    <a:pt x="9821" y="10566"/>
                    <a:pt x="9922" y="10932"/>
                  </a:cubicBezTo>
                  <a:cubicBezTo>
                    <a:pt x="9988" y="11177"/>
                    <a:pt x="10240" y="11302"/>
                    <a:pt x="10497" y="11302"/>
                  </a:cubicBezTo>
                  <a:cubicBezTo>
                    <a:pt x="10625" y="11302"/>
                    <a:pt x="10755" y="11271"/>
                    <a:pt x="10864" y="11209"/>
                  </a:cubicBezTo>
                  <a:cubicBezTo>
                    <a:pt x="11192" y="11021"/>
                    <a:pt x="11374" y="10660"/>
                    <a:pt x="11537" y="10318"/>
                  </a:cubicBezTo>
                  <a:cubicBezTo>
                    <a:pt x="11083" y="10044"/>
                    <a:pt x="11152" y="9348"/>
                    <a:pt x="11431" y="8897"/>
                  </a:cubicBezTo>
                  <a:cubicBezTo>
                    <a:pt x="11711" y="8448"/>
                    <a:pt x="12140" y="8077"/>
                    <a:pt x="12281" y="7567"/>
                  </a:cubicBezTo>
                  <a:cubicBezTo>
                    <a:pt x="12375" y="7223"/>
                    <a:pt x="12326" y="6858"/>
                    <a:pt x="12394" y="6508"/>
                  </a:cubicBezTo>
                  <a:cubicBezTo>
                    <a:pt x="12464" y="6137"/>
                    <a:pt x="12661" y="5799"/>
                    <a:pt x="12725" y="5428"/>
                  </a:cubicBezTo>
                  <a:cubicBezTo>
                    <a:pt x="12788" y="5056"/>
                    <a:pt x="12654" y="4598"/>
                    <a:pt x="12293" y="4489"/>
                  </a:cubicBezTo>
                  <a:cubicBezTo>
                    <a:pt x="12237" y="4472"/>
                    <a:pt x="12180" y="4464"/>
                    <a:pt x="12123" y="4464"/>
                  </a:cubicBezTo>
                  <a:cubicBezTo>
                    <a:pt x="11951" y="4464"/>
                    <a:pt x="11776" y="4531"/>
                    <a:pt x="11613" y="4596"/>
                  </a:cubicBezTo>
                  <a:lnTo>
                    <a:pt x="8793" y="5716"/>
                  </a:lnTo>
                  <a:cubicBezTo>
                    <a:pt x="9132" y="4476"/>
                    <a:pt x="10372" y="3553"/>
                    <a:pt x="11651" y="3553"/>
                  </a:cubicBezTo>
                  <a:cubicBezTo>
                    <a:pt x="11713" y="3553"/>
                    <a:pt x="11776" y="3555"/>
                    <a:pt x="11838" y="3559"/>
                  </a:cubicBezTo>
                  <a:cubicBezTo>
                    <a:pt x="12285" y="3591"/>
                    <a:pt x="12730" y="3724"/>
                    <a:pt x="13173" y="3724"/>
                  </a:cubicBezTo>
                  <a:cubicBezTo>
                    <a:pt x="13257" y="3724"/>
                    <a:pt x="13341" y="3720"/>
                    <a:pt x="13425" y="3708"/>
                  </a:cubicBezTo>
                  <a:cubicBezTo>
                    <a:pt x="14591" y="3551"/>
                    <a:pt x="15265" y="2273"/>
                    <a:pt x="16344" y="1802"/>
                  </a:cubicBezTo>
                  <a:cubicBezTo>
                    <a:pt x="16480" y="1742"/>
                    <a:pt x="16641" y="1707"/>
                    <a:pt x="16796" y="1707"/>
                  </a:cubicBezTo>
                  <a:cubicBezTo>
                    <a:pt x="17048" y="1707"/>
                    <a:pt x="17281" y="1801"/>
                    <a:pt x="17352" y="2033"/>
                  </a:cubicBezTo>
                  <a:cubicBezTo>
                    <a:pt x="17384" y="2139"/>
                    <a:pt x="17372" y="2253"/>
                    <a:pt x="17348" y="2361"/>
                  </a:cubicBezTo>
                  <a:cubicBezTo>
                    <a:pt x="17212" y="2956"/>
                    <a:pt x="16725" y="3399"/>
                    <a:pt x="16253" y="3789"/>
                  </a:cubicBezTo>
                  <a:cubicBezTo>
                    <a:pt x="15782" y="4178"/>
                    <a:pt x="15278" y="4585"/>
                    <a:pt x="15081" y="5163"/>
                  </a:cubicBezTo>
                  <a:cubicBezTo>
                    <a:pt x="14883" y="5742"/>
                    <a:pt x="15165" y="6527"/>
                    <a:pt x="15771" y="6611"/>
                  </a:cubicBezTo>
                  <a:cubicBezTo>
                    <a:pt x="15810" y="6617"/>
                    <a:pt x="15848" y="6619"/>
                    <a:pt x="15885" y="6619"/>
                  </a:cubicBezTo>
                  <a:cubicBezTo>
                    <a:pt x="16436" y="6619"/>
                    <a:pt x="16852" y="6063"/>
                    <a:pt x="17249" y="5649"/>
                  </a:cubicBezTo>
                  <a:cubicBezTo>
                    <a:pt x="17863" y="5010"/>
                    <a:pt x="18681" y="4603"/>
                    <a:pt x="19560" y="4498"/>
                  </a:cubicBezTo>
                  <a:cubicBezTo>
                    <a:pt x="19974" y="4449"/>
                    <a:pt x="20398" y="4469"/>
                    <a:pt x="20799" y="4357"/>
                  </a:cubicBezTo>
                  <a:cubicBezTo>
                    <a:pt x="22015" y="4019"/>
                    <a:pt x="22592" y="2664"/>
                    <a:pt x="23004" y="1471"/>
                  </a:cubicBezTo>
                  <a:cubicBezTo>
                    <a:pt x="23065" y="1295"/>
                    <a:pt x="23127" y="1112"/>
                    <a:pt x="23098" y="927"/>
                  </a:cubicBezTo>
                  <a:cubicBezTo>
                    <a:pt x="23024" y="423"/>
                    <a:pt x="22392" y="255"/>
                    <a:pt x="21885" y="202"/>
                  </a:cubicBezTo>
                  <a:cubicBezTo>
                    <a:pt x="20928" y="99"/>
                    <a:pt x="19945" y="1"/>
                    <a:pt x="18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2241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DA3455F-223A-4FA3-B109-0B7556C5216D}"/>
              </a:ext>
            </a:extLst>
          </p:cNvPr>
          <p:cNvPicPr>
            <a:picLocks noChangeAspect="1"/>
          </p:cNvPicPr>
          <p:nvPr/>
        </p:nvPicPr>
        <p:blipFill>
          <a:blip r:embed="rId2"/>
          <a:srcRect/>
          <a:stretch/>
        </p:blipFill>
        <p:spPr>
          <a:xfrm>
            <a:off x="400876" y="1284660"/>
            <a:ext cx="4171123" cy="2574179"/>
          </a:xfrm>
          <a:prstGeom prst="rect">
            <a:avLst/>
          </a:prstGeom>
        </p:spPr>
      </p:pic>
      <p:pic>
        <p:nvPicPr>
          <p:cNvPr id="5" name="Imagen 4">
            <a:extLst>
              <a:ext uri="{FF2B5EF4-FFF2-40B4-BE49-F238E27FC236}">
                <a16:creationId xmlns:a16="http://schemas.microsoft.com/office/drawing/2014/main" id="{F9E358F5-0732-46FD-8D14-1BE40C85D650}"/>
              </a:ext>
            </a:extLst>
          </p:cNvPr>
          <p:cNvPicPr>
            <a:picLocks noChangeAspect="1"/>
          </p:cNvPicPr>
          <p:nvPr/>
        </p:nvPicPr>
        <p:blipFill>
          <a:blip r:embed="rId3"/>
          <a:srcRect/>
          <a:stretch/>
        </p:blipFill>
        <p:spPr>
          <a:xfrm>
            <a:off x="4771717" y="1284660"/>
            <a:ext cx="4171123" cy="2574179"/>
          </a:xfrm>
          <a:prstGeom prst="rect">
            <a:avLst/>
          </a:prstGeom>
        </p:spPr>
      </p:pic>
    </p:spTree>
    <p:extLst>
      <p:ext uri="{BB962C8B-B14F-4D97-AF65-F5344CB8AC3E}">
        <p14:creationId xmlns:p14="http://schemas.microsoft.com/office/powerpoint/2010/main" val="1404155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358490" y="2156919"/>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Conclusiones</a:t>
            </a:r>
            <a:endParaRPr dirty="0"/>
          </a:p>
        </p:txBody>
      </p:sp>
      <p:grpSp>
        <p:nvGrpSpPr>
          <p:cNvPr id="394" name="Google Shape;394;p31"/>
          <p:cNvGrpSpPr/>
          <p:nvPr/>
        </p:nvGrpSpPr>
        <p:grpSpPr>
          <a:xfrm>
            <a:off x="924375" y="633050"/>
            <a:ext cx="660950" cy="660925"/>
            <a:chOff x="2238350" y="1686100"/>
            <a:chExt cx="660950" cy="660925"/>
          </a:xfrm>
        </p:grpSpPr>
        <p:sp>
          <p:nvSpPr>
            <p:cNvPr id="395" name="Google Shape;395;p31"/>
            <p:cNvSpPr/>
            <p:nvPr/>
          </p:nvSpPr>
          <p:spPr>
            <a:xfrm>
              <a:off x="2238350" y="1686100"/>
              <a:ext cx="660950" cy="660925"/>
            </a:xfrm>
            <a:custGeom>
              <a:avLst/>
              <a:gdLst/>
              <a:ahLst/>
              <a:cxnLst/>
              <a:rect l="l" t="t" r="r" b="b"/>
              <a:pathLst>
                <a:path w="26438" h="26437" extrusionOk="0">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65450" y="1819175"/>
              <a:ext cx="114550" cy="107800"/>
            </a:xfrm>
            <a:custGeom>
              <a:avLst/>
              <a:gdLst/>
              <a:ahLst/>
              <a:cxnLst/>
              <a:rect l="l" t="t" r="r" b="b"/>
              <a:pathLst>
                <a:path w="4582" h="4312" extrusionOk="0">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502425" y="1740575"/>
              <a:ext cx="66675" cy="62725"/>
            </a:xfrm>
            <a:custGeom>
              <a:avLst/>
              <a:gdLst/>
              <a:ahLst/>
              <a:cxnLst/>
              <a:rect l="l" t="t" r="r" b="b"/>
              <a:pathLst>
                <a:path w="2667" h="2509" extrusionOk="0">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639625" y="1819125"/>
              <a:ext cx="27625" cy="23200"/>
            </a:xfrm>
            <a:custGeom>
              <a:avLst/>
              <a:gdLst/>
              <a:ahLst/>
              <a:cxnLst/>
              <a:rect l="l" t="t" r="r" b="b"/>
              <a:pathLst>
                <a:path w="1105" h="928" extrusionOk="0">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1"/>
          <p:cNvGrpSpPr/>
          <p:nvPr/>
        </p:nvGrpSpPr>
        <p:grpSpPr>
          <a:xfrm>
            <a:off x="1346004" y="981266"/>
            <a:ext cx="1993002" cy="1417717"/>
            <a:chOff x="119500" y="1026475"/>
            <a:chExt cx="2365300" cy="1682550"/>
          </a:xfrm>
        </p:grpSpPr>
        <p:sp>
          <p:nvSpPr>
            <p:cNvPr id="400" name="Google Shape;400;p31"/>
            <p:cNvSpPr/>
            <p:nvPr/>
          </p:nvSpPr>
          <p:spPr>
            <a:xfrm>
              <a:off x="648475" y="1235950"/>
              <a:ext cx="1280825" cy="1280825"/>
            </a:xfrm>
            <a:custGeom>
              <a:avLst/>
              <a:gdLst/>
              <a:ahLst/>
              <a:cxnLst/>
              <a:rect l="l" t="t" r="r" b="b"/>
              <a:pathLst>
                <a:path w="51233" h="51233" extrusionOk="0">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61900" y="1996225"/>
              <a:ext cx="208925" cy="208925"/>
            </a:xfrm>
            <a:custGeom>
              <a:avLst/>
              <a:gdLst/>
              <a:ahLst/>
              <a:cxnLst/>
              <a:rect l="l" t="t" r="r" b="b"/>
              <a:pathLst>
                <a:path w="8357" h="8357" extrusionOk="0">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96350" y="1738500"/>
              <a:ext cx="126350" cy="121550"/>
            </a:xfrm>
            <a:custGeom>
              <a:avLst/>
              <a:gdLst/>
              <a:ahLst/>
              <a:cxnLst/>
              <a:rect l="l" t="t" r="r" b="b"/>
              <a:pathLst>
                <a:path w="5054" h="4862" extrusionOk="0">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chemeClr val="accent4">
                <a:alpha val="366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119500" y="1026475"/>
              <a:ext cx="2365300" cy="1682550"/>
            </a:xfrm>
            <a:custGeom>
              <a:avLst/>
              <a:gdLst/>
              <a:ahLst/>
              <a:cxnLst/>
              <a:rect l="l" t="t" r="r" b="b"/>
              <a:pathLst>
                <a:path w="94612" h="67302" extrusionOk="0">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226;p51">
            <a:extLst>
              <a:ext uri="{FF2B5EF4-FFF2-40B4-BE49-F238E27FC236}">
                <a16:creationId xmlns:a16="http://schemas.microsoft.com/office/drawing/2014/main" id="{DB7882E6-1F57-4453-9361-9C32C3E38CEF}"/>
              </a:ext>
            </a:extLst>
          </p:cNvPr>
          <p:cNvGrpSpPr/>
          <p:nvPr/>
        </p:nvGrpSpPr>
        <p:grpSpPr>
          <a:xfrm>
            <a:off x="1151091" y="2744518"/>
            <a:ext cx="1710161" cy="1859600"/>
            <a:chOff x="1561375" y="892850"/>
            <a:chExt cx="1527475" cy="1660950"/>
          </a:xfrm>
        </p:grpSpPr>
        <p:sp>
          <p:nvSpPr>
            <p:cNvPr id="57" name="Google Shape;2227;p51">
              <a:extLst>
                <a:ext uri="{FF2B5EF4-FFF2-40B4-BE49-F238E27FC236}">
                  <a16:creationId xmlns:a16="http://schemas.microsoft.com/office/drawing/2014/main" id="{7494A883-04D4-4A03-B866-12E6329DE785}"/>
                </a:ext>
              </a:extLst>
            </p:cNvPr>
            <p:cNvSpPr/>
            <p:nvPr/>
          </p:nvSpPr>
          <p:spPr>
            <a:xfrm>
              <a:off x="1561375" y="1505975"/>
              <a:ext cx="303675" cy="238400"/>
            </a:xfrm>
            <a:custGeom>
              <a:avLst/>
              <a:gdLst/>
              <a:ahLst/>
              <a:cxnLst/>
              <a:rect l="l" t="t" r="r" b="b"/>
              <a:pathLst>
                <a:path w="12147" h="9536" extrusionOk="0">
                  <a:moveTo>
                    <a:pt x="9227" y="0"/>
                  </a:moveTo>
                  <a:cubicBezTo>
                    <a:pt x="8465" y="0"/>
                    <a:pt x="7900" y="1382"/>
                    <a:pt x="8281" y="2140"/>
                  </a:cubicBezTo>
                  <a:cubicBezTo>
                    <a:pt x="8281" y="2140"/>
                    <a:pt x="6892" y="798"/>
                    <a:pt x="5816" y="488"/>
                  </a:cubicBezTo>
                  <a:cubicBezTo>
                    <a:pt x="5492" y="395"/>
                    <a:pt x="5179" y="352"/>
                    <a:pt x="4879" y="352"/>
                  </a:cubicBezTo>
                  <a:cubicBezTo>
                    <a:pt x="1638" y="352"/>
                    <a:pt x="0" y="5413"/>
                    <a:pt x="4287" y="7422"/>
                  </a:cubicBezTo>
                  <a:cubicBezTo>
                    <a:pt x="7889" y="8980"/>
                    <a:pt x="9473" y="9536"/>
                    <a:pt x="9473" y="9536"/>
                  </a:cubicBezTo>
                  <a:lnTo>
                    <a:pt x="12147" y="3913"/>
                  </a:lnTo>
                  <a:cubicBezTo>
                    <a:pt x="12147" y="3913"/>
                    <a:pt x="10878" y="1399"/>
                    <a:pt x="9851" y="318"/>
                  </a:cubicBezTo>
                  <a:cubicBezTo>
                    <a:pt x="9638" y="94"/>
                    <a:pt x="9426" y="0"/>
                    <a:pt x="9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28;p51">
              <a:extLst>
                <a:ext uri="{FF2B5EF4-FFF2-40B4-BE49-F238E27FC236}">
                  <a16:creationId xmlns:a16="http://schemas.microsoft.com/office/drawing/2014/main" id="{07E60DD0-A16D-49EA-867B-8BF7406B2D5E}"/>
                </a:ext>
              </a:extLst>
            </p:cNvPr>
            <p:cNvSpPr/>
            <p:nvPr/>
          </p:nvSpPr>
          <p:spPr>
            <a:xfrm>
              <a:off x="1603250" y="1597475"/>
              <a:ext cx="242950" cy="146900"/>
            </a:xfrm>
            <a:custGeom>
              <a:avLst/>
              <a:gdLst/>
              <a:ahLst/>
              <a:cxnLst/>
              <a:rect l="l" t="t" r="r" b="b"/>
              <a:pathLst>
                <a:path w="9718" h="5876" extrusionOk="0">
                  <a:moveTo>
                    <a:pt x="9443" y="1"/>
                  </a:moveTo>
                  <a:cubicBezTo>
                    <a:pt x="9443" y="1"/>
                    <a:pt x="6843" y="3601"/>
                    <a:pt x="6161" y="3601"/>
                  </a:cubicBezTo>
                  <a:cubicBezTo>
                    <a:pt x="6148" y="3601"/>
                    <a:pt x="6135" y="3600"/>
                    <a:pt x="6124" y="3597"/>
                  </a:cubicBezTo>
                  <a:cubicBezTo>
                    <a:pt x="3070" y="3124"/>
                    <a:pt x="713" y="798"/>
                    <a:pt x="28" y="58"/>
                  </a:cubicBezTo>
                  <a:lnTo>
                    <a:pt x="28" y="58"/>
                  </a:lnTo>
                  <a:cubicBezTo>
                    <a:pt x="1" y="1424"/>
                    <a:pt x="740" y="2884"/>
                    <a:pt x="2612" y="3760"/>
                  </a:cubicBezTo>
                  <a:cubicBezTo>
                    <a:pt x="6214" y="5320"/>
                    <a:pt x="7798" y="5876"/>
                    <a:pt x="7798" y="5876"/>
                  </a:cubicBezTo>
                  <a:lnTo>
                    <a:pt x="9717" y="1841"/>
                  </a:lnTo>
                  <a:cubicBezTo>
                    <a:pt x="9565" y="814"/>
                    <a:pt x="9443" y="1"/>
                    <a:pt x="9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29;p51">
              <a:extLst>
                <a:ext uri="{FF2B5EF4-FFF2-40B4-BE49-F238E27FC236}">
                  <a16:creationId xmlns:a16="http://schemas.microsoft.com/office/drawing/2014/main" id="{EA2E292B-263A-44CE-989A-1028E25335AD}"/>
                </a:ext>
              </a:extLst>
            </p:cNvPr>
            <p:cNvSpPr/>
            <p:nvPr/>
          </p:nvSpPr>
          <p:spPr>
            <a:xfrm>
              <a:off x="2779500" y="1725700"/>
              <a:ext cx="290125" cy="258575"/>
            </a:xfrm>
            <a:custGeom>
              <a:avLst/>
              <a:gdLst/>
              <a:ahLst/>
              <a:cxnLst/>
              <a:rect l="l" t="t" r="r" b="b"/>
              <a:pathLst>
                <a:path w="11605" h="10343" extrusionOk="0">
                  <a:moveTo>
                    <a:pt x="4304" y="0"/>
                  </a:moveTo>
                  <a:lnTo>
                    <a:pt x="1" y="4499"/>
                  </a:lnTo>
                  <a:cubicBezTo>
                    <a:pt x="1" y="4499"/>
                    <a:pt x="568" y="7412"/>
                    <a:pt x="1195" y="8766"/>
                  </a:cubicBezTo>
                  <a:cubicBezTo>
                    <a:pt x="1372" y="9147"/>
                    <a:pt x="1625" y="9300"/>
                    <a:pt x="1894" y="9300"/>
                  </a:cubicBezTo>
                  <a:cubicBezTo>
                    <a:pt x="2581" y="9300"/>
                    <a:pt x="3373" y="8301"/>
                    <a:pt x="3265" y="7541"/>
                  </a:cubicBezTo>
                  <a:lnTo>
                    <a:pt x="3265" y="7541"/>
                  </a:lnTo>
                  <a:cubicBezTo>
                    <a:pt x="3265" y="7541"/>
                    <a:pt x="3955" y="9118"/>
                    <a:pt x="4876" y="9755"/>
                  </a:cubicBezTo>
                  <a:cubicBezTo>
                    <a:pt x="5464" y="10163"/>
                    <a:pt x="6080" y="10342"/>
                    <a:pt x="6673" y="10342"/>
                  </a:cubicBezTo>
                  <a:cubicBezTo>
                    <a:pt x="9378" y="10342"/>
                    <a:pt x="11604" y="6606"/>
                    <a:pt x="8541" y="3676"/>
                  </a:cubicBezTo>
                  <a:cubicBezTo>
                    <a:pt x="5625" y="1046"/>
                    <a:pt x="4304" y="0"/>
                    <a:pt x="4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30;p51">
              <a:extLst>
                <a:ext uri="{FF2B5EF4-FFF2-40B4-BE49-F238E27FC236}">
                  <a16:creationId xmlns:a16="http://schemas.microsoft.com/office/drawing/2014/main" id="{D2204CA3-D793-48BE-8AD1-8BE446FD7B44}"/>
                </a:ext>
              </a:extLst>
            </p:cNvPr>
            <p:cNvSpPr/>
            <p:nvPr/>
          </p:nvSpPr>
          <p:spPr>
            <a:xfrm>
              <a:off x="2779500" y="1825400"/>
              <a:ext cx="81175" cy="132800"/>
            </a:xfrm>
            <a:custGeom>
              <a:avLst/>
              <a:gdLst/>
              <a:ahLst/>
              <a:cxnLst/>
              <a:rect l="l" t="t" r="r" b="b"/>
              <a:pathLst>
                <a:path w="3247" h="5312" extrusionOk="0">
                  <a:moveTo>
                    <a:pt x="1425" y="1"/>
                  </a:moveTo>
                  <a:cubicBezTo>
                    <a:pt x="1149" y="1"/>
                    <a:pt x="662" y="144"/>
                    <a:pt x="197" y="308"/>
                  </a:cubicBezTo>
                  <a:lnTo>
                    <a:pt x="1" y="511"/>
                  </a:lnTo>
                  <a:cubicBezTo>
                    <a:pt x="1" y="511"/>
                    <a:pt x="568" y="3424"/>
                    <a:pt x="1195" y="4778"/>
                  </a:cubicBezTo>
                  <a:cubicBezTo>
                    <a:pt x="1372" y="5159"/>
                    <a:pt x="1625" y="5312"/>
                    <a:pt x="1894" y="5312"/>
                  </a:cubicBezTo>
                  <a:cubicBezTo>
                    <a:pt x="2464" y="5312"/>
                    <a:pt x="3107" y="4623"/>
                    <a:pt x="3246" y="3954"/>
                  </a:cubicBezTo>
                  <a:lnTo>
                    <a:pt x="3246" y="3954"/>
                  </a:lnTo>
                  <a:cubicBezTo>
                    <a:pt x="3130" y="4121"/>
                    <a:pt x="2945" y="4219"/>
                    <a:pt x="2735" y="4219"/>
                  </a:cubicBezTo>
                  <a:cubicBezTo>
                    <a:pt x="2529" y="4219"/>
                    <a:pt x="2299" y="4125"/>
                    <a:pt x="2087" y="3910"/>
                  </a:cubicBezTo>
                  <a:cubicBezTo>
                    <a:pt x="1659" y="3474"/>
                    <a:pt x="1640" y="78"/>
                    <a:pt x="1640" y="78"/>
                  </a:cubicBezTo>
                  <a:cubicBezTo>
                    <a:pt x="1613" y="24"/>
                    <a:pt x="1536" y="1"/>
                    <a:pt x="1425" y="1"/>
                  </a:cubicBezTo>
                  <a:close/>
                </a:path>
              </a:pathLst>
            </a:custGeom>
            <a:solidFill>
              <a:srgbClr val="97C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31;p51">
              <a:extLst>
                <a:ext uri="{FF2B5EF4-FFF2-40B4-BE49-F238E27FC236}">
                  <a16:creationId xmlns:a16="http://schemas.microsoft.com/office/drawing/2014/main" id="{646AAAC7-DB1E-4A3D-A066-59E115344164}"/>
                </a:ext>
              </a:extLst>
            </p:cNvPr>
            <p:cNvSpPr/>
            <p:nvPr/>
          </p:nvSpPr>
          <p:spPr>
            <a:xfrm>
              <a:off x="1735250" y="1255625"/>
              <a:ext cx="181325" cy="296900"/>
            </a:xfrm>
            <a:custGeom>
              <a:avLst/>
              <a:gdLst/>
              <a:ahLst/>
              <a:cxnLst/>
              <a:rect l="l" t="t" r="r" b="b"/>
              <a:pathLst>
                <a:path w="7253" h="11876" extrusionOk="0">
                  <a:moveTo>
                    <a:pt x="3866" y="1"/>
                  </a:moveTo>
                  <a:cubicBezTo>
                    <a:pt x="3030" y="1"/>
                    <a:pt x="1298" y="173"/>
                    <a:pt x="742" y="1545"/>
                  </a:cubicBezTo>
                  <a:cubicBezTo>
                    <a:pt x="0" y="3379"/>
                    <a:pt x="2309" y="11725"/>
                    <a:pt x="4291" y="11874"/>
                  </a:cubicBezTo>
                  <a:cubicBezTo>
                    <a:pt x="4317" y="11875"/>
                    <a:pt x="4344" y="11875"/>
                    <a:pt x="4371" y="11875"/>
                  </a:cubicBezTo>
                  <a:cubicBezTo>
                    <a:pt x="5692" y="11875"/>
                    <a:pt x="7253" y="11092"/>
                    <a:pt x="7253" y="11092"/>
                  </a:cubicBezTo>
                  <a:lnTo>
                    <a:pt x="4327" y="20"/>
                  </a:lnTo>
                  <a:cubicBezTo>
                    <a:pt x="4327" y="20"/>
                    <a:pt x="4147" y="1"/>
                    <a:pt x="3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32;p51">
              <a:extLst>
                <a:ext uri="{FF2B5EF4-FFF2-40B4-BE49-F238E27FC236}">
                  <a16:creationId xmlns:a16="http://schemas.microsoft.com/office/drawing/2014/main" id="{E2B38790-09BF-44D5-A0FF-9AF32284B985}"/>
                </a:ext>
              </a:extLst>
            </p:cNvPr>
            <p:cNvSpPr/>
            <p:nvPr/>
          </p:nvSpPr>
          <p:spPr>
            <a:xfrm>
              <a:off x="2565000" y="1043025"/>
              <a:ext cx="188450" cy="299225"/>
            </a:xfrm>
            <a:custGeom>
              <a:avLst/>
              <a:gdLst/>
              <a:ahLst/>
              <a:cxnLst/>
              <a:rect l="l" t="t" r="r" b="b"/>
              <a:pathLst>
                <a:path w="7538" h="11969" extrusionOk="0">
                  <a:moveTo>
                    <a:pt x="2515" y="1"/>
                  </a:moveTo>
                  <a:cubicBezTo>
                    <a:pt x="1241" y="1"/>
                    <a:pt x="0" y="896"/>
                    <a:pt x="0" y="896"/>
                  </a:cubicBezTo>
                  <a:lnTo>
                    <a:pt x="2926" y="11968"/>
                  </a:lnTo>
                  <a:cubicBezTo>
                    <a:pt x="2926" y="11968"/>
                    <a:pt x="4742" y="11874"/>
                    <a:pt x="5889" y="11185"/>
                  </a:cubicBezTo>
                  <a:cubicBezTo>
                    <a:pt x="7538" y="10075"/>
                    <a:pt x="5421" y="1678"/>
                    <a:pt x="3870" y="451"/>
                  </a:cubicBezTo>
                  <a:cubicBezTo>
                    <a:pt x="3454" y="121"/>
                    <a:pt x="2982" y="1"/>
                    <a:pt x="2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33;p51">
              <a:extLst>
                <a:ext uri="{FF2B5EF4-FFF2-40B4-BE49-F238E27FC236}">
                  <a16:creationId xmlns:a16="http://schemas.microsoft.com/office/drawing/2014/main" id="{4E55DD9F-7494-4EBB-8D2B-AF1B554CED85}"/>
                </a:ext>
              </a:extLst>
            </p:cNvPr>
            <p:cNvSpPr/>
            <p:nvPr/>
          </p:nvSpPr>
          <p:spPr>
            <a:xfrm>
              <a:off x="2565000" y="1048225"/>
              <a:ext cx="162075" cy="294025"/>
            </a:xfrm>
            <a:custGeom>
              <a:avLst/>
              <a:gdLst/>
              <a:ahLst/>
              <a:cxnLst/>
              <a:rect l="l" t="t" r="r" b="b"/>
              <a:pathLst>
                <a:path w="6483" h="11761" extrusionOk="0">
                  <a:moveTo>
                    <a:pt x="1369" y="1"/>
                  </a:moveTo>
                  <a:cubicBezTo>
                    <a:pt x="885" y="168"/>
                    <a:pt x="424" y="400"/>
                    <a:pt x="0" y="688"/>
                  </a:cubicBezTo>
                  <a:lnTo>
                    <a:pt x="2926" y="11760"/>
                  </a:lnTo>
                  <a:cubicBezTo>
                    <a:pt x="2926" y="11760"/>
                    <a:pt x="4741" y="11666"/>
                    <a:pt x="5888" y="10977"/>
                  </a:cubicBezTo>
                  <a:cubicBezTo>
                    <a:pt x="6282" y="10712"/>
                    <a:pt x="6459" y="10027"/>
                    <a:pt x="6482" y="9125"/>
                  </a:cubicBezTo>
                  <a:lnTo>
                    <a:pt x="6482" y="9125"/>
                  </a:lnTo>
                  <a:cubicBezTo>
                    <a:pt x="6067" y="9243"/>
                    <a:pt x="5643" y="9326"/>
                    <a:pt x="5299" y="9326"/>
                  </a:cubicBezTo>
                  <a:cubicBezTo>
                    <a:pt x="4880" y="9326"/>
                    <a:pt x="4580" y="9203"/>
                    <a:pt x="4559" y="8872"/>
                  </a:cubicBezTo>
                  <a:cubicBezTo>
                    <a:pt x="4493" y="5404"/>
                    <a:pt x="2280" y="1474"/>
                    <a:pt x="1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34;p51">
              <a:extLst>
                <a:ext uri="{FF2B5EF4-FFF2-40B4-BE49-F238E27FC236}">
                  <a16:creationId xmlns:a16="http://schemas.microsoft.com/office/drawing/2014/main" id="{3C5310D7-D573-4427-AF93-F42B356FFEEA}"/>
                </a:ext>
              </a:extLst>
            </p:cNvPr>
            <p:cNvSpPr/>
            <p:nvPr/>
          </p:nvSpPr>
          <p:spPr>
            <a:xfrm>
              <a:off x="1803550" y="1255600"/>
              <a:ext cx="113025" cy="296925"/>
            </a:xfrm>
            <a:custGeom>
              <a:avLst/>
              <a:gdLst/>
              <a:ahLst/>
              <a:cxnLst/>
              <a:rect l="l" t="t" r="r" b="b"/>
              <a:pathLst>
                <a:path w="4521" h="11877" extrusionOk="0">
                  <a:moveTo>
                    <a:pt x="1128" y="1"/>
                  </a:moveTo>
                  <a:cubicBezTo>
                    <a:pt x="772" y="1"/>
                    <a:pt x="416" y="34"/>
                    <a:pt x="64" y="98"/>
                  </a:cubicBezTo>
                  <a:cubicBezTo>
                    <a:pt x="1" y="1830"/>
                    <a:pt x="19" y="6341"/>
                    <a:pt x="1674" y="9386"/>
                  </a:cubicBezTo>
                  <a:cubicBezTo>
                    <a:pt x="1940" y="9932"/>
                    <a:pt x="1058" y="10331"/>
                    <a:pt x="127" y="10559"/>
                  </a:cubicBezTo>
                  <a:cubicBezTo>
                    <a:pt x="592" y="11331"/>
                    <a:pt x="1085" y="11840"/>
                    <a:pt x="1559" y="11875"/>
                  </a:cubicBezTo>
                  <a:cubicBezTo>
                    <a:pt x="1585" y="11876"/>
                    <a:pt x="1612" y="11876"/>
                    <a:pt x="1639" y="11876"/>
                  </a:cubicBezTo>
                  <a:cubicBezTo>
                    <a:pt x="2959" y="11876"/>
                    <a:pt x="4521" y="11093"/>
                    <a:pt x="4521" y="11093"/>
                  </a:cubicBezTo>
                  <a:lnTo>
                    <a:pt x="1595" y="20"/>
                  </a:lnTo>
                  <a:cubicBezTo>
                    <a:pt x="1439" y="7"/>
                    <a:pt x="1284" y="1"/>
                    <a:pt x="1128" y="1"/>
                  </a:cubicBezTo>
                  <a:close/>
                </a:path>
              </a:pathLst>
            </a:custGeom>
            <a:solidFill>
              <a:srgbClr val="6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35;p51">
              <a:extLst>
                <a:ext uri="{FF2B5EF4-FFF2-40B4-BE49-F238E27FC236}">
                  <a16:creationId xmlns:a16="http://schemas.microsoft.com/office/drawing/2014/main" id="{39467896-41D6-481A-9E13-45BE9A5CEDE7}"/>
                </a:ext>
              </a:extLst>
            </p:cNvPr>
            <p:cNvSpPr/>
            <p:nvPr/>
          </p:nvSpPr>
          <p:spPr>
            <a:xfrm>
              <a:off x="1888775" y="1258700"/>
              <a:ext cx="918600" cy="944675"/>
            </a:xfrm>
            <a:custGeom>
              <a:avLst/>
              <a:gdLst/>
              <a:ahLst/>
              <a:cxnLst/>
              <a:rect l="l" t="t" r="r" b="b"/>
              <a:pathLst>
                <a:path w="36744" h="37787" extrusionOk="0">
                  <a:moveTo>
                    <a:pt x="17240" y="0"/>
                  </a:moveTo>
                  <a:cubicBezTo>
                    <a:pt x="15925" y="0"/>
                    <a:pt x="14588" y="168"/>
                    <a:pt x="13257" y="520"/>
                  </a:cubicBezTo>
                  <a:cubicBezTo>
                    <a:pt x="4953" y="2716"/>
                    <a:pt x="0" y="11226"/>
                    <a:pt x="2193" y="19531"/>
                  </a:cubicBezTo>
                  <a:lnTo>
                    <a:pt x="5788" y="33133"/>
                  </a:lnTo>
                  <a:cubicBezTo>
                    <a:pt x="6529" y="35935"/>
                    <a:pt x="9057" y="37786"/>
                    <a:pt x="11824" y="37786"/>
                  </a:cubicBezTo>
                  <a:cubicBezTo>
                    <a:pt x="12353" y="37786"/>
                    <a:pt x="12891" y="37719"/>
                    <a:pt x="13426" y="37577"/>
                  </a:cubicBezTo>
                  <a:lnTo>
                    <a:pt x="31417" y="32824"/>
                  </a:lnTo>
                  <a:cubicBezTo>
                    <a:pt x="34755" y="31941"/>
                    <a:pt x="36744" y="28523"/>
                    <a:pt x="35862" y="25186"/>
                  </a:cubicBezTo>
                  <a:lnTo>
                    <a:pt x="32268" y="11584"/>
                  </a:lnTo>
                  <a:cubicBezTo>
                    <a:pt x="30426" y="4611"/>
                    <a:pt x="24129" y="0"/>
                    <a:pt x="17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36;p51">
              <a:extLst>
                <a:ext uri="{FF2B5EF4-FFF2-40B4-BE49-F238E27FC236}">
                  <a16:creationId xmlns:a16="http://schemas.microsoft.com/office/drawing/2014/main" id="{BE3C23D3-17AF-4F5B-9E7B-AFFAD642E2C6}"/>
                </a:ext>
              </a:extLst>
            </p:cNvPr>
            <p:cNvSpPr/>
            <p:nvPr/>
          </p:nvSpPr>
          <p:spPr>
            <a:xfrm>
              <a:off x="2526250" y="1556725"/>
              <a:ext cx="281125" cy="542025"/>
            </a:xfrm>
            <a:custGeom>
              <a:avLst/>
              <a:gdLst/>
              <a:ahLst/>
              <a:cxnLst/>
              <a:rect l="l" t="t" r="r" b="b"/>
              <a:pathLst>
                <a:path w="11245" h="21681" extrusionOk="0">
                  <a:moveTo>
                    <a:pt x="6858" y="1"/>
                  </a:moveTo>
                  <a:cubicBezTo>
                    <a:pt x="2051" y="4007"/>
                    <a:pt x="1" y="10435"/>
                    <a:pt x="1599" y="16486"/>
                  </a:cubicBezTo>
                  <a:lnTo>
                    <a:pt x="2972" y="21680"/>
                  </a:lnTo>
                  <a:lnTo>
                    <a:pt x="5918" y="20903"/>
                  </a:lnTo>
                  <a:cubicBezTo>
                    <a:pt x="9254" y="20020"/>
                    <a:pt x="11245" y="16602"/>
                    <a:pt x="10363" y="13265"/>
                  </a:cubicBezTo>
                  <a:lnTo>
                    <a:pt x="6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37;p51">
              <a:extLst>
                <a:ext uri="{FF2B5EF4-FFF2-40B4-BE49-F238E27FC236}">
                  <a16:creationId xmlns:a16="http://schemas.microsoft.com/office/drawing/2014/main" id="{85C4D7B1-3B47-42B8-8E47-9403650D1ABE}"/>
                </a:ext>
              </a:extLst>
            </p:cNvPr>
            <p:cNvSpPr/>
            <p:nvPr/>
          </p:nvSpPr>
          <p:spPr>
            <a:xfrm>
              <a:off x="1945850" y="1755425"/>
              <a:ext cx="352250" cy="447950"/>
            </a:xfrm>
            <a:custGeom>
              <a:avLst/>
              <a:gdLst/>
              <a:ahLst/>
              <a:cxnLst/>
              <a:rect l="l" t="t" r="r" b="b"/>
              <a:pathLst>
                <a:path w="14090" h="17918" extrusionOk="0">
                  <a:moveTo>
                    <a:pt x="0" y="0"/>
                  </a:moveTo>
                  <a:lnTo>
                    <a:pt x="3505" y="13264"/>
                  </a:lnTo>
                  <a:cubicBezTo>
                    <a:pt x="4246" y="16066"/>
                    <a:pt x="6774" y="17917"/>
                    <a:pt x="9541" y="17917"/>
                  </a:cubicBezTo>
                  <a:cubicBezTo>
                    <a:pt x="10070" y="17917"/>
                    <a:pt x="10608" y="17850"/>
                    <a:pt x="11143" y="17708"/>
                  </a:cubicBezTo>
                  <a:lnTo>
                    <a:pt x="14089" y="16930"/>
                  </a:lnTo>
                  <a:lnTo>
                    <a:pt x="12717" y="11734"/>
                  </a:lnTo>
                  <a:cubicBezTo>
                    <a:pt x="11117" y="5685"/>
                    <a:pt x="6159" y="110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38;p51">
              <a:extLst>
                <a:ext uri="{FF2B5EF4-FFF2-40B4-BE49-F238E27FC236}">
                  <a16:creationId xmlns:a16="http://schemas.microsoft.com/office/drawing/2014/main" id="{A44E9307-D243-4F85-A6EE-0CD91C5D69F6}"/>
                </a:ext>
              </a:extLst>
            </p:cNvPr>
            <p:cNvSpPr/>
            <p:nvPr/>
          </p:nvSpPr>
          <p:spPr>
            <a:xfrm>
              <a:off x="2054950" y="1309425"/>
              <a:ext cx="752425" cy="893950"/>
            </a:xfrm>
            <a:custGeom>
              <a:avLst/>
              <a:gdLst/>
              <a:ahLst/>
              <a:cxnLst/>
              <a:rect l="l" t="t" r="r" b="b"/>
              <a:pathLst>
                <a:path w="30097" h="35758" extrusionOk="0">
                  <a:moveTo>
                    <a:pt x="18251" y="1"/>
                  </a:moveTo>
                  <a:lnTo>
                    <a:pt x="18251" y="1"/>
                  </a:lnTo>
                  <a:cubicBezTo>
                    <a:pt x="20236" y="1953"/>
                    <a:pt x="21657" y="4405"/>
                    <a:pt x="22364" y="7097"/>
                  </a:cubicBezTo>
                  <a:lnTo>
                    <a:pt x="25959" y="20699"/>
                  </a:lnTo>
                  <a:cubicBezTo>
                    <a:pt x="26841" y="24036"/>
                    <a:pt x="24851" y="27455"/>
                    <a:pt x="21515" y="28337"/>
                  </a:cubicBezTo>
                  <a:lnTo>
                    <a:pt x="3522" y="33090"/>
                  </a:lnTo>
                  <a:cubicBezTo>
                    <a:pt x="3001" y="33229"/>
                    <a:pt x="2466" y="33298"/>
                    <a:pt x="1932" y="33298"/>
                  </a:cubicBezTo>
                  <a:cubicBezTo>
                    <a:pt x="1279" y="33298"/>
                    <a:pt x="627" y="33195"/>
                    <a:pt x="0" y="32990"/>
                  </a:cubicBezTo>
                  <a:lnTo>
                    <a:pt x="0" y="32990"/>
                  </a:lnTo>
                  <a:cubicBezTo>
                    <a:pt x="1152" y="34704"/>
                    <a:pt x="3099" y="35757"/>
                    <a:pt x="5181" y="35757"/>
                  </a:cubicBezTo>
                  <a:cubicBezTo>
                    <a:pt x="5709" y="35757"/>
                    <a:pt x="6245" y="35690"/>
                    <a:pt x="6779" y="35548"/>
                  </a:cubicBezTo>
                  <a:lnTo>
                    <a:pt x="24770" y="30795"/>
                  </a:lnTo>
                  <a:cubicBezTo>
                    <a:pt x="28108" y="29912"/>
                    <a:pt x="30097" y="26494"/>
                    <a:pt x="29216" y="23157"/>
                  </a:cubicBezTo>
                  <a:lnTo>
                    <a:pt x="25621" y="9555"/>
                  </a:lnTo>
                  <a:cubicBezTo>
                    <a:pt x="24507" y="5341"/>
                    <a:pt x="21766" y="1993"/>
                    <a:pt x="1825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39;p51">
              <a:extLst>
                <a:ext uri="{FF2B5EF4-FFF2-40B4-BE49-F238E27FC236}">
                  <a16:creationId xmlns:a16="http://schemas.microsoft.com/office/drawing/2014/main" id="{D9C451D0-E946-4BB1-AD75-34BA41EE9AA0}"/>
                </a:ext>
              </a:extLst>
            </p:cNvPr>
            <p:cNvSpPr/>
            <p:nvPr/>
          </p:nvSpPr>
          <p:spPr>
            <a:xfrm>
              <a:off x="1798225" y="1523425"/>
              <a:ext cx="1088850" cy="871175"/>
            </a:xfrm>
            <a:custGeom>
              <a:avLst/>
              <a:gdLst/>
              <a:ahLst/>
              <a:cxnLst/>
              <a:rect l="l" t="t" r="r" b="b"/>
              <a:pathLst>
                <a:path w="43554" h="34847" extrusionOk="0">
                  <a:moveTo>
                    <a:pt x="24946" y="1"/>
                  </a:moveTo>
                  <a:cubicBezTo>
                    <a:pt x="23682" y="1"/>
                    <a:pt x="22132" y="183"/>
                    <a:pt x="20253" y="680"/>
                  </a:cubicBezTo>
                  <a:cubicBezTo>
                    <a:pt x="13543" y="2451"/>
                    <a:pt x="12452" y="5642"/>
                    <a:pt x="12359" y="5959"/>
                  </a:cubicBezTo>
                  <a:cubicBezTo>
                    <a:pt x="9883" y="5753"/>
                    <a:pt x="6556" y="5062"/>
                    <a:pt x="2674" y="3216"/>
                  </a:cubicBezTo>
                  <a:lnTo>
                    <a:pt x="0" y="8838"/>
                  </a:lnTo>
                  <a:cubicBezTo>
                    <a:pt x="5519" y="11461"/>
                    <a:pt x="10274" y="12169"/>
                    <a:pt x="13603" y="12233"/>
                  </a:cubicBezTo>
                  <a:cubicBezTo>
                    <a:pt x="14106" y="14628"/>
                    <a:pt x="14688" y="17248"/>
                    <a:pt x="15199" y="19188"/>
                  </a:cubicBezTo>
                  <a:cubicBezTo>
                    <a:pt x="15659" y="20928"/>
                    <a:pt x="16416" y="22434"/>
                    <a:pt x="17546" y="23539"/>
                  </a:cubicBezTo>
                  <a:cubicBezTo>
                    <a:pt x="16820" y="26286"/>
                    <a:pt x="15902" y="30620"/>
                    <a:pt x="15917" y="34847"/>
                  </a:cubicBezTo>
                  <a:lnTo>
                    <a:pt x="22909" y="34819"/>
                  </a:lnTo>
                  <a:cubicBezTo>
                    <a:pt x="22910" y="31641"/>
                    <a:pt x="23701" y="27953"/>
                    <a:pt x="24398" y="25421"/>
                  </a:cubicBezTo>
                  <a:cubicBezTo>
                    <a:pt x="25166" y="25325"/>
                    <a:pt x="25926" y="25178"/>
                    <a:pt x="26674" y="24979"/>
                  </a:cubicBezTo>
                  <a:cubicBezTo>
                    <a:pt x="27578" y="24739"/>
                    <a:pt x="28383" y="24457"/>
                    <a:pt x="29106" y="24141"/>
                  </a:cubicBezTo>
                  <a:cubicBezTo>
                    <a:pt x="30966" y="25997"/>
                    <a:pt x="33493" y="28828"/>
                    <a:pt x="35072" y="31604"/>
                  </a:cubicBezTo>
                  <a:lnTo>
                    <a:pt x="41166" y="28175"/>
                  </a:lnTo>
                  <a:cubicBezTo>
                    <a:pt x="39020" y="24366"/>
                    <a:pt x="35949" y="20951"/>
                    <a:pt x="33961" y="18945"/>
                  </a:cubicBezTo>
                  <a:cubicBezTo>
                    <a:pt x="34313" y="17498"/>
                    <a:pt x="34223" y="15914"/>
                    <a:pt x="33791" y="14276"/>
                  </a:cubicBezTo>
                  <a:cubicBezTo>
                    <a:pt x="33334" y="12546"/>
                    <a:pt x="32656" y="10319"/>
                    <a:pt x="31985" y="8203"/>
                  </a:cubicBezTo>
                  <a:lnTo>
                    <a:pt x="31985" y="8203"/>
                  </a:lnTo>
                  <a:cubicBezTo>
                    <a:pt x="33878" y="8640"/>
                    <a:pt x="36353" y="9819"/>
                    <a:pt x="39252" y="12590"/>
                  </a:cubicBezTo>
                  <a:lnTo>
                    <a:pt x="43554" y="8091"/>
                  </a:lnTo>
                  <a:cubicBezTo>
                    <a:pt x="38251" y="3019"/>
                    <a:pt x="33526" y="1768"/>
                    <a:pt x="30154" y="1768"/>
                  </a:cubicBezTo>
                  <a:cubicBezTo>
                    <a:pt x="30060" y="1768"/>
                    <a:pt x="29966" y="1769"/>
                    <a:pt x="29873" y="1771"/>
                  </a:cubicBezTo>
                  <a:cubicBezTo>
                    <a:pt x="29790" y="1526"/>
                    <a:pt x="29743" y="1390"/>
                    <a:pt x="29743" y="1390"/>
                  </a:cubicBezTo>
                  <a:cubicBezTo>
                    <a:pt x="29743" y="1390"/>
                    <a:pt x="28436" y="1"/>
                    <a:pt x="2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40;p51">
              <a:extLst>
                <a:ext uri="{FF2B5EF4-FFF2-40B4-BE49-F238E27FC236}">
                  <a16:creationId xmlns:a16="http://schemas.microsoft.com/office/drawing/2014/main" id="{A235324F-49A1-4A36-9AF5-5332713481B6}"/>
                </a:ext>
              </a:extLst>
            </p:cNvPr>
            <p:cNvSpPr/>
            <p:nvPr/>
          </p:nvSpPr>
          <p:spPr>
            <a:xfrm>
              <a:off x="1782800" y="892850"/>
              <a:ext cx="977675" cy="762225"/>
            </a:xfrm>
            <a:custGeom>
              <a:avLst/>
              <a:gdLst/>
              <a:ahLst/>
              <a:cxnLst/>
              <a:rect l="l" t="t" r="r" b="b"/>
              <a:pathLst>
                <a:path w="39107" h="30489" extrusionOk="0">
                  <a:moveTo>
                    <a:pt x="19360" y="0"/>
                  </a:moveTo>
                  <a:cubicBezTo>
                    <a:pt x="16384" y="0"/>
                    <a:pt x="14203" y="674"/>
                    <a:pt x="14203" y="674"/>
                  </a:cubicBezTo>
                  <a:cubicBezTo>
                    <a:pt x="14203" y="674"/>
                    <a:pt x="0" y="3808"/>
                    <a:pt x="1681" y="17905"/>
                  </a:cubicBezTo>
                  <a:cubicBezTo>
                    <a:pt x="2893" y="28070"/>
                    <a:pt x="9925" y="30489"/>
                    <a:pt x="15867" y="30489"/>
                  </a:cubicBezTo>
                  <a:cubicBezTo>
                    <a:pt x="18167" y="30489"/>
                    <a:pt x="20303" y="30127"/>
                    <a:pt x="21876" y="29711"/>
                  </a:cubicBezTo>
                  <a:cubicBezTo>
                    <a:pt x="27513" y="28222"/>
                    <a:pt x="39107" y="22557"/>
                    <a:pt x="33603" y="9470"/>
                  </a:cubicBezTo>
                  <a:cubicBezTo>
                    <a:pt x="30279" y="1566"/>
                    <a:pt x="23896" y="0"/>
                    <a:pt x="19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41;p51">
              <a:extLst>
                <a:ext uri="{FF2B5EF4-FFF2-40B4-BE49-F238E27FC236}">
                  <a16:creationId xmlns:a16="http://schemas.microsoft.com/office/drawing/2014/main" id="{3A880758-4661-410E-A823-1B21C46CC733}"/>
                </a:ext>
              </a:extLst>
            </p:cNvPr>
            <p:cNvSpPr/>
            <p:nvPr/>
          </p:nvSpPr>
          <p:spPr>
            <a:xfrm>
              <a:off x="1931275" y="956600"/>
              <a:ext cx="829200" cy="698475"/>
            </a:xfrm>
            <a:custGeom>
              <a:avLst/>
              <a:gdLst/>
              <a:ahLst/>
              <a:cxnLst/>
              <a:rect l="l" t="t" r="r" b="b"/>
              <a:pathLst>
                <a:path w="33168" h="27939" extrusionOk="0">
                  <a:moveTo>
                    <a:pt x="22274" y="1"/>
                  </a:moveTo>
                  <a:lnTo>
                    <a:pt x="22274" y="1"/>
                  </a:lnTo>
                  <a:cubicBezTo>
                    <a:pt x="23885" y="1404"/>
                    <a:pt x="25342" y="3329"/>
                    <a:pt x="26452" y="5970"/>
                  </a:cubicBezTo>
                  <a:cubicBezTo>
                    <a:pt x="31956" y="19059"/>
                    <a:pt x="20365" y="24722"/>
                    <a:pt x="14726" y="26211"/>
                  </a:cubicBezTo>
                  <a:cubicBezTo>
                    <a:pt x="13155" y="26627"/>
                    <a:pt x="11024" y="26988"/>
                    <a:pt x="8729" y="26988"/>
                  </a:cubicBezTo>
                  <a:cubicBezTo>
                    <a:pt x="5810" y="26988"/>
                    <a:pt x="2628" y="26404"/>
                    <a:pt x="0" y="24607"/>
                  </a:cubicBezTo>
                  <a:lnTo>
                    <a:pt x="0" y="24607"/>
                  </a:lnTo>
                  <a:cubicBezTo>
                    <a:pt x="2815" y="27155"/>
                    <a:pt x="6550" y="27938"/>
                    <a:pt x="9931" y="27938"/>
                  </a:cubicBezTo>
                  <a:cubicBezTo>
                    <a:pt x="12229" y="27938"/>
                    <a:pt x="14364" y="27577"/>
                    <a:pt x="15937" y="27161"/>
                  </a:cubicBezTo>
                  <a:cubicBezTo>
                    <a:pt x="21575" y="25672"/>
                    <a:pt x="33168" y="20007"/>
                    <a:pt x="27664" y="6920"/>
                  </a:cubicBezTo>
                  <a:cubicBezTo>
                    <a:pt x="26280" y="3630"/>
                    <a:pt x="24365" y="1438"/>
                    <a:pt x="22274" y="1"/>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42;p51">
              <a:extLst>
                <a:ext uri="{FF2B5EF4-FFF2-40B4-BE49-F238E27FC236}">
                  <a16:creationId xmlns:a16="http://schemas.microsoft.com/office/drawing/2014/main" id="{EE554618-82F6-4FB6-98FC-A617F54D6D16}"/>
                </a:ext>
              </a:extLst>
            </p:cNvPr>
            <p:cNvSpPr/>
            <p:nvPr/>
          </p:nvSpPr>
          <p:spPr>
            <a:xfrm>
              <a:off x="2147650" y="1869425"/>
              <a:ext cx="536200" cy="200775"/>
            </a:xfrm>
            <a:custGeom>
              <a:avLst/>
              <a:gdLst/>
              <a:ahLst/>
              <a:cxnLst/>
              <a:rect l="l" t="t" r="r" b="b"/>
              <a:pathLst>
                <a:path w="21448" h="8031" extrusionOk="0">
                  <a:moveTo>
                    <a:pt x="19711" y="0"/>
                  </a:moveTo>
                  <a:cubicBezTo>
                    <a:pt x="19349" y="0"/>
                    <a:pt x="18986" y="125"/>
                    <a:pt x="18691" y="380"/>
                  </a:cubicBezTo>
                  <a:cubicBezTo>
                    <a:pt x="18665" y="401"/>
                    <a:pt x="16101" y="2578"/>
                    <a:pt x="10798" y="3980"/>
                  </a:cubicBezTo>
                  <a:cubicBezTo>
                    <a:pt x="7924" y="4740"/>
                    <a:pt x="5594" y="4916"/>
                    <a:pt x="4051" y="4916"/>
                  </a:cubicBezTo>
                  <a:cubicBezTo>
                    <a:pt x="2750" y="4916"/>
                    <a:pt x="2009" y="4790"/>
                    <a:pt x="1975" y="4784"/>
                  </a:cubicBezTo>
                  <a:cubicBezTo>
                    <a:pt x="1879" y="4766"/>
                    <a:pt x="1783" y="4757"/>
                    <a:pt x="1688" y="4757"/>
                  </a:cubicBezTo>
                  <a:cubicBezTo>
                    <a:pt x="953" y="4757"/>
                    <a:pt x="299" y="5280"/>
                    <a:pt x="159" y="6029"/>
                  </a:cubicBezTo>
                  <a:cubicBezTo>
                    <a:pt x="0" y="6874"/>
                    <a:pt x="557" y="7687"/>
                    <a:pt x="1402" y="7845"/>
                  </a:cubicBezTo>
                  <a:cubicBezTo>
                    <a:pt x="1482" y="7860"/>
                    <a:pt x="2428" y="8031"/>
                    <a:pt x="4056" y="8031"/>
                  </a:cubicBezTo>
                  <a:cubicBezTo>
                    <a:pt x="5834" y="8031"/>
                    <a:pt x="8427" y="7826"/>
                    <a:pt x="11593" y="6990"/>
                  </a:cubicBezTo>
                  <a:cubicBezTo>
                    <a:pt x="17671" y="5384"/>
                    <a:pt x="20620" y="2829"/>
                    <a:pt x="20743" y="2720"/>
                  </a:cubicBezTo>
                  <a:cubicBezTo>
                    <a:pt x="21385" y="2154"/>
                    <a:pt x="21448" y="1176"/>
                    <a:pt x="20883" y="532"/>
                  </a:cubicBezTo>
                  <a:cubicBezTo>
                    <a:pt x="20576" y="180"/>
                    <a:pt x="20145" y="0"/>
                    <a:pt x="19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43;p51">
              <a:extLst>
                <a:ext uri="{FF2B5EF4-FFF2-40B4-BE49-F238E27FC236}">
                  <a16:creationId xmlns:a16="http://schemas.microsoft.com/office/drawing/2014/main" id="{6C6BBAF2-E83C-4BBA-8220-CD03491B5261}"/>
                </a:ext>
              </a:extLst>
            </p:cNvPr>
            <p:cNvSpPr/>
            <p:nvPr/>
          </p:nvSpPr>
          <p:spPr>
            <a:xfrm>
              <a:off x="2150625" y="1888325"/>
              <a:ext cx="532800" cy="181875"/>
            </a:xfrm>
            <a:custGeom>
              <a:avLst/>
              <a:gdLst/>
              <a:ahLst/>
              <a:cxnLst/>
              <a:rect l="l" t="t" r="r" b="b"/>
              <a:pathLst>
                <a:path w="21312" h="7275" extrusionOk="0">
                  <a:moveTo>
                    <a:pt x="20923" y="1"/>
                  </a:moveTo>
                  <a:lnTo>
                    <a:pt x="20923" y="1"/>
                  </a:lnTo>
                  <a:cubicBezTo>
                    <a:pt x="20918" y="435"/>
                    <a:pt x="20729" y="844"/>
                    <a:pt x="20404" y="1131"/>
                  </a:cubicBezTo>
                  <a:cubicBezTo>
                    <a:pt x="20280" y="1238"/>
                    <a:pt x="17331" y="3794"/>
                    <a:pt x="11253" y="5400"/>
                  </a:cubicBezTo>
                  <a:cubicBezTo>
                    <a:pt x="8087" y="6237"/>
                    <a:pt x="5495" y="6441"/>
                    <a:pt x="3716" y="6441"/>
                  </a:cubicBezTo>
                  <a:cubicBezTo>
                    <a:pt x="2088" y="6441"/>
                    <a:pt x="1142" y="6270"/>
                    <a:pt x="1063" y="6255"/>
                  </a:cubicBezTo>
                  <a:cubicBezTo>
                    <a:pt x="627" y="6172"/>
                    <a:pt x="247" y="5904"/>
                    <a:pt x="22" y="5522"/>
                  </a:cubicBezTo>
                  <a:lnTo>
                    <a:pt x="22" y="5522"/>
                  </a:lnTo>
                  <a:cubicBezTo>
                    <a:pt x="0" y="6282"/>
                    <a:pt x="536" y="6947"/>
                    <a:pt x="1283" y="7089"/>
                  </a:cubicBezTo>
                  <a:cubicBezTo>
                    <a:pt x="1363" y="7104"/>
                    <a:pt x="2309" y="7275"/>
                    <a:pt x="3937" y="7275"/>
                  </a:cubicBezTo>
                  <a:cubicBezTo>
                    <a:pt x="5715" y="7275"/>
                    <a:pt x="8308" y="7070"/>
                    <a:pt x="11474" y="6234"/>
                  </a:cubicBezTo>
                  <a:cubicBezTo>
                    <a:pt x="17552" y="4628"/>
                    <a:pt x="20501" y="2073"/>
                    <a:pt x="20624" y="1964"/>
                  </a:cubicBezTo>
                  <a:cubicBezTo>
                    <a:pt x="21186" y="1469"/>
                    <a:pt x="21312" y="642"/>
                    <a:pt x="20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44;p51">
              <a:extLst>
                <a:ext uri="{FF2B5EF4-FFF2-40B4-BE49-F238E27FC236}">
                  <a16:creationId xmlns:a16="http://schemas.microsoft.com/office/drawing/2014/main" id="{3CDBEF9B-BA86-4FEC-AE32-14AA6B2E30AF}"/>
                </a:ext>
              </a:extLst>
            </p:cNvPr>
            <p:cNvSpPr/>
            <p:nvPr/>
          </p:nvSpPr>
          <p:spPr>
            <a:xfrm>
              <a:off x="2079750" y="1531625"/>
              <a:ext cx="492275" cy="175275"/>
            </a:xfrm>
            <a:custGeom>
              <a:avLst/>
              <a:gdLst/>
              <a:ahLst/>
              <a:cxnLst/>
              <a:rect l="l" t="t" r="r" b="b"/>
              <a:pathLst>
                <a:path w="19691" h="7011" extrusionOk="0">
                  <a:moveTo>
                    <a:pt x="18512" y="1"/>
                  </a:moveTo>
                  <a:cubicBezTo>
                    <a:pt x="18272" y="1"/>
                    <a:pt x="18030" y="84"/>
                    <a:pt x="17833" y="254"/>
                  </a:cubicBezTo>
                  <a:cubicBezTo>
                    <a:pt x="12954" y="4177"/>
                    <a:pt x="7733" y="4915"/>
                    <a:pt x="4496" y="4915"/>
                  </a:cubicBezTo>
                  <a:cubicBezTo>
                    <a:pt x="2586" y="4915"/>
                    <a:pt x="1367" y="4658"/>
                    <a:pt x="1320" y="4647"/>
                  </a:cubicBezTo>
                  <a:cubicBezTo>
                    <a:pt x="1258" y="4636"/>
                    <a:pt x="1197" y="4631"/>
                    <a:pt x="1136" y="4631"/>
                  </a:cubicBezTo>
                  <a:cubicBezTo>
                    <a:pt x="659" y="4631"/>
                    <a:pt x="233" y="4959"/>
                    <a:pt x="124" y="5439"/>
                  </a:cubicBezTo>
                  <a:cubicBezTo>
                    <a:pt x="1" y="5980"/>
                    <a:pt x="326" y="6522"/>
                    <a:pt x="860" y="6671"/>
                  </a:cubicBezTo>
                  <a:cubicBezTo>
                    <a:pt x="1007" y="6704"/>
                    <a:pt x="2419" y="7011"/>
                    <a:pt x="4581" y="7011"/>
                  </a:cubicBezTo>
                  <a:cubicBezTo>
                    <a:pt x="6212" y="7011"/>
                    <a:pt x="8271" y="6836"/>
                    <a:pt x="10535" y="6238"/>
                  </a:cubicBezTo>
                  <a:cubicBezTo>
                    <a:pt x="13233" y="5525"/>
                    <a:pt x="16225" y="4210"/>
                    <a:pt x="19134" y="1871"/>
                  </a:cubicBezTo>
                  <a:cubicBezTo>
                    <a:pt x="19605" y="1520"/>
                    <a:pt x="19691" y="847"/>
                    <a:pt x="19321" y="389"/>
                  </a:cubicBezTo>
                  <a:cubicBezTo>
                    <a:pt x="19116" y="133"/>
                    <a:pt x="18815" y="1"/>
                    <a:pt x="18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45;p51">
              <a:extLst>
                <a:ext uri="{FF2B5EF4-FFF2-40B4-BE49-F238E27FC236}">
                  <a16:creationId xmlns:a16="http://schemas.microsoft.com/office/drawing/2014/main" id="{BBBB5DA8-61C5-44EC-B25C-DD69E5704970}"/>
                </a:ext>
              </a:extLst>
            </p:cNvPr>
            <p:cNvSpPr/>
            <p:nvPr/>
          </p:nvSpPr>
          <p:spPr>
            <a:xfrm>
              <a:off x="2080825" y="1532175"/>
              <a:ext cx="485850" cy="147900"/>
            </a:xfrm>
            <a:custGeom>
              <a:avLst/>
              <a:gdLst/>
              <a:ahLst/>
              <a:cxnLst/>
              <a:rect l="l" t="t" r="r" b="b"/>
              <a:pathLst>
                <a:path w="19434" h="5916" extrusionOk="0">
                  <a:moveTo>
                    <a:pt x="18436" y="0"/>
                  </a:moveTo>
                  <a:cubicBezTo>
                    <a:pt x="18212" y="0"/>
                    <a:pt x="17984" y="73"/>
                    <a:pt x="17789" y="231"/>
                  </a:cubicBezTo>
                  <a:cubicBezTo>
                    <a:pt x="12911" y="4154"/>
                    <a:pt x="7689" y="4891"/>
                    <a:pt x="4453" y="4891"/>
                  </a:cubicBezTo>
                  <a:cubicBezTo>
                    <a:pt x="2542" y="4891"/>
                    <a:pt x="1323" y="4634"/>
                    <a:pt x="1275" y="4624"/>
                  </a:cubicBezTo>
                  <a:cubicBezTo>
                    <a:pt x="1199" y="4606"/>
                    <a:pt x="1122" y="4598"/>
                    <a:pt x="1046" y="4598"/>
                  </a:cubicBezTo>
                  <a:cubicBezTo>
                    <a:pt x="573" y="4598"/>
                    <a:pt x="145" y="4924"/>
                    <a:pt x="35" y="5406"/>
                  </a:cubicBezTo>
                  <a:cubicBezTo>
                    <a:pt x="1" y="5557"/>
                    <a:pt x="2" y="5715"/>
                    <a:pt x="39" y="5867"/>
                  </a:cubicBezTo>
                  <a:cubicBezTo>
                    <a:pt x="231" y="5745"/>
                    <a:pt x="454" y="5681"/>
                    <a:pt x="678" y="5681"/>
                  </a:cubicBezTo>
                  <a:cubicBezTo>
                    <a:pt x="752" y="5681"/>
                    <a:pt x="826" y="5688"/>
                    <a:pt x="899" y="5702"/>
                  </a:cubicBezTo>
                  <a:cubicBezTo>
                    <a:pt x="946" y="5711"/>
                    <a:pt x="2074" y="5916"/>
                    <a:pt x="3877" y="5916"/>
                  </a:cubicBezTo>
                  <a:cubicBezTo>
                    <a:pt x="7296" y="5916"/>
                    <a:pt x="13143" y="5180"/>
                    <a:pt x="18654" y="981"/>
                  </a:cubicBezTo>
                  <a:cubicBezTo>
                    <a:pt x="18860" y="826"/>
                    <a:pt x="19110" y="742"/>
                    <a:pt x="19367" y="742"/>
                  </a:cubicBezTo>
                  <a:cubicBezTo>
                    <a:pt x="19389" y="742"/>
                    <a:pt x="19411" y="742"/>
                    <a:pt x="19433" y="744"/>
                  </a:cubicBezTo>
                  <a:cubicBezTo>
                    <a:pt x="19295" y="276"/>
                    <a:pt x="18873" y="0"/>
                    <a:pt x="18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46;p51">
              <a:extLst>
                <a:ext uri="{FF2B5EF4-FFF2-40B4-BE49-F238E27FC236}">
                  <a16:creationId xmlns:a16="http://schemas.microsoft.com/office/drawing/2014/main" id="{53FEE3E0-7BDA-462B-B19A-105ECFA09BA7}"/>
                </a:ext>
              </a:extLst>
            </p:cNvPr>
            <p:cNvSpPr/>
            <p:nvPr/>
          </p:nvSpPr>
          <p:spPr>
            <a:xfrm>
              <a:off x="2239775" y="1679425"/>
              <a:ext cx="244250" cy="175425"/>
            </a:xfrm>
            <a:custGeom>
              <a:avLst/>
              <a:gdLst/>
              <a:ahLst/>
              <a:cxnLst/>
              <a:rect l="l" t="t" r="r" b="b"/>
              <a:pathLst>
                <a:path w="9770" h="7017" extrusionOk="0">
                  <a:moveTo>
                    <a:pt x="7839" y="1"/>
                  </a:moveTo>
                  <a:cubicBezTo>
                    <a:pt x="7726" y="1"/>
                    <a:pt x="7610" y="21"/>
                    <a:pt x="7497" y="64"/>
                  </a:cubicBezTo>
                  <a:lnTo>
                    <a:pt x="5503" y="822"/>
                  </a:lnTo>
                  <a:cubicBezTo>
                    <a:pt x="4757" y="1105"/>
                    <a:pt x="3982" y="1312"/>
                    <a:pt x="3193" y="1436"/>
                  </a:cubicBezTo>
                  <a:lnTo>
                    <a:pt x="928" y="1794"/>
                  </a:lnTo>
                  <a:cubicBezTo>
                    <a:pt x="364" y="1884"/>
                    <a:pt x="0" y="2442"/>
                    <a:pt x="146" y="2994"/>
                  </a:cubicBezTo>
                  <a:lnTo>
                    <a:pt x="1019" y="6297"/>
                  </a:lnTo>
                  <a:cubicBezTo>
                    <a:pt x="1132" y="6726"/>
                    <a:pt x="1521" y="7016"/>
                    <a:pt x="1952" y="7016"/>
                  </a:cubicBezTo>
                  <a:cubicBezTo>
                    <a:pt x="2002" y="7016"/>
                    <a:pt x="2051" y="7012"/>
                    <a:pt x="2101" y="7005"/>
                  </a:cubicBezTo>
                  <a:lnTo>
                    <a:pt x="4485" y="6631"/>
                  </a:lnTo>
                  <a:cubicBezTo>
                    <a:pt x="5274" y="6506"/>
                    <a:pt x="6049" y="6301"/>
                    <a:pt x="6796" y="6019"/>
                  </a:cubicBezTo>
                  <a:lnTo>
                    <a:pt x="9052" y="5167"/>
                  </a:lnTo>
                  <a:cubicBezTo>
                    <a:pt x="9515" y="4992"/>
                    <a:pt x="9770" y="4495"/>
                    <a:pt x="9643" y="4017"/>
                  </a:cubicBezTo>
                  <a:lnTo>
                    <a:pt x="8773" y="720"/>
                  </a:lnTo>
                  <a:cubicBezTo>
                    <a:pt x="8656" y="283"/>
                    <a:pt x="8263" y="1"/>
                    <a:pt x="7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47;p51">
              <a:extLst>
                <a:ext uri="{FF2B5EF4-FFF2-40B4-BE49-F238E27FC236}">
                  <a16:creationId xmlns:a16="http://schemas.microsoft.com/office/drawing/2014/main" id="{06FA8E97-CA1A-434C-B658-6CF5B05F4AC4}"/>
                </a:ext>
              </a:extLst>
            </p:cNvPr>
            <p:cNvSpPr/>
            <p:nvPr/>
          </p:nvSpPr>
          <p:spPr>
            <a:xfrm>
              <a:off x="2265800" y="1744775"/>
              <a:ext cx="40675" cy="38425"/>
            </a:xfrm>
            <a:custGeom>
              <a:avLst/>
              <a:gdLst/>
              <a:ahLst/>
              <a:cxnLst/>
              <a:rect l="l" t="t" r="r" b="b"/>
              <a:pathLst>
                <a:path w="1627" h="1537" extrusionOk="0">
                  <a:moveTo>
                    <a:pt x="805" y="1"/>
                  </a:moveTo>
                  <a:cubicBezTo>
                    <a:pt x="740" y="1"/>
                    <a:pt x="674" y="9"/>
                    <a:pt x="608" y="27"/>
                  </a:cubicBezTo>
                  <a:cubicBezTo>
                    <a:pt x="307" y="105"/>
                    <a:pt x="84" y="357"/>
                    <a:pt x="42" y="665"/>
                  </a:cubicBezTo>
                  <a:cubicBezTo>
                    <a:pt x="1" y="973"/>
                    <a:pt x="148" y="1277"/>
                    <a:pt x="417" y="1433"/>
                  </a:cubicBezTo>
                  <a:cubicBezTo>
                    <a:pt x="537" y="1503"/>
                    <a:pt x="671" y="1537"/>
                    <a:pt x="803" y="1537"/>
                  </a:cubicBezTo>
                  <a:cubicBezTo>
                    <a:pt x="968" y="1537"/>
                    <a:pt x="1132" y="1484"/>
                    <a:pt x="1270" y="1380"/>
                  </a:cubicBezTo>
                  <a:cubicBezTo>
                    <a:pt x="1517" y="1191"/>
                    <a:pt x="1626" y="873"/>
                    <a:pt x="1547" y="572"/>
                  </a:cubicBezTo>
                  <a:cubicBezTo>
                    <a:pt x="1456" y="229"/>
                    <a:pt x="1145" y="1"/>
                    <a:pt x="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48;p51">
              <a:extLst>
                <a:ext uri="{FF2B5EF4-FFF2-40B4-BE49-F238E27FC236}">
                  <a16:creationId xmlns:a16="http://schemas.microsoft.com/office/drawing/2014/main" id="{49F25D27-64DC-4967-A6F4-B0910BAFEF53}"/>
                </a:ext>
              </a:extLst>
            </p:cNvPr>
            <p:cNvSpPr/>
            <p:nvPr/>
          </p:nvSpPr>
          <p:spPr>
            <a:xfrm>
              <a:off x="2279225" y="1795625"/>
              <a:ext cx="40675" cy="38425"/>
            </a:xfrm>
            <a:custGeom>
              <a:avLst/>
              <a:gdLst/>
              <a:ahLst/>
              <a:cxnLst/>
              <a:rect l="l" t="t" r="r" b="b"/>
              <a:pathLst>
                <a:path w="1627" h="1537" extrusionOk="0">
                  <a:moveTo>
                    <a:pt x="805" y="0"/>
                  </a:moveTo>
                  <a:cubicBezTo>
                    <a:pt x="740" y="0"/>
                    <a:pt x="674" y="9"/>
                    <a:pt x="608" y="26"/>
                  </a:cubicBezTo>
                  <a:cubicBezTo>
                    <a:pt x="307" y="105"/>
                    <a:pt x="84" y="357"/>
                    <a:pt x="42" y="665"/>
                  </a:cubicBezTo>
                  <a:cubicBezTo>
                    <a:pt x="1" y="973"/>
                    <a:pt x="150" y="1277"/>
                    <a:pt x="417" y="1433"/>
                  </a:cubicBezTo>
                  <a:cubicBezTo>
                    <a:pt x="538" y="1502"/>
                    <a:pt x="671" y="1537"/>
                    <a:pt x="804" y="1537"/>
                  </a:cubicBezTo>
                  <a:cubicBezTo>
                    <a:pt x="969" y="1537"/>
                    <a:pt x="1133" y="1484"/>
                    <a:pt x="1270" y="1380"/>
                  </a:cubicBezTo>
                  <a:cubicBezTo>
                    <a:pt x="1517" y="1191"/>
                    <a:pt x="1626" y="873"/>
                    <a:pt x="1547" y="572"/>
                  </a:cubicBezTo>
                  <a:cubicBezTo>
                    <a:pt x="1456" y="228"/>
                    <a:pt x="1145" y="0"/>
                    <a:pt x="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49;p51">
              <a:extLst>
                <a:ext uri="{FF2B5EF4-FFF2-40B4-BE49-F238E27FC236}">
                  <a16:creationId xmlns:a16="http://schemas.microsoft.com/office/drawing/2014/main" id="{E2424AC3-83E1-47BC-8093-E5F5B2FFD1C0}"/>
                </a:ext>
              </a:extLst>
            </p:cNvPr>
            <p:cNvSpPr/>
            <p:nvPr/>
          </p:nvSpPr>
          <p:spPr>
            <a:xfrm>
              <a:off x="2318575" y="1712875"/>
              <a:ext cx="130175" cy="54425"/>
            </a:xfrm>
            <a:custGeom>
              <a:avLst/>
              <a:gdLst/>
              <a:ahLst/>
              <a:cxnLst/>
              <a:rect l="l" t="t" r="r" b="b"/>
              <a:pathLst>
                <a:path w="5207" h="2177" extrusionOk="0">
                  <a:moveTo>
                    <a:pt x="4679" y="0"/>
                  </a:moveTo>
                  <a:cubicBezTo>
                    <a:pt x="4605" y="0"/>
                    <a:pt x="4529" y="18"/>
                    <a:pt x="4459" y="57"/>
                  </a:cubicBezTo>
                  <a:cubicBezTo>
                    <a:pt x="2582" y="1038"/>
                    <a:pt x="460" y="1257"/>
                    <a:pt x="439" y="1258"/>
                  </a:cubicBezTo>
                  <a:cubicBezTo>
                    <a:pt x="185" y="1283"/>
                    <a:pt x="1" y="1509"/>
                    <a:pt x="25" y="1761"/>
                  </a:cubicBezTo>
                  <a:cubicBezTo>
                    <a:pt x="48" y="1999"/>
                    <a:pt x="250" y="2177"/>
                    <a:pt x="483" y="2177"/>
                  </a:cubicBezTo>
                  <a:cubicBezTo>
                    <a:pt x="498" y="2177"/>
                    <a:pt x="513" y="2176"/>
                    <a:pt x="528" y="2175"/>
                  </a:cubicBezTo>
                  <a:cubicBezTo>
                    <a:pt x="582" y="2171"/>
                    <a:pt x="1357" y="2092"/>
                    <a:pt x="2397" y="1817"/>
                  </a:cubicBezTo>
                  <a:cubicBezTo>
                    <a:pt x="3144" y="1621"/>
                    <a:pt x="4031" y="1320"/>
                    <a:pt x="4886" y="872"/>
                  </a:cubicBezTo>
                  <a:cubicBezTo>
                    <a:pt x="5115" y="757"/>
                    <a:pt x="5207" y="476"/>
                    <a:pt x="5088" y="247"/>
                  </a:cubicBezTo>
                  <a:cubicBezTo>
                    <a:pt x="5005" y="90"/>
                    <a:pt x="4845" y="0"/>
                    <a:pt x="4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50;p51">
              <a:extLst>
                <a:ext uri="{FF2B5EF4-FFF2-40B4-BE49-F238E27FC236}">
                  <a16:creationId xmlns:a16="http://schemas.microsoft.com/office/drawing/2014/main" id="{DF323593-CF01-47F2-8EB0-7FF697556F93}"/>
                </a:ext>
              </a:extLst>
            </p:cNvPr>
            <p:cNvSpPr/>
            <p:nvPr/>
          </p:nvSpPr>
          <p:spPr>
            <a:xfrm>
              <a:off x="2331175" y="1760550"/>
              <a:ext cx="130075" cy="54425"/>
            </a:xfrm>
            <a:custGeom>
              <a:avLst/>
              <a:gdLst/>
              <a:ahLst/>
              <a:cxnLst/>
              <a:rect l="l" t="t" r="r" b="b"/>
              <a:pathLst>
                <a:path w="5203" h="2177" extrusionOk="0">
                  <a:moveTo>
                    <a:pt x="4675" y="0"/>
                  </a:moveTo>
                  <a:cubicBezTo>
                    <a:pt x="4602" y="0"/>
                    <a:pt x="4528" y="18"/>
                    <a:pt x="4459" y="54"/>
                  </a:cubicBezTo>
                  <a:cubicBezTo>
                    <a:pt x="2582" y="1037"/>
                    <a:pt x="459" y="1255"/>
                    <a:pt x="439" y="1257"/>
                  </a:cubicBezTo>
                  <a:cubicBezTo>
                    <a:pt x="186" y="1282"/>
                    <a:pt x="1" y="1507"/>
                    <a:pt x="25" y="1760"/>
                  </a:cubicBezTo>
                  <a:cubicBezTo>
                    <a:pt x="48" y="1999"/>
                    <a:pt x="250" y="2176"/>
                    <a:pt x="483" y="2176"/>
                  </a:cubicBezTo>
                  <a:cubicBezTo>
                    <a:pt x="498" y="2176"/>
                    <a:pt x="513" y="2176"/>
                    <a:pt x="528" y="2174"/>
                  </a:cubicBezTo>
                  <a:cubicBezTo>
                    <a:pt x="582" y="2168"/>
                    <a:pt x="1357" y="2091"/>
                    <a:pt x="2397" y="1816"/>
                  </a:cubicBezTo>
                  <a:cubicBezTo>
                    <a:pt x="3145" y="1618"/>
                    <a:pt x="4031" y="1319"/>
                    <a:pt x="4886" y="871"/>
                  </a:cubicBezTo>
                  <a:cubicBezTo>
                    <a:pt x="5114" y="755"/>
                    <a:pt x="5203" y="474"/>
                    <a:pt x="5084" y="248"/>
                  </a:cubicBezTo>
                  <a:cubicBezTo>
                    <a:pt x="5001" y="91"/>
                    <a:pt x="4840" y="0"/>
                    <a:pt x="4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51;p51">
              <a:extLst>
                <a:ext uri="{FF2B5EF4-FFF2-40B4-BE49-F238E27FC236}">
                  <a16:creationId xmlns:a16="http://schemas.microsoft.com/office/drawing/2014/main" id="{E215140C-9B40-4F60-BDC7-75B26EE5CAF1}"/>
                </a:ext>
              </a:extLst>
            </p:cNvPr>
            <p:cNvSpPr/>
            <p:nvPr/>
          </p:nvSpPr>
          <p:spPr>
            <a:xfrm>
              <a:off x="2453350" y="1827075"/>
              <a:ext cx="85675" cy="87900"/>
            </a:xfrm>
            <a:custGeom>
              <a:avLst/>
              <a:gdLst/>
              <a:ahLst/>
              <a:cxnLst/>
              <a:rect l="l" t="t" r="r" b="b"/>
              <a:pathLst>
                <a:path w="3427" h="3516" extrusionOk="0">
                  <a:moveTo>
                    <a:pt x="1879" y="1"/>
                  </a:moveTo>
                  <a:cubicBezTo>
                    <a:pt x="1803" y="1"/>
                    <a:pt x="1725" y="15"/>
                    <a:pt x="1652" y="44"/>
                  </a:cubicBezTo>
                  <a:lnTo>
                    <a:pt x="582" y="471"/>
                  </a:lnTo>
                  <a:cubicBezTo>
                    <a:pt x="376" y="553"/>
                    <a:pt x="231" y="738"/>
                    <a:pt x="198" y="955"/>
                  </a:cubicBezTo>
                  <a:lnTo>
                    <a:pt x="33" y="2095"/>
                  </a:lnTo>
                  <a:cubicBezTo>
                    <a:pt x="1" y="2313"/>
                    <a:pt x="88" y="2532"/>
                    <a:pt x="261" y="2670"/>
                  </a:cubicBezTo>
                  <a:lnTo>
                    <a:pt x="1165" y="3383"/>
                  </a:lnTo>
                  <a:cubicBezTo>
                    <a:pt x="1276" y="3470"/>
                    <a:pt x="1411" y="3515"/>
                    <a:pt x="1548" y="3515"/>
                  </a:cubicBezTo>
                  <a:cubicBezTo>
                    <a:pt x="1625" y="3515"/>
                    <a:pt x="1703" y="3501"/>
                    <a:pt x="1777" y="3472"/>
                  </a:cubicBezTo>
                  <a:lnTo>
                    <a:pt x="2846" y="3046"/>
                  </a:lnTo>
                  <a:cubicBezTo>
                    <a:pt x="3051" y="2965"/>
                    <a:pt x="3197" y="2780"/>
                    <a:pt x="3230" y="2561"/>
                  </a:cubicBezTo>
                  <a:lnTo>
                    <a:pt x="3395" y="1422"/>
                  </a:lnTo>
                  <a:cubicBezTo>
                    <a:pt x="3426" y="1203"/>
                    <a:pt x="3340" y="984"/>
                    <a:pt x="3167" y="848"/>
                  </a:cubicBezTo>
                  <a:lnTo>
                    <a:pt x="2263" y="135"/>
                  </a:lnTo>
                  <a:cubicBezTo>
                    <a:pt x="2152" y="47"/>
                    <a:pt x="2017" y="1"/>
                    <a:pt x="1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52;p51">
              <a:extLst>
                <a:ext uri="{FF2B5EF4-FFF2-40B4-BE49-F238E27FC236}">
                  <a16:creationId xmlns:a16="http://schemas.microsoft.com/office/drawing/2014/main" id="{B07A7518-CFD4-483D-88EE-34159F57B028}"/>
                </a:ext>
              </a:extLst>
            </p:cNvPr>
            <p:cNvSpPr/>
            <p:nvPr/>
          </p:nvSpPr>
          <p:spPr>
            <a:xfrm>
              <a:off x="2256325" y="1880400"/>
              <a:ext cx="89850" cy="84275"/>
            </a:xfrm>
            <a:custGeom>
              <a:avLst/>
              <a:gdLst/>
              <a:ahLst/>
              <a:cxnLst/>
              <a:rect l="l" t="t" r="r" b="b"/>
              <a:pathLst>
                <a:path w="3594" h="3371" extrusionOk="0">
                  <a:moveTo>
                    <a:pt x="2230" y="1"/>
                  </a:moveTo>
                  <a:cubicBezTo>
                    <a:pt x="2202" y="1"/>
                    <a:pt x="2174" y="3"/>
                    <a:pt x="2146" y="7"/>
                  </a:cubicBezTo>
                  <a:lnTo>
                    <a:pt x="1005" y="164"/>
                  </a:lnTo>
                  <a:cubicBezTo>
                    <a:pt x="786" y="194"/>
                    <a:pt x="600" y="339"/>
                    <a:pt x="517" y="544"/>
                  </a:cubicBezTo>
                  <a:lnTo>
                    <a:pt x="83" y="1611"/>
                  </a:lnTo>
                  <a:cubicBezTo>
                    <a:pt x="0" y="1816"/>
                    <a:pt x="33" y="2049"/>
                    <a:pt x="169" y="2224"/>
                  </a:cubicBezTo>
                  <a:lnTo>
                    <a:pt x="875" y="3132"/>
                  </a:lnTo>
                  <a:cubicBezTo>
                    <a:pt x="993" y="3283"/>
                    <a:pt x="1173" y="3370"/>
                    <a:pt x="1361" y="3370"/>
                  </a:cubicBezTo>
                  <a:cubicBezTo>
                    <a:pt x="1390" y="3370"/>
                    <a:pt x="1419" y="3368"/>
                    <a:pt x="1448" y="3364"/>
                  </a:cubicBezTo>
                  <a:lnTo>
                    <a:pt x="2590" y="3206"/>
                  </a:lnTo>
                  <a:cubicBezTo>
                    <a:pt x="2807" y="3176"/>
                    <a:pt x="2993" y="3032"/>
                    <a:pt x="3076" y="2827"/>
                  </a:cubicBezTo>
                  <a:lnTo>
                    <a:pt x="3510" y="1760"/>
                  </a:lnTo>
                  <a:cubicBezTo>
                    <a:pt x="3593" y="1556"/>
                    <a:pt x="3561" y="1323"/>
                    <a:pt x="3426" y="1148"/>
                  </a:cubicBezTo>
                  <a:lnTo>
                    <a:pt x="2718" y="239"/>
                  </a:lnTo>
                  <a:cubicBezTo>
                    <a:pt x="2600" y="88"/>
                    <a:pt x="2419" y="1"/>
                    <a:pt x="2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53;p51">
              <a:extLst>
                <a:ext uri="{FF2B5EF4-FFF2-40B4-BE49-F238E27FC236}">
                  <a16:creationId xmlns:a16="http://schemas.microsoft.com/office/drawing/2014/main" id="{8AC26E5E-C5E8-46DB-B3A1-F5B043359D85}"/>
                </a:ext>
              </a:extLst>
            </p:cNvPr>
            <p:cNvSpPr/>
            <p:nvPr/>
          </p:nvSpPr>
          <p:spPr>
            <a:xfrm>
              <a:off x="1877925" y="1031100"/>
              <a:ext cx="797450" cy="562650"/>
            </a:xfrm>
            <a:custGeom>
              <a:avLst/>
              <a:gdLst/>
              <a:ahLst/>
              <a:cxnLst/>
              <a:rect l="l" t="t" r="r" b="b"/>
              <a:pathLst>
                <a:path w="31898" h="22506" extrusionOk="0">
                  <a:moveTo>
                    <a:pt x="16724" y="1"/>
                  </a:moveTo>
                  <a:cubicBezTo>
                    <a:pt x="13969" y="1"/>
                    <a:pt x="11851" y="643"/>
                    <a:pt x="11851" y="643"/>
                  </a:cubicBezTo>
                  <a:cubicBezTo>
                    <a:pt x="11851" y="643"/>
                    <a:pt x="0" y="3322"/>
                    <a:pt x="1016" y="13633"/>
                  </a:cubicBezTo>
                  <a:cubicBezTo>
                    <a:pt x="1716" y="20744"/>
                    <a:pt x="7020" y="22506"/>
                    <a:pt x="11789" y="22506"/>
                  </a:cubicBezTo>
                  <a:cubicBezTo>
                    <a:pt x="13934" y="22506"/>
                    <a:pt x="15970" y="22149"/>
                    <a:pt x="17432" y="21763"/>
                  </a:cubicBezTo>
                  <a:cubicBezTo>
                    <a:pt x="22145" y="20519"/>
                    <a:pt x="31897" y="16049"/>
                    <a:pt x="27688" y="6585"/>
                  </a:cubicBezTo>
                  <a:cubicBezTo>
                    <a:pt x="25274" y="1159"/>
                    <a:pt x="20424" y="1"/>
                    <a:pt x="16724" y="1"/>
                  </a:cubicBezTo>
                  <a:close/>
                </a:path>
              </a:pathLst>
            </a:custGeom>
            <a:solidFill>
              <a:srgbClr val="123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54;p51">
              <a:extLst>
                <a:ext uri="{FF2B5EF4-FFF2-40B4-BE49-F238E27FC236}">
                  <a16:creationId xmlns:a16="http://schemas.microsoft.com/office/drawing/2014/main" id="{018E094A-F034-417A-A9DC-3735393EA051}"/>
                </a:ext>
              </a:extLst>
            </p:cNvPr>
            <p:cNvSpPr/>
            <p:nvPr/>
          </p:nvSpPr>
          <p:spPr>
            <a:xfrm>
              <a:off x="1972525" y="1032000"/>
              <a:ext cx="295100" cy="553700"/>
            </a:xfrm>
            <a:custGeom>
              <a:avLst/>
              <a:gdLst/>
              <a:ahLst/>
              <a:cxnLst/>
              <a:rect l="l" t="t" r="r" b="b"/>
              <a:pathLst>
                <a:path w="11804" h="22148" extrusionOk="0">
                  <a:moveTo>
                    <a:pt x="11803" y="1"/>
                  </a:moveTo>
                  <a:lnTo>
                    <a:pt x="11803" y="1"/>
                  </a:lnTo>
                  <a:cubicBezTo>
                    <a:pt x="9625" y="137"/>
                    <a:pt x="8067" y="607"/>
                    <a:pt x="8067" y="607"/>
                  </a:cubicBezTo>
                  <a:cubicBezTo>
                    <a:pt x="8067" y="607"/>
                    <a:pt x="7451" y="748"/>
                    <a:pt x="6515" y="1082"/>
                  </a:cubicBezTo>
                  <a:cubicBezTo>
                    <a:pt x="6143" y="5121"/>
                    <a:pt x="4795" y="12679"/>
                    <a:pt x="0" y="19833"/>
                  </a:cubicBezTo>
                  <a:cubicBezTo>
                    <a:pt x="1312" y="21067"/>
                    <a:pt x="2959" y="21780"/>
                    <a:pt x="4695" y="22147"/>
                  </a:cubicBezTo>
                  <a:cubicBezTo>
                    <a:pt x="10463" y="13249"/>
                    <a:pt x="11598" y="4018"/>
                    <a:pt x="1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55;p51">
              <a:extLst>
                <a:ext uri="{FF2B5EF4-FFF2-40B4-BE49-F238E27FC236}">
                  <a16:creationId xmlns:a16="http://schemas.microsoft.com/office/drawing/2014/main" id="{D694F35B-94F5-4AAB-AAA5-0AF3D71C3035}"/>
                </a:ext>
              </a:extLst>
            </p:cNvPr>
            <p:cNvSpPr/>
            <p:nvPr/>
          </p:nvSpPr>
          <p:spPr>
            <a:xfrm>
              <a:off x="2166075" y="1037475"/>
              <a:ext cx="265900" cy="556200"/>
            </a:xfrm>
            <a:custGeom>
              <a:avLst/>
              <a:gdLst/>
              <a:ahLst/>
              <a:cxnLst/>
              <a:rect l="l" t="t" r="r" b="b"/>
              <a:pathLst>
                <a:path w="10636" h="22248" extrusionOk="0">
                  <a:moveTo>
                    <a:pt x="8070" y="1"/>
                  </a:moveTo>
                  <a:cubicBezTo>
                    <a:pt x="7808" y="4060"/>
                    <a:pt x="6483" y="13679"/>
                    <a:pt x="1" y="22246"/>
                  </a:cubicBezTo>
                  <a:cubicBezTo>
                    <a:pt x="89" y="22247"/>
                    <a:pt x="176" y="22248"/>
                    <a:pt x="264" y="22248"/>
                  </a:cubicBezTo>
                  <a:cubicBezTo>
                    <a:pt x="1348" y="22248"/>
                    <a:pt x="2403" y="22159"/>
                    <a:pt x="3371" y="22020"/>
                  </a:cubicBezTo>
                  <a:cubicBezTo>
                    <a:pt x="8952" y="13769"/>
                    <a:pt x="10316" y="5110"/>
                    <a:pt x="10635" y="761"/>
                  </a:cubicBezTo>
                  <a:cubicBezTo>
                    <a:pt x="9790" y="403"/>
                    <a:pt x="8924" y="160"/>
                    <a:pt x="8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56;p51">
              <a:extLst>
                <a:ext uri="{FF2B5EF4-FFF2-40B4-BE49-F238E27FC236}">
                  <a16:creationId xmlns:a16="http://schemas.microsoft.com/office/drawing/2014/main" id="{C66E79AB-4402-4897-B8AB-17984D3F4795}"/>
                </a:ext>
              </a:extLst>
            </p:cNvPr>
            <p:cNvSpPr/>
            <p:nvPr/>
          </p:nvSpPr>
          <p:spPr>
            <a:xfrm>
              <a:off x="2468850" y="1808625"/>
              <a:ext cx="211325" cy="233825"/>
            </a:xfrm>
            <a:custGeom>
              <a:avLst/>
              <a:gdLst/>
              <a:ahLst/>
              <a:cxnLst/>
              <a:rect l="l" t="t" r="r" b="b"/>
              <a:pathLst>
                <a:path w="8453" h="9353" extrusionOk="0">
                  <a:moveTo>
                    <a:pt x="6374" y="0"/>
                  </a:moveTo>
                  <a:cubicBezTo>
                    <a:pt x="6342" y="0"/>
                    <a:pt x="6309" y="2"/>
                    <a:pt x="6277" y="6"/>
                  </a:cubicBezTo>
                  <a:cubicBezTo>
                    <a:pt x="5561" y="101"/>
                    <a:pt x="4916" y="487"/>
                    <a:pt x="4496" y="1076"/>
                  </a:cubicBezTo>
                  <a:cubicBezTo>
                    <a:pt x="4110" y="1623"/>
                    <a:pt x="3972" y="2281"/>
                    <a:pt x="4108" y="2931"/>
                  </a:cubicBezTo>
                  <a:cubicBezTo>
                    <a:pt x="4316" y="3922"/>
                    <a:pt x="5074" y="4476"/>
                    <a:pt x="5682" y="4923"/>
                  </a:cubicBezTo>
                  <a:cubicBezTo>
                    <a:pt x="5990" y="5149"/>
                    <a:pt x="6282" y="5363"/>
                    <a:pt x="6461" y="5595"/>
                  </a:cubicBezTo>
                  <a:cubicBezTo>
                    <a:pt x="6725" y="5933"/>
                    <a:pt x="6845" y="6400"/>
                    <a:pt x="6775" y="6812"/>
                  </a:cubicBezTo>
                  <a:cubicBezTo>
                    <a:pt x="6735" y="7040"/>
                    <a:pt x="6620" y="7356"/>
                    <a:pt x="6291" y="7570"/>
                  </a:cubicBezTo>
                  <a:cubicBezTo>
                    <a:pt x="6050" y="7726"/>
                    <a:pt x="5752" y="7795"/>
                    <a:pt x="5432" y="7795"/>
                  </a:cubicBezTo>
                  <a:cubicBezTo>
                    <a:pt x="4745" y="7795"/>
                    <a:pt x="3958" y="7479"/>
                    <a:pt x="3421" y="7046"/>
                  </a:cubicBezTo>
                  <a:cubicBezTo>
                    <a:pt x="2229" y="6082"/>
                    <a:pt x="1618" y="4340"/>
                    <a:pt x="1864" y="2606"/>
                  </a:cubicBezTo>
                  <a:cubicBezTo>
                    <a:pt x="1930" y="2177"/>
                    <a:pt x="1633" y="1778"/>
                    <a:pt x="1204" y="1716"/>
                  </a:cubicBezTo>
                  <a:cubicBezTo>
                    <a:pt x="1167" y="1711"/>
                    <a:pt x="1131" y="1709"/>
                    <a:pt x="1095" y="1709"/>
                  </a:cubicBezTo>
                  <a:cubicBezTo>
                    <a:pt x="710" y="1709"/>
                    <a:pt x="374" y="1994"/>
                    <a:pt x="323" y="2387"/>
                  </a:cubicBezTo>
                  <a:cubicBezTo>
                    <a:pt x="1" y="4652"/>
                    <a:pt x="834" y="6955"/>
                    <a:pt x="2444" y="8256"/>
                  </a:cubicBezTo>
                  <a:cubicBezTo>
                    <a:pt x="3244" y="8901"/>
                    <a:pt x="4354" y="9352"/>
                    <a:pt x="5425" y="9352"/>
                  </a:cubicBezTo>
                  <a:cubicBezTo>
                    <a:pt x="5722" y="9352"/>
                    <a:pt x="6016" y="9317"/>
                    <a:pt x="6300" y="9243"/>
                  </a:cubicBezTo>
                  <a:cubicBezTo>
                    <a:pt x="6597" y="9167"/>
                    <a:pt x="6881" y="9042"/>
                    <a:pt x="7140" y="8876"/>
                  </a:cubicBezTo>
                  <a:cubicBezTo>
                    <a:pt x="7766" y="8469"/>
                    <a:pt x="8182" y="7829"/>
                    <a:pt x="8310" y="7073"/>
                  </a:cubicBezTo>
                  <a:cubicBezTo>
                    <a:pt x="8452" y="6232"/>
                    <a:pt x="8222" y="5324"/>
                    <a:pt x="7693" y="4641"/>
                  </a:cubicBezTo>
                  <a:cubicBezTo>
                    <a:pt x="7379" y="4237"/>
                    <a:pt x="6984" y="3948"/>
                    <a:pt x="6602" y="3667"/>
                  </a:cubicBezTo>
                  <a:cubicBezTo>
                    <a:pt x="6052" y="3264"/>
                    <a:pt x="5712" y="2992"/>
                    <a:pt x="5632" y="2611"/>
                  </a:cubicBezTo>
                  <a:cubicBezTo>
                    <a:pt x="5585" y="2389"/>
                    <a:pt x="5635" y="2157"/>
                    <a:pt x="5768" y="1974"/>
                  </a:cubicBezTo>
                  <a:cubicBezTo>
                    <a:pt x="5930" y="1745"/>
                    <a:pt x="6196" y="1589"/>
                    <a:pt x="6484" y="1549"/>
                  </a:cubicBezTo>
                  <a:cubicBezTo>
                    <a:pt x="6907" y="1487"/>
                    <a:pt x="7202" y="1098"/>
                    <a:pt x="7145" y="675"/>
                  </a:cubicBezTo>
                  <a:cubicBezTo>
                    <a:pt x="7092" y="284"/>
                    <a:pt x="6759" y="0"/>
                    <a:pt x="6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57;p51">
              <a:extLst>
                <a:ext uri="{FF2B5EF4-FFF2-40B4-BE49-F238E27FC236}">
                  <a16:creationId xmlns:a16="http://schemas.microsoft.com/office/drawing/2014/main" id="{433C4023-665D-41F5-8901-B9150200C1DD}"/>
                </a:ext>
              </a:extLst>
            </p:cNvPr>
            <p:cNvSpPr/>
            <p:nvPr/>
          </p:nvSpPr>
          <p:spPr>
            <a:xfrm>
              <a:off x="2143025" y="1902950"/>
              <a:ext cx="218950" cy="233025"/>
            </a:xfrm>
            <a:custGeom>
              <a:avLst/>
              <a:gdLst/>
              <a:ahLst/>
              <a:cxnLst/>
              <a:rect l="l" t="t" r="r" b="b"/>
              <a:pathLst>
                <a:path w="8758" h="9321" extrusionOk="0">
                  <a:moveTo>
                    <a:pt x="6323" y="0"/>
                  </a:moveTo>
                  <a:cubicBezTo>
                    <a:pt x="6157" y="0"/>
                    <a:pt x="5990" y="53"/>
                    <a:pt x="5848" y="163"/>
                  </a:cubicBezTo>
                  <a:cubicBezTo>
                    <a:pt x="5506" y="427"/>
                    <a:pt x="5444" y="919"/>
                    <a:pt x="5712" y="1259"/>
                  </a:cubicBezTo>
                  <a:cubicBezTo>
                    <a:pt x="6784" y="2645"/>
                    <a:pt x="7113" y="4463"/>
                    <a:pt x="6550" y="5888"/>
                  </a:cubicBezTo>
                  <a:cubicBezTo>
                    <a:pt x="6188" y="6808"/>
                    <a:pt x="5266" y="7764"/>
                    <a:pt x="4383" y="7764"/>
                  </a:cubicBezTo>
                  <a:cubicBezTo>
                    <a:pt x="4360" y="7764"/>
                    <a:pt x="4337" y="7764"/>
                    <a:pt x="4314" y="7762"/>
                  </a:cubicBezTo>
                  <a:cubicBezTo>
                    <a:pt x="3923" y="7738"/>
                    <a:pt x="3667" y="7520"/>
                    <a:pt x="3521" y="7341"/>
                  </a:cubicBezTo>
                  <a:cubicBezTo>
                    <a:pt x="3256" y="7018"/>
                    <a:pt x="3130" y="6554"/>
                    <a:pt x="3192" y="6128"/>
                  </a:cubicBezTo>
                  <a:cubicBezTo>
                    <a:pt x="3233" y="5839"/>
                    <a:pt x="3381" y="5508"/>
                    <a:pt x="3538" y="5159"/>
                  </a:cubicBezTo>
                  <a:cubicBezTo>
                    <a:pt x="3846" y="4471"/>
                    <a:pt x="4230" y="3615"/>
                    <a:pt x="3922" y="2649"/>
                  </a:cubicBezTo>
                  <a:cubicBezTo>
                    <a:pt x="3721" y="2021"/>
                    <a:pt x="3267" y="1505"/>
                    <a:pt x="2669" y="1229"/>
                  </a:cubicBezTo>
                  <a:cubicBezTo>
                    <a:pt x="2326" y="1068"/>
                    <a:pt x="1952" y="987"/>
                    <a:pt x="1576" y="987"/>
                  </a:cubicBezTo>
                  <a:cubicBezTo>
                    <a:pt x="1243" y="987"/>
                    <a:pt x="908" y="1051"/>
                    <a:pt x="592" y="1179"/>
                  </a:cubicBezTo>
                  <a:cubicBezTo>
                    <a:pt x="192" y="1339"/>
                    <a:pt x="1" y="1792"/>
                    <a:pt x="161" y="2191"/>
                  </a:cubicBezTo>
                  <a:cubicBezTo>
                    <a:pt x="283" y="2494"/>
                    <a:pt x="579" y="2679"/>
                    <a:pt x="886" y="2679"/>
                  </a:cubicBezTo>
                  <a:cubicBezTo>
                    <a:pt x="982" y="2679"/>
                    <a:pt x="1080" y="2661"/>
                    <a:pt x="1174" y="2622"/>
                  </a:cubicBezTo>
                  <a:cubicBezTo>
                    <a:pt x="1303" y="2571"/>
                    <a:pt x="1441" y="2545"/>
                    <a:pt x="1578" y="2545"/>
                  </a:cubicBezTo>
                  <a:cubicBezTo>
                    <a:pt x="1727" y="2545"/>
                    <a:pt x="1875" y="2576"/>
                    <a:pt x="2007" y="2638"/>
                  </a:cubicBezTo>
                  <a:cubicBezTo>
                    <a:pt x="2213" y="2731"/>
                    <a:pt x="2371" y="2909"/>
                    <a:pt x="2440" y="3125"/>
                  </a:cubicBezTo>
                  <a:cubicBezTo>
                    <a:pt x="2558" y="3494"/>
                    <a:pt x="2397" y="3900"/>
                    <a:pt x="2117" y="4521"/>
                  </a:cubicBezTo>
                  <a:cubicBezTo>
                    <a:pt x="1924" y="4954"/>
                    <a:pt x="1723" y="5401"/>
                    <a:pt x="1650" y="5906"/>
                  </a:cubicBezTo>
                  <a:cubicBezTo>
                    <a:pt x="1527" y="6761"/>
                    <a:pt x="1776" y="7665"/>
                    <a:pt x="2315" y="8325"/>
                  </a:cubicBezTo>
                  <a:cubicBezTo>
                    <a:pt x="2801" y="8920"/>
                    <a:pt x="3478" y="9272"/>
                    <a:pt x="4223" y="9315"/>
                  </a:cubicBezTo>
                  <a:cubicBezTo>
                    <a:pt x="4279" y="9318"/>
                    <a:pt x="4335" y="9320"/>
                    <a:pt x="4391" y="9320"/>
                  </a:cubicBezTo>
                  <a:cubicBezTo>
                    <a:pt x="4643" y="9320"/>
                    <a:pt x="4893" y="9286"/>
                    <a:pt x="5136" y="9222"/>
                  </a:cubicBezTo>
                  <a:cubicBezTo>
                    <a:pt x="6441" y="8877"/>
                    <a:pt x="7520" y="7679"/>
                    <a:pt x="7999" y="6459"/>
                  </a:cubicBezTo>
                  <a:cubicBezTo>
                    <a:pt x="8757" y="4533"/>
                    <a:pt x="8343" y="2120"/>
                    <a:pt x="6944" y="308"/>
                  </a:cubicBezTo>
                  <a:cubicBezTo>
                    <a:pt x="6790" y="106"/>
                    <a:pt x="6558" y="0"/>
                    <a:pt x="6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58;p51">
              <a:extLst>
                <a:ext uri="{FF2B5EF4-FFF2-40B4-BE49-F238E27FC236}">
                  <a16:creationId xmlns:a16="http://schemas.microsoft.com/office/drawing/2014/main" id="{DA5A54AE-35B3-41BE-A403-F65A392B43C8}"/>
                </a:ext>
              </a:extLst>
            </p:cNvPr>
            <p:cNvSpPr/>
            <p:nvPr/>
          </p:nvSpPr>
          <p:spPr>
            <a:xfrm>
              <a:off x="2573825" y="1662575"/>
              <a:ext cx="226100" cy="175650"/>
            </a:xfrm>
            <a:custGeom>
              <a:avLst/>
              <a:gdLst/>
              <a:ahLst/>
              <a:cxnLst/>
              <a:rect l="l" t="t" r="r" b="b"/>
              <a:pathLst>
                <a:path w="9044" h="7026" extrusionOk="0">
                  <a:moveTo>
                    <a:pt x="1" y="0"/>
                  </a:moveTo>
                  <a:lnTo>
                    <a:pt x="961" y="2637"/>
                  </a:lnTo>
                  <a:cubicBezTo>
                    <a:pt x="2854" y="3075"/>
                    <a:pt x="5329" y="4253"/>
                    <a:pt x="8228" y="7025"/>
                  </a:cubicBezTo>
                  <a:lnTo>
                    <a:pt x="8945" y="6275"/>
                  </a:lnTo>
                  <a:lnTo>
                    <a:pt x="9044" y="4671"/>
                  </a:lnTo>
                  <a:cubicBezTo>
                    <a:pt x="9044" y="4671"/>
                    <a:pt x="4627" y="179"/>
                    <a:pt x="1" y="0"/>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59;p51">
              <a:extLst>
                <a:ext uri="{FF2B5EF4-FFF2-40B4-BE49-F238E27FC236}">
                  <a16:creationId xmlns:a16="http://schemas.microsoft.com/office/drawing/2014/main" id="{5EF9681E-4C21-4E50-A0F6-7233EE3D8E5B}"/>
                </a:ext>
              </a:extLst>
            </p:cNvPr>
            <p:cNvSpPr/>
            <p:nvPr/>
          </p:nvSpPr>
          <p:spPr>
            <a:xfrm>
              <a:off x="2751300" y="1700475"/>
              <a:ext cx="163750" cy="163650"/>
            </a:xfrm>
            <a:custGeom>
              <a:avLst/>
              <a:gdLst/>
              <a:ahLst/>
              <a:cxnLst/>
              <a:rect l="l" t="t" r="r" b="b"/>
              <a:pathLst>
                <a:path w="6550" h="6546" extrusionOk="0">
                  <a:moveTo>
                    <a:pt x="5404" y="0"/>
                  </a:moveTo>
                  <a:cubicBezTo>
                    <a:pt x="5144" y="0"/>
                    <a:pt x="4883" y="98"/>
                    <a:pt x="4682" y="292"/>
                  </a:cubicBezTo>
                  <a:lnTo>
                    <a:pt x="378" y="4792"/>
                  </a:lnTo>
                  <a:cubicBezTo>
                    <a:pt x="59" y="5127"/>
                    <a:pt x="0" y="5635"/>
                    <a:pt x="236" y="6035"/>
                  </a:cubicBezTo>
                  <a:cubicBezTo>
                    <a:pt x="427" y="6357"/>
                    <a:pt x="770" y="6546"/>
                    <a:pt x="1132" y="6546"/>
                  </a:cubicBezTo>
                  <a:cubicBezTo>
                    <a:pt x="1219" y="6546"/>
                    <a:pt x="1307" y="6535"/>
                    <a:pt x="1395" y="6512"/>
                  </a:cubicBezTo>
                  <a:cubicBezTo>
                    <a:pt x="1580" y="6462"/>
                    <a:pt x="1747" y="6363"/>
                    <a:pt x="1879" y="6226"/>
                  </a:cubicBezTo>
                  <a:lnTo>
                    <a:pt x="6181" y="1726"/>
                  </a:lnTo>
                  <a:cubicBezTo>
                    <a:pt x="6550" y="1309"/>
                    <a:pt x="6524" y="673"/>
                    <a:pt x="6120" y="288"/>
                  </a:cubicBezTo>
                  <a:cubicBezTo>
                    <a:pt x="5920" y="96"/>
                    <a:pt x="5662"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60;p51">
              <a:extLst>
                <a:ext uri="{FF2B5EF4-FFF2-40B4-BE49-F238E27FC236}">
                  <a16:creationId xmlns:a16="http://schemas.microsoft.com/office/drawing/2014/main" id="{EC92A2DA-64CC-4605-83A9-C02EB012B413}"/>
                </a:ext>
              </a:extLst>
            </p:cNvPr>
            <p:cNvSpPr/>
            <p:nvPr/>
          </p:nvSpPr>
          <p:spPr>
            <a:xfrm>
              <a:off x="2861100" y="1905325"/>
              <a:ext cx="168325" cy="78950"/>
            </a:xfrm>
            <a:custGeom>
              <a:avLst/>
              <a:gdLst/>
              <a:ahLst/>
              <a:cxnLst/>
              <a:rect l="l" t="t" r="r" b="b"/>
              <a:pathLst>
                <a:path w="6733" h="3158" extrusionOk="0">
                  <a:moveTo>
                    <a:pt x="6732" y="1"/>
                  </a:moveTo>
                  <a:lnTo>
                    <a:pt x="6732" y="1"/>
                  </a:lnTo>
                  <a:cubicBezTo>
                    <a:pt x="5548" y="1463"/>
                    <a:pt x="4360" y="1936"/>
                    <a:pt x="3318" y="1936"/>
                  </a:cubicBezTo>
                  <a:cubicBezTo>
                    <a:pt x="1414" y="1936"/>
                    <a:pt x="1" y="356"/>
                    <a:pt x="1" y="356"/>
                  </a:cubicBezTo>
                  <a:lnTo>
                    <a:pt x="1" y="356"/>
                  </a:lnTo>
                  <a:cubicBezTo>
                    <a:pt x="1" y="356"/>
                    <a:pt x="691" y="1933"/>
                    <a:pt x="1612" y="2570"/>
                  </a:cubicBezTo>
                  <a:cubicBezTo>
                    <a:pt x="2200" y="2978"/>
                    <a:pt x="2816" y="3157"/>
                    <a:pt x="3409" y="3157"/>
                  </a:cubicBezTo>
                  <a:cubicBezTo>
                    <a:pt x="5063" y="3157"/>
                    <a:pt x="6538" y="1758"/>
                    <a:pt x="6732" y="1"/>
                  </a:cubicBezTo>
                  <a:close/>
                </a:path>
              </a:pathLst>
            </a:custGeom>
            <a:solidFill>
              <a:srgbClr val="97C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61;p51">
              <a:extLst>
                <a:ext uri="{FF2B5EF4-FFF2-40B4-BE49-F238E27FC236}">
                  <a16:creationId xmlns:a16="http://schemas.microsoft.com/office/drawing/2014/main" id="{B058D397-2756-45A9-BC74-5CAC78F5B4EE}"/>
                </a:ext>
              </a:extLst>
            </p:cNvPr>
            <p:cNvSpPr/>
            <p:nvPr/>
          </p:nvSpPr>
          <p:spPr>
            <a:xfrm>
              <a:off x="2623975" y="1575150"/>
              <a:ext cx="160250" cy="97150"/>
            </a:xfrm>
            <a:custGeom>
              <a:avLst/>
              <a:gdLst/>
              <a:ahLst/>
              <a:cxnLst/>
              <a:rect l="l" t="t" r="r" b="b"/>
              <a:pathLst>
                <a:path w="6410" h="3886" extrusionOk="0">
                  <a:moveTo>
                    <a:pt x="0" y="0"/>
                  </a:moveTo>
                  <a:cubicBezTo>
                    <a:pt x="29" y="924"/>
                    <a:pt x="294" y="2761"/>
                    <a:pt x="1896" y="3479"/>
                  </a:cubicBezTo>
                  <a:cubicBezTo>
                    <a:pt x="2513" y="3756"/>
                    <a:pt x="3146" y="3886"/>
                    <a:pt x="3748" y="3886"/>
                  </a:cubicBezTo>
                  <a:cubicBezTo>
                    <a:pt x="4827" y="3886"/>
                    <a:pt x="5805" y="3468"/>
                    <a:pt x="6409" y="2728"/>
                  </a:cubicBezTo>
                  <a:cubicBezTo>
                    <a:pt x="4068" y="1206"/>
                    <a:pt x="1905" y="38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62;p51">
              <a:extLst>
                <a:ext uri="{FF2B5EF4-FFF2-40B4-BE49-F238E27FC236}">
                  <a16:creationId xmlns:a16="http://schemas.microsoft.com/office/drawing/2014/main" id="{3CA3D61A-84AE-4124-9862-4073288F2342}"/>
                </a:ext>
              </a:extLst>
            </p:cNvPr>
            <p:cNvSpPr/>
            <p:nvPr/>
          </p:nvSpPr>
          <p:spPr>
            <a:xfrm>
              <a:off x="1896875" y="1736050"/>
              <a:ext cx="174625" cy="88675"/>
            </a:xfrm>
            <a:custGeom>
              <a:avLst/>
              <a:gdLst/>
              <a:ahLst/>
              <a:cxnLst/>
              <a:rect l="l" t="t" r="r" b="b"/>
              <a:pathLst>
                <a:path w="6985" h="3547" extrusionOk="0">
                  <a:moveTo>
                    <a:pt x="3322" y="1"/>
                  </a:moveTo>
                  <a:cubicBezTo>
                    <a:pt x="1808" y="1"/>
                    <a:pt x="501" y="765"/>
                    <a:pt x="0" y="1947"/>
                  </a:cubicBezTo>
                  <a:cubicBezTo>
                    <a:pt x="2598" y="2839"/>
                    <a:pt x="4956" y="3317"/>
                    <a:pt x="6985" y="3547"/>
                  </a:cubicBezTo>
                  <a:cubicBezTo>
                    <a:pt x="6880" y="2869"/>
                    <a:pt x="6385" y="606"/>
                    <a:pt x="4417" y="132"/>
                  </a:cubicBezTo>
                  <a:cubicBezTo>
                    <a:pt x="4046" y="43"/>
                    <a:pt x="3678" y="1"/>
                    <a:pt x="3322" y="1"/>
                  </a:cubicBezTo>
                  <a:close/>
                </a:path>
              </a:pathLst>
            </a:custGeom>
            <a:solidFill>
              <a:srgbClr val="97C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63;p51">
              <a:extLst>
                <a:ext uri="{FF2B5EF4-FFF2-40B4-BE49-F238E27FC236}">
                  <a16:creationId xmlns:a16="http://schemas.microsoft.com/office/drawing/2014/main" id="{95C1B1FF-9692-4CF0-ABCD-BF1989F99A66}"/>
                </a:ext>
              </a:extLst>
            </p:cNvPr>
            <p:cNvSpPr/>
            <p:nvPr/>
          </p:nvSpPr>
          <p:spPr>
            <a:xfrm>
              <a:off x="1798175" y="1691175"/>
              <a:ext cx="340150" cy="138050"/>
            </a:xfrm>
            <a:custGeom>
              <a:avLst/>
              <a:gdLst/>
              <a:ahLst/>
              <a:cxnLst/>
              <a:rect l="l" t="t" r="r" b="b"/>
              <a:pathLst>
                <a:path w="13606" h="5522" extrusionOk="0">
                  <a:moveTo>
                    <a:pt x="1012" y="1"/>
                  </a:moveTo>
                  <a:lnTo>
                    <a:pt x="1" y="2126"/>
                  </a:lnTo>
                  <a:cubicBezTo>
                    <a:pt x="5521" y="4751"/>
                    <a:pt x="10274" y="5458"/>
                    <a:pt x="13605" y="5522"/>
                  </a:cubicBezTo>
                  <a:lnTo>
                    <a:pt x="13605" y="5522"/>
                  </a:lnTo>
                  <a:cubicBezTo>
                    <a:pt x="13605" y="5521"/>
                    <a:pt x="13376" y="4730"/>
                    <a:pt x="13366" y="3037"/>
                  </a:cubicBezTo>
                  <a:cubicBezTo>
                    <a:pt x="13366" y="3037"/>
                    <a:pt x="6062" y="2388"/>
                    <a:pt x="1581" y="233"/>
                  </a:cubicBezTo>
                  <a:cubicBezTo>
                    <a:pt x="1396" y="145"/>
                    <a:pt x="1205" y="67"/>
                    <a:pt x="1012" y="1"/>
                  </a:cubicBezTo>
                  <a:close/>
                  <a:moveTo>
                    <a:pt x="13605" y="5522"/>
                  </a:moveTo>
                  <a:cubicBezTo>
                    <a:pt x="13605" y="5522"/>
                    <a:pt x="13605" y="5522"/>
                    <a:pt x="13605" y="5522"/>
                  </a:cubicBezTo>
                  <a:cubicBezTo>
                    <a:pt x="13605" y="5522"/>
                    <a:pt x="13605" y="5522"/>
                    <a:pt x="13605" y="5522"/>
                  </a:cubicBezTo>
                  <a:cubicBezTo>
                    <a:pt x="13605" y="5522"/>
                    <a:pt x="13605" y="5522"/>
                    <a:pt x="13605" y="5522"/>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64;p51">
              <a:extLst>
                <a:ext uri="{FF2B5EF4-FFF2-40B4-BE49-F238E27FC236}">
                  <a16:creationId xmlns:a16="http://schemas.microsoft.com/office/drawing/2014/main" id="{47052AE5-A1E8-498C-9B47-45B820CF7670}"/>
                </a:ext>
              </a:extLst>
            </p:cNvPr>
            <p:cNvSpPr/>
            <p:nvPr/>
          </p:nvSpPr>
          <p:spPr>
            <a:xfrm>
              <a:off x="1770475" y="1578925"/>
              <a:ext cx="123375" cy="191375"/>
            </a:xfrm>
            <a:custGeom>
              <a:avLst/>
              <a:gdLst/>
              <a:ahLst/>
              <a:cxnLst/>
              <a:rect l="l" t="t" r="r" b="b"/>
              <a:pathLst>
                <a:path w="4935" h="7655" extrusionOk="0">
                  <a:moveTo>
                    <a:pt x="3763" y="1"/>
                  </a:moveTo>
                  <a:cubicBezTo>
                    <a:pt x="3391" y="1"/>
                    <a:pt x="3032" y="201"/>
                    <a:pt x="2846" y="551"/>
                  </a:cubicBezTo>
                  <a:lnTo>
                    <a:pt x="172" y="6172"/>
                  </a:lnTo>
                  <a:cubicBezTo>
                    <a:pt x="0" y="6537"/>
                    <a:pt x="55" y="6969"/>
                    <a:pt x="313" y="7279"/>
                  </a:cubicBezTo>
                  <a:cubicBezTo>
                    <a:pt x="511" y="7520"/>
                    <a:pt x="806" y="7655"/>
                    <a:pt x="1110" y="7655"/>
                  </a:cubicBezTo>
                  <a:cubicBezTo>
                    <a:pt x="1198" y="7655"/>
                    <a:pt x="1286" y="7643"/>
                    <a:pt x="1374" y="7620"/>
                  </a:cubicBezTo>
                  <a:cubicBezTo>
                    <a:pt x="1669" y="7543"/>
                    <a:pt x="1915" y="7338"/>
                    <a:pt x="2046" y="7063"/>
                  </a:cubicBezTo>
                  <a:lnTo>
                    <a:pt x="4719" y="1442"/>
                  </a:lnTo>
                  <a:cubicBezTo>
                    <a:pt x="4934" y="929"/>
                    <a:pt x="4708" y="340"/>
                    <a:pt x="4208" y="101"/>
                  </a:cubicBezTo>
                  <a:cubicBezTo>
                    <a:pt x="4065" y="33"/>
                    <a:pt x="3913" y="1"/>
                    <a:pt x="37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65;p51">
              <a:extLst>
                <a:ext uri="{FF2B5EF4-FFF2-40B4-BE49-F238E27FC236}">
                  <a16:creationId xmlns:a16="http://schemas.microsoft.com/office/drawing/2014/main" id="{222BEE9F-72DE-46B9-9DDB-929F77D1AE99}"/>
                </a:ext>
              </a:extLst>
            </p:cNvPr>
            <p:cNvSpPr/>
            <p:nvPr/>
          </p:nvSpPr>
          <p:spPr>
            <a:xfrm>
              <a:off x="2337100" y="2090300"/>
              <a:ext cx="316725" cy="215975"/>
            </a:xfrm>
            <a:custGeom>
              <a:avLst/>
              <a:gdLst/>
              <a:ahLst/>
              <a:cxnLst/>
              <a:rect l="l" t="t" r="r" b="b"/>
              <a:pathLst>
                <a:path w="12669" h="8639" extrusionOk="0">
                  <a:moveTo>
                    <a:pt x="7618" y="0"/>
                  </a:moveTo>
                  <a:cubicBezTo>
                    <a:pt x="7410" y="0"/>
                    <a:pt x="7134" y="199"/>
                    <a:pt x="6776" y="509"/>
                  </a:cubicBezTo>
                  <a:cubicBezTo>
                    <a:pt x="6305" y="918"/>
                    <a:pt x="4237" y="1715"/>
                    <a:pt x="3115" y="1715"/>
                  </a:cubicBezTo>
                  <a:cubicBezTo>
                    <a:pt x="2897" y="1715"/>
                    <a:pt x="2715" y="1685"/>
                    <a:pt x="2587" y="1616"/>
                  </a:cubicBezTo>
                  <a:cubicBezTo>
                    <a:pt x="2277" y="1450"/>
                    <a:pt x="2079" y="1392"/>
                    <a:pt x="1949" y="1392"/>
                  </a:cubicBezTo>
                  <a:cubicBezTo>
                    <a:pt x="1749" y="1392"/>
                    <a:pt x="1711" y="1530"/>
                    <a:pt x="1673" y="1623"/>
                  </a:cubicBezTo>
                  <a:cubicBezTo>
                    <a:pt x="1610" y="1778"/>
                    <a:pt x="0" y="8638"/>
                    <a:pt x="0" y="8638"/>
                  </a:cubicBezTo>
                  <a:lnTo>
                    <a:pt x="1621" y="8601"/>
                  </a:lnTo>
                  <a:cubicBezTo>
                    <a:pt x="1912" y="6467"/>
                    <a:pt x="2395" y="4369"/>
                    <a:pt x="2842" y="2746"/>
                  </a:cubicBezTo>
                  <a:cubicBezTo>
                    <a:pt x="3609" y="2650"/>
                    <a:pt x="4370" y="2503"/>
                    <a:pt x="5119" y="2304"/>
                  </a:cubicBezTo>
                  <a:cubicBezTo>
                    <a:pt x="6021" y="2064"/>
                    <a:pt x="6826" y="1782"/>
                    <a:pt x="7549" y="1464"/>
                  </a:cubicBezTo>
                  <a:cubicBezTo>
                    <a:pt x="8808" y="2722"/>
                    <a:pt x="10369" y="4429"/>
                    <a:pt x="11739" y="6259"/>
                  </a:cubicBezTo>
                  <a:cubicBezTo>
                    <a:pt x="12283" y="5629"/>
                    <a:pt x="12668" y="5075"/>
                    <a:pt x="12468" y="4963"/>
                  </a:cubicBezTo>
                  <a:cubicBezTo>
                    <a:pt x="11959" y="4683"/>
                    <a:pt x="8118" y="612"/>
                    <a:pt x="7909" y="211"/>
                  </a:cubicBezTo>
                  <a:cubicBezTo>
                    <a:pt x="7832" y="65"/>
                    <a:pt x="7736" y="0"/>
                    <a:pt x="7618" y="0"/>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6;p51">
              <a:extLst>
                <a:ext uri="{FF2B5EF4-FFF2-40B4-BE49-F238E27FC236}">
                  <a16:creationId xmlns:a16="http://schemas.microsoft.com/office/drawing/2014/main" id="{D50800C3-8B30-480B-93A8-FF1C5C052676}"/>
                </a:ext>
              </a:extLst>
            </p:cNvPr>
            <p:cNvSpPr/>
            <p:nvPr/>
          </p:nvSpPr>
          <p:spPr>
            <a:xfrm>
              <a:off x="1945125" y="2281400"/>
              <a:ext cx="434375" cy="272400"/>
            </a:xfrm>
            <a:custGeom>
              <a:avLst/>
              <a:gdLst/>
              <a:ahLst/>
              <a:cxnLst/>
              <a:rect l="l" t="t" r="r" b="b"/>
              <a:pathLst>
                <a:path w="17375" h="10896" extrusionOk="0">
                  <a:moveTo>
                    <a:pt x="10208" y="0"/>
                  </a:moveTo>
                  <a:cubicBezTo>
                    <a:pt x="10164" y="431"/>
                    <a:pt x="9972" y="3489"/>
                    <a:pt x="9972" y="3489"/>
                  </a:cubicBezTo>
                  <a:cubicBezTo>
                    <a:pt x="9972" y="3489"/>
                    <a:pt x="8099" y="2408"/>
                    <a:pt x="5901" y="2408"/>
                  </a:cubicBezTo>
                  <a:cubicBezTo>
                    <a:pt x="4991" y="2408"/>
                    <a:pt x="4026" y="2593"/>
                    <a:pt x="3114" y="3117"/>
                  </a:cubicBezTo>
                  <a:cubicBezTo>
                    <a:pt x="1" y="4904"/>
                    <a:pt x="662" y="9191"/>
                    <a:pt x="662" y="9191"/>
                  </a:cubicBezTo>
                  <a:lnTo>
                    <a:pt x="16858" y="10895"/>
                  </a:lnTo>
                  <a:lnTo>
                    <a:pt x="17375" y="472"/>
                  </a:lnTo>
                  <a:lnTo>
                    <a:pt x="102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67;p51">
              <a:extLst>
                <a:ext uri="{FF2B5EF4-FFF2-40B4-BE49-F238E27FC236}">
                  <a16:creationId xmlns:a16="http://schemas.microsoft.com/office/drawing/2014/main" id="{B07D7F68-45E7-48F1-A446-F26F9FBE29D4}"/>
                </a:ext>
              </a:extLst>
            </p:cNvPr>
            <p:cNvSpPr/>
            <p:nvPr/>
          </p:nvSpPr>
          <p:spPr>
            <a:xfrm>
              <a:off x="2617875" y="2111725"/>
              <a:ext cx="470975" cy="338600"/>
            </a:xfrm>
            <a:custGeom>
              <a:avLst/>
              <a:gdLst/>
              <a:ahLst/>
              <a:cxnLst/>
              <a:rect l="l" t="t" r="r" b="b"/>
              <a:pathLst>
                <a:path w="18839" h="13544" extrusionOk="0">
                  <a:moveTo>
                    <a:pt x="13681" y="0"/>
                  </a:moveTo>
                  <a:cubicBezTo>
                    <a:pt x="10109" y="0"/>
                    <a:pt x="7928" y="3705"/>
                    <a:pt x="7928" y="3705"/>
                  </a:cubicBezTo>
                  <a:cubicBezTo>
                    <a:pt x="7928" y="3705"/>
                    <a:pt x="6254" y="1140"/>
                    <a:pt x="6003" y="788"/>
                  </a:cubicBezTo>
                  <a:lnTo>
                    <a:pt x="1" y="4731"/>
                  </a:lnTo>
                  <a:lnTo>
                    <a:pt x="5589" y="13543"/>
                  </a:lnTo>
                  <a:lnTo>
                    <a:pt x="18839" y="4076"/>
                  </a:lnTo>
                  <a:cubicBezTo>
                    <a:pt x="18839" y="4076"/>
                    <a:pt x="17300" y="20"/>
                    <a:pt x="13710" y="0"/>
                  </a:cubicBezTo>
                  <a:cubicBezTo>
                    <a:pt x="13700" y="0"/>
                    <a:pt x="13691" y="0"/>
                    <a:pt x="13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68;p51">
              <a:extLst>
                <a:ext uri="{FF2B5EF4-FFF2-40B4-BE49-F238E27FC236}">
                  <a16:creationId xmlns:a16="http://schemas.microsoft.com/office/drawing/2014/main" id="{56828755-6B88-480E-A020-32F6BF762952}"/>
                </a:ext>
              </a:extLst>
            </p:cNvPr>
            <p:cNvSpPr/>
            <p:nvPr/>
          </p:nvSpPr>
          <p:spPr>
            <a:xfrm>
              <a:off x="2732500" y="2171325"/>
              <a:ext cx="356325" cy="279000"/>
            </a:xfrm>
            <a:custGeom>
              <a:avLst/>
              <a:gdLst/>
              <a:ahLst/>
              <a:cxnLst/>
              <a:rect l="l" t="t" r="r" b="b"/>
              <a:pathLst>
                <a:path w="14253" h="11160" extrusionOk="0">
                  <a:moveTo>
                    <a:pt x="13295" y="1"/>
                  </a:moveTo>
                  <a:lnTo>
                    <a:pt x="0" y="9578"/>
                  </a:lnTo>
                  <a:lnTo>
                    <a:pt x="1003" y="11159"/>
                  </a:lnTo>
                  <a:lnTo>
                    <a:pt x="14252" y="1692"/>
                  </a:lnTo>
                  <a:cubicBezTo>
                    <a:pt x="14252" y="1692"/>
                    <a:pt x="13948" y="892"/>
                    <a:pt x="13295" y="1"/>
                  </a:cubicBez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69;p51">
              <a:extLst>
                <a:ext uri="{FF2B5EF4-FFF2-40B4-BE49-F238E27FC236}">
                  <a16:creationId xmlns:a16="http://schemas.microsoft.com/office/drawing/2014/main" id="{D0D348A1-C583-4119-88F3-DB6BE52B3030}"/>
                </a:ext>
              </a:extLst>
            </p:cNvPr>
            <p:cNvSpPr/>
            <p:nvPr/>
          </p:nvSpPr>
          <p:spPr>
            <a:xfrm>
              <a:off x="1957525" y="2451500"/>
              <a:ext cx="411525" cy="102300"/>
            </a:xfrm>
            <a:custGeom>
              <a:avLst/>
              <a:gdLst/>
              <a:ahLst/>
              <a:cxnLst/>
              <a:rect l="l" t="t" r="r" b="b"/>
              <a:pathLst>
                <a:path w="16461" h="4092" extrusionOk="0">
                  <a:moveTo>
                    <a:pt x="229" y="1"/>
                  </a:moveTo>
                  <a:cubicBezTo>
                    <a:pt x="0" y="1304"/>
                    <a:pt x="166" y="2387"/>
                    <a:pt x="166" y="2387"/>
                  </a:cubicBezTo>
                  <a:lnTo>
                    <a:pt x="16362" y="4091"/>
                  </a:lnTo>
                  <a:lnTo>
                    <a:pt x="16461" y="2089"/>
                  </a:lnTo>
                  <a:lnTo>
                    <a:pt x="229" y="1"/>
                  </a:ln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70;p51">
              <a:extLst>
                <a:ext uri="{FF2B5EF4-FFF2-40B4-BE49-F238E27FC236}">
                  <a16:creationId xmlns:a16="http://schemas.microsoft.com/office/drawing/2014/main" id="{24393AD2-2961-43E3-A895-440B2091B982}"/>
                </a:ext>
              </a:extLst>
            </p:cNvPr>
            <p:cNvSpPr/>
            <p:nvPr/>
          </p:nvSpPr>
          <p:spPr>
            <a:xfrm>
              <a:off x="2589100" y="2104850"/>
              <a:ext cx="209500" cy="151100"/>
            </a:xfrm>
            <a:custGeom>
              <a:avLst/>
              <a:gdLst/>
              <a:ahLst/>
              <a:cxnLst/>
              <a:rect l="l" t="t" r="r" b="b"/>
              <a:pathLst>
                <a:path w="8380" h="6044" extrusionOk="0">
                  <a:moveTo>
                    <a:pt x="7188" y="1"/>
                  </a:moveTo>
                  <a:cubicBezTo>
                    <a:pt x="6978" y="1"/>
                    <a:pt x="6766" y="64"/>
                    <a:pt x="6583" y="196"/>
                  </a:cubicBezTo>
                  <a:lnTo>
                    <a:pt x="582" y="4139"/>
                  </a:lnTo>
                  <a:cubicBezTo>
                    <a:pt x="158" y="4420"/>
                    <a:pt x="0" y="4964"/>
                    <a:pt x="206" y="5428"/>
                  </a:cubicBezTo>
                  <a:cubicBezTo>
                    <a:pt x="377" y="5809"/>
                    <a:pt x="754" y="6043"/>
                    <a:pt x="1155" y="6043"/>
                  </a:cubicBezTo>
                  <a:cubicBezTo>
                    <a:pt x="1242" y="6043"/>
                    <a:pt x="1330" y="6032"/>
                    <a:pt x="1417" y="6010"/>
                  </a:cubicBezTo>
                  <a:cubicBezTo>
                    <a:pt x="1524" y="5981"/>
                    <a:pt x="1627" y="5935"/>
                    <a:pt x="1720" y="5874"/>
                  </a:cubicBezTo>
                  <a:lnTo>
                    <a:pt x="7723" y="1929"/>
                  </a:lnTo>
                  <a:cubicBezTo>
                    <a:pt x="8228" y="1626"/>
                    <a:pt x="8380" y="963"/>
                    <a:pt x="8056" y="468"/>
                  </a:cubicBezTo>
                  <a:cubicBezTo>
                    <a:pt x="7857" y="165"/>
                    <a:pt x="7525" y="1"/>
                    <a:pt x="7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71;p51">
              <a:extLst>
                <a:ext uri="{FF2B5EF4-FFF2-40B4-BE49-F238E27FC236}">
                  <a16:creationId xmlns:a16="http://schemas.microsoft.com/office/drawing/2014/main" id="{F1F2DC7A-D237-43BE-8FFF-6B40AA1CF88F}"/>
                </a:ext>
              </a:extLst>
            </p:cNvPr>
            <p:cNvSpPr/>
            <p:nvPr/>
          </p:nvSpPr>
          <p:spPr>
            <a:xfrm>
              <a:off x="2589225" y="2131150"/>
              <a:ext cx="204700" cy="124825"/>
            </a:xfrm>
            <a:custGeom>
              <a:avLst/>
              <a:gdLst/>
              <a:ahLst/>
              <a:cxnLst/>
              <a:rect l="l" t="t" r="r" b="b"/>
              <a:pathLst>
                <a:path w="8188" h="4993" extrusionOk="0">
                  <a:moveTo>
                    <a:pt x="8183" y="1"/>
                  </a:moveTo>
                  <a:lnTo>
                    <a:pt x="8183" y="1"/>
                  </a:lnTo>
                  <a:cubicBezTo>
                    <a:pt x="8137" y="45"/>
                    <a:pt x="8086" y="87"/>
                    <a:pt x="8031" y="123"/>
                  </a:cubicBezTo>
                  <a:lnTo>
                    <a:pt x="2030" y="4067"/>
                  </a:lnTo>
                  <a:cubicBezTo>
                    <a:pt x="1858" y="4180"/>
                    <a:pt x="1659" y="4238"/>
                    <a:pt x="1460" y="4238"/>
                  </a:cubicBezTo>
                  <a:cubicBezTo>
                    <a:pt x="1293" y="4238"/>
                    <a:pt x="1125" y="4197"/>
                    <a:pt x="972" y="4116"/>
                  </a:cubicBezTo>
                  <a:cubicBezTo>
                    <a:pt x="637" y="3937"/>
                    <a:pt x="426" y="3589"/>
                    <a:pt x="425" y="3209"/>
                  </a:cubicBezTo>
                  <a:cubicBezTo>
                    <a:pt x="39" y="3581"/>
                    <a:pt x="1" y="4186"/>
                    <a:pt x="336" y="4604"/>
                  </a:cubicBezTo>
                  <a:cubicBezTo>
                    <a:pt x="540" y="4858"/>
                    <a:pt x="840" y="4992"/>
                    <a:pt x="1144" y="4992"/>
                  </a:cubicBezTo>
                  <a:cubicBezTo>
                    <a:pt x="1341" y="4992"/>
                    <a:pt x="1540" y="4936"/>
                    <a:pt x="1715" y="4820"/>
                  </a:cubicBezTo>
                  <a:lnTo>
                    <a:pt x="7718" y="877"/>
                  </a:lnTo>
                  <a:cubicBezTo>
                    <a:pt x="8013" y="684"/>
                    <a:pt x="8187" y="353"/>
                    <a:pt x="8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72;p51">
              <a:extLst>
                <a:ext uri="{FF2B5EF4-FFF2-40B4-BE49-F238E27FC236}">
                  <a16:creationId xmlns:a16="http://schemas.microsoft.com/office/drawing/2014/main" id="{23FB0AA2-F4EB-4488-BE4F-758E4D43600E}"/>
                </a:ext>
              </a:extLst>
            </p:cNvPr>
            <p:cNvSpPr/>
            <p:nvPr/>
          </p:nvSpPr>
          <p:spPr>
            <a:xfrm>
              <a:off x="2172500" y="2255400"/>
              <a:ext cx="233975" cy="63750"/>
            </a:xfrm>
            <a:custGeom>
              <a:avLst/>
              <a:gdLst/>
              <a:ahLst/>
              <a:cxnLst/>
              <a:rect l="l" t="t" r="r" b="b"/>
              <a:pathLst>
                <a:path w="9359" h="2550" extrusionOk="0">
                  <a:moveTo>
                    <a:pt x="1072" y="1"/>
                  </a:moveTo>
                  <a:cubicBezTo>
                    <a:pt x="533" y="1"/>
                    <a:pt x="75" y="420"/>
                    <a:pt x="39" y="970"/>
                  </a:cubicBezTo>
                  <a:cubicBezTo>
                    <a:pt x="0" y="1557"/>
                    <a:pt x="457" y="2060"/>
                    <a:pt x="1046" y="2076"/>
                  </a:cubicBezTo>
                  <a:lnTo>
                    <a:pt x="8211" y="2547"/>
                  </a:lnTo>
                  <a:cubicBezTo>
                    <a:pt x="8235" y="2549"/>
                    <a:pt x="8260" y="2550"/>
                    <a:pt x="8284" y="2550"/>
                  </a:cubicBezTo>
                  <a:cubicBezTo>
                    <a:pt x="8372" y="2550"/>
                    <a:pt x="8460" y="2538"/>
                    <a:pt x="8545" y="2516"/>
                  </a:cubicBezTo>
                  <a:lnTo>
                    <a:pt x="8543" y="2516"/>
                  </a:lnTo>
                  <a:cubicBezTo>
                    <a:pt x="9035" y="2384"/>
                    <a:pt x="9358" y="1918"/>
                    <a:pt x="9310" y="1413"/>
                  </a:cubicBezTo>
                  <a:cubicBezTo>
                    <a:pt x="9260" y="907"/>
                    <a:pt x="8853" y="512"/>
                    <a:pt x="8347" y="478"/>
                  </a:cubicBezTo>
                  <a:lnTo>
                    <a:pt x="1182" y="6"/>
                  </a:lnTo>
                  <a:cubicBezTo>
                    <a:pt x="1145" y="2"/>
                    <a:pt x="1108" y="1"/>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73;p51">
              <a:extLst>
                <a:ext uri="{FF2B5EF4-FFF2-40B4-BE49-F238E27FC236}">
                  <a16:creationId xmlns:a16="http://schemas.microsoft.com/office/drawing/2014/main" id="{E1878169-F01D-45AF-AEF4-03F341C6F107}"/>
                </a:ext>
              </a:extLst>
            </p:cNvPr>
            <p:cNvSpPr/>
            <p:nvPr/>
          </p:nvSpPr>
          <p:spPr>
            <a:xfrm>
              <a:off x="2177550" y="2269725"/>
              <a:ext cx="230175" cy="49450"/>
            </a:xfrm>
            <a:custGeom>
              <a:avLst/>
              <a:gdLst/>
              <a:ahLst/>
              <a:cxnLst/>
              <a:rect l="l" t="t" r="r" b="b"/>
              <a:pathLst>
                <a:path w="9207" h="1978" extrusionOk="0">
                  <a:moveTo>
                    <a:pt x="8515" y="0"/>
                  </a:moveTo>
                  <a:lnTo>
                    <a:pt x="8515" y="0"/>
                  </a:lnTo>
                  <a:cubicBezTo>
                    <a:pt x="8695" y="333"/>
                    <a:pt x="8681" y="735"/>
                    <a:pt x="8476" y="1053"/>
                  </a:cubicBezTo>
                  <a:cubicBezTo>
                    <a:pt x="8285" y="1351"/>
                    <a:pt x="7958" y="1530"/>
                    <a:pt x="7607" y="1530"/>
                  </a:cubicBezTo>
                  <a:cubicBezTo>
                    <a:pt x="7584" y="1530"/>
                    <a:pt x="7560" y="1529"/>
                    <a:pt x="7537" y="1527"/>
                  </a:cubicBezTo>
                  <a:lnTo>
                    <a:pt x="370" y="1056"/>
                  </a:lnTo>
                  <a:cubicBezTo>
                    <a:pt x="242" y="1047"/>
                    <a:pt x="116" y="1014"/>
                    <a:pt x="0" y="960"/>
                  </a:cubicBezTo>
                  <a:lnTo>
                    <a:pt x="0" y="960"/>
                  </a:lnTo>
                  <a:cubicBezTo>
                    <a:pt x="169" y="1274"/>
                    <a:pt x="487" y="1480"/>
                    <a:pt x="844" y="1503"/>
                  </a:cubicBezTo>
                  <a:lnTo>
                    <a:pt x="8009" y="1975"/>
                  </a:lnTo>
                  <a:cubicBezTo>
                    <a:pt x="8032" y="1977"/>
                    <a:pt x="8055" y="1978"/>
                    <a:pt x="8078" y="1978"/>
                  </a:cubicBezTo>
                  <a:cubicBezTo>
                    <a:pt x="8549" y="1978"/>
                    <a:pt x="8964" y="1659"/>
                    <a:pt x="9082" y="1198"/>
                  </a:cubicBezTo>
                  <a:cubicBezTo>
                    <a:pt x="9206" y="714"/>
                    <a:pt x="8967" y="211"/>
                    <a:pt x="8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74;p51">
              <a:extLst>
                <a:ext uri="{FF2B5EF4-FFF2-40B4-BE49-F238E27FC236}">
                  <a16:creationId xmlns:a16="http://schemas.microsoft.com/office/drawing/2014/main" id="{E75115C7-99C5-4D90-9166-A7A555FB34DC}"/>
                </a:ext>
              </a:extLst>
            </p:cNvPr>
            <p:cNvSpPr/>
            <p:nvPr/>
          </p:nvSpPr>
          <p:spPr>
            <a:xfrm>
              <a:off x="2677925" y="2299475"/>
              <a:ext cx="180300" cy="86650"/>
            </a:xfrm>
            <a:custGeom>
              <a:avLst/>
              <a:gdLst/>
              <a:ahLst/>
              <a:cxnLst/>
              <a:rect l="l" t="t" r="r" b="b"/>
              <a:pathLst>
                <a:path w="7212" h="3466" extrusionOk="0">
                  <a:moveTo>
                    <a:pt x="2596" y="0"/>
                  </a:moveTo>
                  <a:cubicBezTo>
                    <a:pt x="2170" y="0"/>
                    <a:pt x="1742" y="101"/>
                    <a:pt x="1350" y="307"/>
                  </a:cubicBezTo>
                  <a:lnTo>
                    <a:pt x="0" y="1009"/>
                  </a:lnTo>
                  <a:lnTo>
                    <a:pt x="278" y="1449"/>
                  </a:lnTo>
                  <a:lnTo>
                    <a:pt x="1589" y="767"/>
                  </a:lnTo>
                  <a:cubicBezTo>
                    <a:pt x="1906" y="601"/>
                    <a:pt x="2252" y="520"/>
                    <a:pt x="2596" y="520"/>
                  </a:cubicBezTo>
                  <a:cubicBezTo>
                    <a:pt x="3096" y="520"/>
                    <a:pt x="3591" y="691"/>
                    <a:pt x="3991" y="1025"/>
                  </a:cubicBezTo>
                  <a:lnTo>
                    <a:pt x="5679" y="2431"/>
                  </a:lnTo>
                  <a:lnTo>
                    <a:pt x="6782" y="3465"/>
                  </a:lnTo>
                  <a:lnTo>
                    <a:pt x="7212" y="3157"/>
                  </a:lnTo>
                  <a:lnTo>
                    <a:pt x="6023" y="2042"/>
                  </a:lnTo>
                  <a:lnTo>
                    <a:pt x="4323" y="627"/>
                  </a:lnTo>
                  <a:cubicBezTo>
                    <a:pt x="3828" y="213"/>
                    <a:pt x="3214" y="0"/>
                    <a:pt x="2596" y="0"/>
                  </a:cubicBez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75;p51">
              <a:extLst>
                <a:ext uri="{FF2B5EF4-FFF2-40B4-BE49-F238E27FC236}">
                  <a16:creationId xmlns:a16="http://schemas.microsoft.com/office/drawing/2014/main" id="{7A45E842-2057-465B-B735-3D1DF678DAD3}"/>
                </a:ext>
              </a:extLst>
            </p:cNvPr>
            <p:cNvSpPr/>
            <p:nvPr/>
          </p:nvSpPr>
          <p:spPr>
            <a:xfrm>
              <a:off x="2248975" y="2403625"/>
              <a:ext cx="125050" cy="139175"/>
            </a:xfrm>
            <a:custGeom>
              <a:avLst/>
              <a:gdLst/>
              <a:ahLst/>
              <a:cxnLst/>
              <a:rect l="l" t="t" r="r" b="b"/>
              <a:pathLst>
                <a:path w="5002" h="5567" extrusionOk="0">
                  <a:moveTo>
                    <a:pt x="5002" y="1"/>
                  </a:moveTo>
                  <a:lnTo>
                    <a:pt x="3717" y="48"/>
                  </a:lnTo>
                  <a:cubicBezTo>
                    <a:pt x="2629" y="87"/>
                    <a:pt x="1670" y="776"/>
                    <a:pt x="1289" y="1796"/>
                  </a:cubicBezTo>
                  <a:lnTo>
                    <a:pt x="505" y="3881"/>
                  </a:lnTo>
                  <a:lnTo>
                    <a:pt x="0" y="5511"/>
                  </a:lnTo>
                  <a:lnTo>
                    <a:pt x="526" y="5567"/>
                  </a:lnTo>
                  <a:lnTo>
                    <a:pt x="996" y="4048"/>
                  </a:lnTo>
                  <a:lnTo>
                    <a:pt x="1775" y="1977"/>
                  </a:lnTo>
                  <a:cubicBezTo>
                    <a:pt x="2083" y="1154"/>
                    <a:pt x="2856" y="597"/>
                    <a:pt x="3736" y="567"/>
                  </a:cubicBezTo>
                  <a:lnTo>
                    <a:pt x="4976" y="521"/>
                  </a:lnTo>
                  <a:lnTo>
                    <a:pt x="5002" y="1"/>
                  </a:ln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974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Conclusiones</a:t>
            </a:r>
            <a:endParaRPr dirty="0"/>
          </a:p>
        </p:txBody>
      </p:sp>
      <p:sp>
        <p:nvSpPr>
          <p:cNvPr id="410" name="Google Shape;410;p32"/>
          <p:cNvSpPr txBox="1">
            <a:spLocks noGrp="1"/>
          </p:cNvSpPr>
          <p:nvPr>
            <p:ph type="body" idx="2"/>
          </p:nvPr>
        </p:nvSpPr>
        <p:spPr>
          <a:xfrm>
            <a:off x="378739" y="1053986"/>
            <a:ext cx="5350592" cy="3192728"/>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s-CO" dirty="0">
                <a:solidFill>
                  <a:schemeClr val="lt1"/>
                </a:solidFill>
              </a:rPr>
              <a:t>Ambos modelos cumplen con su propósito de acuerdo a lo esperado al momento de plantear cada uno.</a:t>
            </a:r>
          </a:p>
          <a:p>
            <a:pPr marL="457200" lvl="0" indent="-317500" algn="just" rtl="0">
              <a:spcBef>
                <a:spcPts val="0"/>
              </a:spcBef>
              <a:spcAft>
                <a:spcPts val="0"/>
              </a:spcAft>
              <a:buSzPts val="1400"/>
              <a:buChar char="●"/>
            </a:pPr>
            <a:r>
              <a:rPr lang="es-CO" dirty="0">
                <a:solidFill>
                  <a:schemeClr val="lt1"/>
                </a:solidFill>
              </a:rPr>
              <a:t>De acuerdo al modelo matemático planteado para la simulación, la cinemática depende de la masa de los cuerpos, en especial de aquellos de mayor masa, junto con la distancia existente entre ellos.</a:t>
            </a:r>
          </a:p>
          <a:p>
            <a:pPr marL="457200" lvl="0" indent="-317500" algn="just" rtl="0">
              <a:spcBef>
                <a:spcPts val="0"/>
              </a:spcBef>
              <a:spcAft>
                <a:spcPts val="0"/>
              </a:spcAft>
              <a:buSzPts val="1400"/>
              <a:buChar char="●"/>
            </a:pPr>
            <a:r>
              <a:rPr lang="es-CO" dirty="0">
                <a:solidFill>
                  <a:schemeClr val="lt1"/>
                </a:solidFill>
              </a:rPr>
              <a:t>Debido a que el estudio de la simulación se centra en cuerpos de gran masa, se puede concluir que al tomar el Sol junto con los planetas se obtienen buenos modelos.</a:t>
            </a:r>
          </a:p>
          <a:p>
            <a:pPr marL="457200" lvl="0" indent="-317500" algn="just" rtl="0">
              <a:spcBef>
                <a:spcPts val="0"/>
              </a:spcBef>
              <a:spcAft>
                <a:spcPts val="0"/>
              </a:spcAft>
              <a:buSzPts val="1400"/>
              <a:buChar char="●"/>
            </a:pPr>
            <a:r>
              <a:rPr lang="es-CO" dirty="0">
                <a:solidFill>
                  <a:schemeClr val="lt1"/>
                </a:solidFill>
              </a:rPr>
              <a:t>Si se quisiera mejorar la precisión de la simulación, sería necesario basarse en la teoría de la relatividad general de Einstein para obtener mejores resultados.</a:t>
            </a:r>
          </a:p>
          <a:p>
            <a:pPr marL="457200" lvl="0" indent="-317500" algn="just" rtl="0">
              <a:spcBef>
                <a:spcPts val="0"/>
              </a:spcBef>
              <a:spcAft>
                <a:spcPts val="0"/>
              </a:spcAft>
              <a:buSzPts val="1400"/>
              <a:buChar char="●"/>
            </a:pPr>
            <a:r>
              <a:rPr lang="es-CO" dirty="0">
                <a:solidFill>
                  <a:schemeClr val="lt1"/>
                </a:solidFill>
              </a:rPr>
              <a:t>La animación en 2D permitió visualizar el modelo en funcionamiento.</a:t>
            </a:r>
          </a:p>
          <a:p>
            <a:pPr marL="457200" lvl="0" indent="-317500" algn="just" rtl="0">
              <a:spcBef>
                <a:spcPts val="0"/>
              </a:spcBef>
              <a:spcAft>
                <a:spcPts val="0"/>
              </a:spcAft>
              <a:buSzPts val="1400"/>
              <a:buChar char="●"/>
            </a:pPr>
            <a:endParaRPr dirty="0">
              <a:solidFill>
                <a:schemeClr val="lt1"/>
              </a:solidFill>
            </a:endParaRPr>
          </a:p>
        </p:txBody>
      </p:sp>
      <p:grpSp>
        <p:nvGrpSpPr>
          <p:cNvPr id="411" name="Google Shape;411;p32"/>
          <p:cNvGrpSpPr/>
          <p:nvPr/>
        </p:nvGrpSpPr>
        <p:grpSpPr>
          <a:xfrm rot="-1821123">
            <a:off x="3091638" y="2150265"/>
            <a:ext cx="6153633" cy="3260051"/>
            <a:chOff x="251750" y="1287825"/>
            <a:chExt cx="7133525" cy="3779175"/>
          </a:xfrm>
        </p:grpSpPr>
        <p:sp>
          <p:nvSpPr>
            <p:cNvPr id="412" name="Google Shape;412;p32"/>
            <p:cNvSpPr/>
            <p:nvPr/>
          </p:nvSpPr>
          <p:spPr>
            <a:xfrm>
              <a:off x="251750" y="2193000"/>
              <a:ext cx="6871125" cy="2874000"/>
            </a:xfrm>
            <a:custGeom>
              <a:avLst/>
              <a:gdLst/>
              <a:ahLst/>
              <a:cxnLst/>
              <a:rect l="l" t="t" r="r" b="b"/>
              <a:pathLst>
                <a:path w="274845" h="114960" fill="none" extrusionOk="0">
                  <a:moveTo>
                    <a:pt x="0" y="55826"/>
                  </a:moveTo>
                  <a:cubicBezTo>
                    <a:pt x="0" y="55826"/>
                    <a:pt x="46859" y="7437"/>
                    <a:pt x="83813" y="38069"/>
                  </a:cubicBezTo>
                  <a:cubicBezTo>
                    <a:pt x="120768" y="68702"/>
                    <a:pt x="143509" y="114960"/>
                    <a:pt x="202207" y="101670"/>
                  </a:cubicBezTo>
                  <a:cubicBezTo>
                    <a:pt x="260905" y="88378"/>
                    <a:pt x="274844" y="25319"/>
                    <a:pt x="261692" y="1"/>
                  </a:cubicBezTo>
                </a:path>
              </a:pathLst>
            </a:custGeom>
            <a:noFill/>
            <a:ln w="37900" cap="flat" cmpd="sng">
              <a:solidFill>
                <a:schemeClr val="l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262675" y="1695775"/>
              <a:ext cx="785550" cy="659325"/>
            </a:xfrm>
            <a:custGeom>
              <a:avLst/>
              <a:gdLst/>
              <a:ahLst/>
              <a:cxnLst/>
              <a:rect l="l" t="t" r="r" b="b"/>
              <a:pathLst>
                <a:path w="31422" h="26373" extrusionOk="0">
                  <a:moveTo>
                    <a:pt x="8190" y="1"/>
                  </a:moveTo>
                  <a:cubicBezTo>
                    <a:pt x="6878" y="1"/>
                    <a:pt x="5597" y="659"/>
                    <a:pt x="4854" y="1857"/>
                  </a:cubicBezTo>
                  <a:lnTo>
                    <a:pt x="1145" y="7831"/>
                  </a:lnTo>
                  <a:cubicBezTo>
                    <a:pt x="1" y="9675"/>
                    <a:pt x="570" y="12093"/>
                    <a:pt x="2410" y="13236"/>
                  </a:cubicBezTo>
                  <a:lnTo>
                    <a:pt x="23572" y="26373"/>
                  </a:lnTo>
                  <a:lnTo>
                    <a:pt x="31421" y="13728"/>
                  </a:lnTo>
                  <a:lnTo>
                    <a:pt x="10257" y="593"/>
                  </a:lnTo>
                  <a:cubicBezTo>
                    <a:pt x="9612" y="192"/>
                    <a:pt x="8897" y="1"/>
                    <a:pt x="8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283375" y="1695775"/>
              <a:ext cx="764850" cy="392500"/>
            </a:xfrm>
            <a:custGeom>
              <a:avLst/>
              <a:gdLst/>
              <a:ahLst/>
              <a:cxnLst/>
              <a:rect l="l" t="t" r="r" b="b"/>
              <a:pathLst>
                <a:path w="30594" h="15700" extrusionOk="0">
                  <a:moveTo>
                    <a:pt x="7362" y="1"/>
                  </a:moveTo>
                  <a:cubicBezTo>
                    <a:pt x="6050" y="1"/>
                    <a:pt x="4769" y="659"/>
                    <a:pt x="4026" y="1857"/>
                  </a:cubicBezTo>
                  <a:lnTo>
                    <a:pt x="317" y="7831"/>
                  </a:lnTo>
                  <a:cubicBezTo>
                    <a:pt x="192" y="8037"/>
                    <a:pt x="86" y="8253"/>
                    <a:pt x="1" y="8478"/>
                  </a:cubicBezTo>
                  <a:lnTo>
                    <a:pt x="2864" y="3867"/>
                  </a:lnTo>
                  <a:cubicBezTo>
                    <a:pt x="3607" y="2669"/>
                    <a:pt x="4888" y="2010"/>
                    <a:pt x="6200" y="2010"/>
                  </a:cubicBezTo>
                  <a:cubicBezTo>
                    <a:pt x="6907" y="2010"/>
                    <a:pt x="7622" y="2201"/>
                    <a:pt x="8267" y="2602"/>
                  </a:cubicBezTo>
                  <a:lnTo>
                    <a:pt x="29370" y="15699"/>
                  </a:lnTo>
                  <a:lnTo>
                    <a:pt x="30593" y="13728"/>
                  </a:lnTo>
                  <a:lnTo>
                    <a:pt x="9429" y="593"/>
                  </a:lnTo>
                  <a:cubicBezTo>
                    <a:pt x="8784" y="192"/>
                    <a:pt x="8069" y="1"/>
                    <a:pt x="7362" y="1"/>
                  </a:cubicBez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851975" y="2038950"/>
              <a:ext cx="305950" cy="351575"/>
            </a:xfrm>
            <a:custGeom>
              <a:avLst/>
              <a:gdLst/>
              <a:ahLst/>
              <a:cxnLst/>
              <a:rect l="l" t="t" r="r" b="b"/>
              <a:pathLst>
                <a:path w="12238" h="14063" extrusionOk="0">
                  <a:moveTo>
                    <a:pt x="7849" y="1"/>
                  </a:moveTo>
                  <a:lnTo>
                    <a:pt x="3818" y="6495"/>
                  </a:lnTo>
                  <a:lnTo>
                    <a:pt x="3816" y="6496"/>
                  </a:lnTo>
                  <a:lnTo>
                    <a:pt x="0" y="12644"/>
                  </a:lnTo>
                  <a:lnTo>
                    <a:pt x="7512" y="14062"/>
                  </a:lnTo>
                  <a:lnTo>
                    <a:pt x="9874" y="10256"/>
                  </a:lnTo>
                  <a:lnTo>
                    <a:pt x="12237" y="6449"/>
                  </a:lnTo>
                  <a:lnTo>
                    <a:pt x="7849"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39775" y="2200400"/>
              <a:ext cx="166675" cy="220350"/>
            </a:xfrm>
            <a:custGeom>
              <a:avLst/>
              <a:gdLst/>
              <a:ahLst/>
              <a:cxnLst/>
              <a:rect l="l" t="t" r="r" b="b"/>
              <a:pathLst>
                <a:path w="6667" h="8814" extrusionOk="0">
                  <a:moveTo>
                    <a:pt x="4719" y="0"/>
                  </a:moveTo>
                  <a:lnTo>
                    <a:pt x="0" y="7604"/>
                  </a:lnTo>
                  <a:lnTo>
                    <a:pt x="1948" y="8814"/>
                  </a:lnTo>
                  <a:lnTo>
                    <a:pt x="6667" y="1211"/>
                  </a:lnTo>
                  <a:lnTo>
                    <a:pt x="4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8450" y="2230550"/>
              <a:ext cx="251700" cy="297700"/>
            </a:xfrm>
            <a:custGeom>
              <a:avLst/>
              <a:gdLst/>
              <a:ahLst/>
              <a:cxnLst/>
              <a:rect l="l" t="t" r="r" b="b"/>
              <a:pathLst>
                <a:path w="10068" h="11908" extrusionOk="0">
                  <a:moveTo>
                    <a:pt x="4723" y="1"/>
                  </a:moveTo>
                  <a:lnTo>
                    <a:pt x="2477" y="3619"/>
                  </a:lnTo>
                  <a:lnTo>
                    <a:pt x="2363" y="3801"/>
                  </a:lnTo>
                  <a:lnTo>
                    <a:pt x="1" y="7608"/>
                  </a:lnTo>
                  <a:lnTo>
                    <a:pt x="3359" y="11907"/>
                  </a:lnTo>
                  <a:lnTo>
                    <a:pt x="6712" y="6507"/>
                  </a:lnTo>
                  <a:lnTo>
                    <a:pt x="6598" y="6428"/>
                  </a:lnTo>
                  <a:lnTo>
                    <a:pt x="6713" y="6501"/>
                  </a:lnTo>
                  <a:lnTo>
                    <a:pt x="10068" y="1099"/>
                  </a:lnTo>
                  <a:lnTo>
                    <a:pt x="4723"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51975" y="2038950"/>
              <a:ext cx="488175" cy="316125"/>
            </a:xfrm>
            <a:custGeom>
              <a:avLst/>
              <a:gdLst/>
              <a:ahLst/>
              <a:cxnLst/>
              <a:rect l="l" t="t" r="r" b="b"/>
              <a:pathLst>
                <a:path w="19527" h="12645" extrusionOk="0">
                  <a:moveTo>
                    <a:pt x="7849" y="1"/>
                  </a:moveTo>
                  <a:lnTo>
                    <a:pt x="3818" y="6495"/>
                  </a:lnTo>
                  <a:lnTo>
                    <a:pt x="3816" y="6496"/>
                  </a:lnTo>
                  <a:lnTo>
                    <a:pt x="0" y="12644"/>
                  </a:lnTo>
                  <a:lnTo>
                    <a:pt x="7" y="12644"/>
                  </a:lnTo>
                  <a:lnTo>
                    <a:pt x="2604" y="8463"/>
                  </a:lnTo>
                  <a:lnTo>
                    <a:pt x="6637" y="1967"/>
                  </a:lnTo>
                  <a:lnTo>
                    <a:pt x="10987" y="8362"/>
                  </a:lnTo>
                  <a:lnTo>
                    <a:pt x="12966" y="9636"/>
                  </a:lnTo>
                  <a:lnTo>
                    <a:pt x="12968" y="9631"/>
                  </a:lnTo>
                  <a:lnTo>
                    <a:pt x="18306" y="10728"/>
                  </a:lnTo>
                  <a:lnTo>
                    <a:pt x="19527" y="8763"/>
                  </a:lnTo>
                  <a:lnTo>
                    <a:pt x="14182" y="7665"/>
                  </a:lnTo>
                  <a:lnTo>
                    <a:pt x="14179" y="7668"/>
                  </a:lnTo>
                  <a:lnTo>
                    <a:pt x="12200" y="6395"/>
                  </a:lnTo>
                  <a:lnTo>
                    <a:pt x="7849" y="1"/>
                  </a:ln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23075" y="2440450"/>
              <a:ext cx="2775" cy="1850"/>
            </a:xfrm>
            <a:custGeom>
              <a:avLst/>
              <a:gdLst/>
              <a:ahLst/>
              <a:cxnLst/>
              <a:rect l="l" t="t" r="r" b="b"/>
              <a:pathLst>
                <a:path w="111" h="74" extrusionOk="0">
                  <a:moveTo>
                    <a:pt x="0" y="0"/>
                  </a:moveTo>
                  <a:lnTo>
                    <a:pt x="106" y="73"/>
                  </a:lnTo>
                  <a:lnTo>
                    <a:pt x="111" y="68"/>
                  </a:lnTo>
                  <a:lnTo>
                    <a:pt x="0" y="0"/>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54375" y="1717675"/>
              <a:ext cx="264925" cy="385100"/>
            </a:xfrm>
            <a:custGeom>
              <a:avLst/>
              <a:gdLst/>
              <a:ahLst/>
              <a:cxnLst/>
              <a:rect l="l" t="t" r="r" b="b"/>
              <a:pathLst>
                <a:path w="10597" h="15404" extrusionOk="0">
                  <a:moveTo>
                    <a:pt x="9462" y="1"/>
                  </a:moveTo>
                  <a:cubicBezTo>
                    <a:pt x="9129" y="1"/>
                    <a:pt x="8804" y="167"/>
                    <a:pt x="8616" y="471"/>
                  </a:cubicBezTo>
                  <a:lnTo>
                    <a:pt x="289" y="13882"/>
                  </a:lnTo>
                  <a:cubicBezTo>
                    <a:pt x="0" y="14350"/>
                    <a:pt x="144" y="14964"/>
                    <a:pt x="612" y="15253"/>
                  </a:cubicBezTo>
                  <a:cubicBezTo>
                    <a:pt x="775" y="15355"/>
                    <a:pt x="957" y="15404"/>
                    <a:pt x="1136" y="15404"/>
                  </a:cubicBezTo>
                  <a:cubicBezTo>
                    <a:pt x="1468" y="15404"/>
                    <a:pt x="1793" y="15237"/>
                    <a:pt x="1981" y="14934"/>
                  </a:cubicBezTo>
                  <a:lnTo>
                    <a:pt x="10307" y="1520"/>
                  </a:lnTo>
                  <a:cubicBezTo>
                    <a:pt x="10596" y="1054"/>
                    <a:pt x="10453" y="439"/>
                    <a:pt x="9985" y="150"/>
                  </a:cubicBezTo>
                  <a:cubicBezTo>
                    <a:pt x="9822" y="49"/>
                    <a:pt x="9641" y="1"/>
                    <a:pt x="9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376250" y="1717825"/>
              <a:ext cx="243050" cy="384600"/>
            </a:xfrm>
            <a:custGeom>
              <a:avLst/>
              <a:gdLst/>
              <a:ahLst/>
              <a:cxnLst/>
              <a:rect l="l" t="t" r="r" b="b"/>
              <a:pathLst>
                <a:path w="9722" h="15384" extrusionOk="0">
                  <a:moveTo>
                    <a:pt x="8606" y="1"/>
                  </a:moveTo>
                  <a:cubicBezTo>
                    <a:pt x="8429" y="1"/>
                    <a:pt x="8253" y="49"/>
                    <a:pt x="8098" y="138"/>
                  </a:cubicBezTo>
                  <a:cubicBezTo>
                    <a:pt x="8188" y="163"/>
                    <a:pt x="8280" y="185"/>
                    <a:pt x="8363" y="237"/>
                  </a:cubicBezTo>
                  <a:cubicBezTo>
                    <a:pt x="8830" y="526"/>
                    <a:pt x="8974" y="1140"/>
                    <a:pt x="8683" y="1608"/>
                  </a:cubicBezTo>
                  <a:lnTo>
                    <a:pt x="358" y="15019"/>
                  </a:lnTo>
                  <a:cubicBezTo>
                    <a:pt x="268" y="15165"/>
                    <a:pt x="142" y="15266"/>
                    <a:pt x="1" y="15347"/>
                  </a:cubicBezTo>
                  <a:cubicBezTo>
                    <a:pt x="91" y="15372"/>
                    <a:pt x="184" y="15384"/>
                    <a:pt x="275" y="15384"/>
                  </a:cubicBezTo>
                  <a:cubicBezTo>
                    <a:pt x="603" y="15384"/>
                    <a:pt x="921" y="15227"/>
                    <a:pt x="1106" y="14928"/>
                  </a:cubicBezTo>
                  <a:lnTo>
                    <a:pt x="9432" y="1514"/>
                  </a:lnTo>
                  <a:cubicBezTo>
                    <a:pt x="9721" y="1048"/>
                    <a:pt x="9578" y="433"/>
                    <a:pt x="9110" y="144"/>
                  </a:cubicBezTo>
                  <a:cubicBezTo>
                    <a:pt x="8952" y="46"/>
                    <a:pt x="8778" y="1"/>
                    <a:pt x="86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140650" y="2180125"/>
              <a:ext cx="611250" cy="644400"/>
            </a:xfrm>
            <a:custGeom>
              <a:avLst/>
              <a:gdLst/>
              <a:ahLst/>
              <a:cxnLst/>
              <a:rect l="l" t="t" r="r" b="b"/>
              <a:pathLst>
                <a:path w="24450" h="25776" fill="none" extrusionOk="0">
                  <a:moveTo>
                    <a:pt x="24206" y="8287"/>
                  </a:moveTo>
                  <a:cubicBezTo>
                    <a:pt x="24381" y="8395"/>
                    <a:pt x="24449" y="8600"/>
                    <a:pt x="24357" y="8747"/>
                  </a:cubicBezTo>
                  <a:lnTo>
                    <a:pt x="13897" y="25600"/>
                  </a:lnTo>
                  <a:cubicBezTo>
                    <a:pt x="13807" y="25746"/>
                    <a:pt x="13594" y="25776"/>
                    <a:pt x="13418" y="25668"/>
                  </a:cubicBezTo>
                  <a:lnTo>
                    <a:pt x="243" y="17492"/>
                  </a:lnTo>
                  <a:cubicBezTo>
                    <a:pt x="68" y="17383"/>
                    <a:pt x="0" y="17178"/>
                    <a:pt x="90" y="17031"/>
                  </a:cubicBezTo>
                  <a:lnTo>
                    <a:pt x="10552" y="179"/>
                  </a:lnTo>
                  <a:cubicBezTo>
                    <a:pt x="10642" y="31"/>
                    <a:pt x="10857" y="0"/>
                    <a:pt x="11033" y="111"/>
                  </a:cubicBezTo>
                  <a:close/>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00750" y="2216375"/>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269200" y="2258900"/>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337650" y="2301375"/>
              <a:ext cx="269800" cy="434550"/>
            </a:xfrm>
            <a:custGeom>
              <a:avLst/>
              <a:gdLst/>
              <a:ahLst/>
              <a:cxnLst/>
              <a:rect l="l" t="t" r="r" b="b"/>
              <a:pathLst>
                <a:path w="10792" h="17382" fill="none" extrusionOk="0">
                  <a:moveTo>
                    <a:pt x="0" y="17382"/>
                  </a:moveTo>
                  <a:lnTo>
                    <a:pt x="10791"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406150" y="2343850"/>
              <a:ext cx="269750" cy="434550"/>
            </a:xfrm>
            <a:custGeom>
              <a:avLst/>
              <a:gdLst/>
              <a:ahLst/>
              <a:cxnLst/>
              <a:rect l="l" t="t" r="r" b="b"/>
              <a:pathLst>
                <a:path w="10790" h="17382" fill="none" extrusionOk="0">
                  <a:moveTo>
                    <a:pt x="0" y="17382"/>
                  </a:moveTo>
                  <a:lnTo>
                    <a:pt x="10789" y="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184625" y="253862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6229525" y="2466325"/>
              <a:ext cx="345200" cy="214275"/>
            </a:xfrm>
            <a:custGeom>
              <a:avLst/>
              <a:gdLst/>
              <a:ahLst/>
              <a:cxnLst/>
              <a:rect l="l" t="t" r="r" b="b"/>
              <a:pathLst>
                <a:path w="13808" h="8571" fill="none" extrusionOk="0">
                  <a:moveTo>
                    <a:pt x="0" y="1"/>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274375" y="2394000"/>
              <a:ext cx="345250" cy="214275"/>
            </a:xfrm>
            <a:custGeom>
              <a:avLst/>
              <a:gdLst/>
              <a:ahLst/>
              <a:cxnLst/>
              <a:rect l="l" t="t" r="r" b="b"/>
              <a:pathLst>
                <a:path w="13810" h="8571" fill="none" extrusionOk="0">
                  <a:moveTo>
                    <a:pt x="1" y="1"/>
                  </a:moveTo>
                  <a:lnTo>
                    <a:pt x="13809" y="857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19275" y="2321675"/>
              <a:ext cx="345225" cy="214325"/>
            </a:xfrm>
            <a:custGeom>
              <a:avLst/>
              <a:gdLst/>
              <a:ahLst/>
              <a:cxnLst/>
              <a:rect l="l" t="t" r="r" b="b"/>
              <a:pathLst>
                <a:path w="13809" h="8573" fill="none" extrusionOk="0">
                  <a:moveTo>
                    <a:pt x="0" y="1"/>
                  </a:moveTo>
                  <a:lnTo>
                    <a:pt x="13809" y="8572"/>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364175" y="2249400"/>
              <a:ext cx="345225" cy="214225"/>
            </a:xfrm>
            <a:custGeom>
              <a:avLst/>
              <a:gdLst/>
              <a:ahLst/>
              <a:cxnLst/>
              <a:rect l="l" t="t" r="r" b="b"/>
              <a:pathLst>
                <a:path w="13809" h="8569" fill="none" extrusionOk="0">
                  <a:moveTo>
                    <a:pt x="0" y="1"/>
                  </a:moveTo>
                  <a:lnTo>
                    <a:pt x="13809" y="8569"/>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565600" y="2204550"/>
              <a:ext cx="44025" cy="70925"/>
            </a:xfrm>
            <a:custGeom>
              <a:avLst/>
              <a:gdLst/>
              <a:ahLst/>
              <a:cxnLst/>
              <a:rect l="l" t="t" r="r" b="b"/>
              <a:pathLst>
                <a:path w="1761" h="2837" fill="none" extrusionOk="0">
                  <a:moveTo>
                    <a:pt x="1" y="2836"/>
                  </a:moveTo>
                  <a:lnTo>
                    <a:pt x="176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694475" y="1287825"/>
              <a:ext cx="611300" cy="644400"/>
            </a:xfrm>
            <a:custGeom>
              <a:avLst/>
              <a:gdLst/>
              <a:ahLst/>
              <a:cxnLst/>
              <a:rect l="l" t="t" r="r" b="b"/>
              <a:pathLst>
                <a:path w="24452" h="25776" fill="none" extrusionOk="0">
                  <a:moveTo>
                    <a:pt x="13419" y="25668"/>
                  </a:moveTo>
                  <a:cubicBezTo>
                    <a:pt x="13593" y="25776"/>
                    <a:pt x="13809" y="25746"/>
                    <a:pt x="13899" y="25599"/>
                  </a:cubicBezTo>
                  <a:lnTo>
                    <a:pt x="24361" y="8744"/>
                  </a:lnTo>
                  <a:cubicBezTo>
                    <a:pt x="24451" y="8600"/>
                    <a:pt x="24382" y="8393"/>
                    <a:pt x="24208" y="8287"/>
                  </a:cubicBezTo>
                  <a:lnTo>
                    <a:pt x="11033" y="108"/>
                  </a:lnTo>
                  <a:cubicBezTo>
                    <a:pt x="10858" y="1"/>
                    <a:pt x="10644" y="31"/>
                    <a:pt x="10553" y="175"/>
                  </a:cubicBezTo>
                  <a:lnTo>
                    <a:pt x="92" y="17029"/>
                  </a:lnTo>
                  <a:cubicBezTo>
                    <a:pt x="1" y="17176"/>
                    <a:pt x="69" y="17382"/>
                    <a:pt x="244" y="17491"/>
                  </a:cubicBezTo>
                  <a:close/>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754600" y="1324075"/>
              <a:ext cx="269750" cy="434550"/>
            </a:xfrm>
            <a:custGeom>
              <a:avLst/>
              <a:gdLst/>
              <a:ahLst/>
              <a:cxnLst/>
              <a:rect l="l" t="t" r="r" b="b"/>
              <a:pathLst>
                <a:path w="10790" h="17382" fill="none" extrusionOk="0">
                  <a:moveTo>
                    <a:pt x="10789" y="0"/>
                  </a:moveTo>
                  <a:lnTo>
                    <a:pt x="0" y="1738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823075" y="1366525"/>
              <a:ext cx="269675" cy="434575"/>
            </a:xfrm>
            <a:custGeom>
              <a:avLst/>
              <a:gdLst/>
              <a:ahLst/>
              <a:cxnLst/>
              <a:rect l="l" t="t" r="r" b="b"/>
              <a:pathLst>
                <a:path w="10787" h="17383" fill="none" extrusionOk="0">
                  <a:moveTo>
                    <a:pt x="10787" y="0"/>
                  </a:moveTo>
                  <a:lnTo>
                    <a:pt x="1" y="1738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91525" y="1409075"/>
              <a:ext cx="269750" cy="434525"/>
            </a:xfrm>
            <a:custGeom>
              <a:avLst/>
              <a:gdLst/>
              <a:ahLst/>
              <a:cxnLst/>
              <a:rect l="l" t="t" r="r" b="b"/>
              <a:pathLst>
                <a:path w="10790" h="17381" fill="none" extrusionOk="0">
                  <a:moveTo>
                    <a:pt x="10790" y="1"/>
                  </a:moveTo>
                  <a:lnTo>
                    <a:pt x="1" y="1738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959975" y="1451550"/>
              <a:ext cx="269750" cy="434575"/>
            </a:xfrm>
            <a:custGeom>
              <a:avLst/>
              <a:gdLst/>
              <a:ahLst/>
              <a:cxnLst/>
              <a:rect l="l" t="t" r="r" b="b"/>
              <a:pathLst>
                <a:path w="10790" h="17383" fill="none" extrusionOk="0">
                  <a:moveTo>
                    <a:pt x="10790" y="1"/>
                  </a:moveTo>
                  <a:lnTo>
                    <a:pt x="1" y="17382"/>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916550" y="1359450"/>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6871700" y="143177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26750" y="1504075"/>
              <a:ext cx="345250" cy="214225"/>
            </a:xfrm>
            <a:custGeom>
              <a:avLst/>
              <a:gdLst/>
              <a:ahLst/>
              <a:cxnLst/>
              <a:rect l="l" t="t" r="r" b="b"/>
              <a:pathLst>
                <a:path w="13810" h="8569" fill="none" extrusionOk="0">
                  <a:moveTo>
                    <a:pt x="1" y="1"/>
                  </a:moveTo>
                  <a:lnTo>
                    <a:pt x="13809" y="8569"/>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81900" y="1576375"/>
              <a:ext cx="345200" cy="214300"/>
            </a:xfrm>
            <a:custGeom>
              <a:avLst/>
              <a:gdLst/>
              <a:ahLst/>
              <a:cxnLst/>
              <a:rect l="l" t="t" r="r" b="b"/>
              <a:pathLst>
                <a:path w="13808" h="8572" fill="none" extrusionOk="0">
                  <a:moveTo>
                    <a:pt x="1" y="0"/>
                  </a:moveTo>
                  <a:lnTo>
                    <a:pt x="13807" y="857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7050" y="1648700"/>
              <a:ext cx="345150" cy="214250"/>
            </a:xfrm>
            <a:custGeom>
              <a:avLst/>
              <a:gdLst/>
              <a:ahLst/>
              <a:cxnLst/>
              <a:rect l="l" t="t" r="r" b="b"/>
              <a:pathLst>
                <a:path w="13806" h="8570" fill="none" extrusionOk="0">
                  <a:moveTo>
                    <a:pt x="0" y="0"/>
                  </a:moveTo>
                  <a:lnTo>
                    <a:pt x="13806"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805775" y="1817650"/>
              <a:ext cx="44000" cy="70825"/>
            </a:xfrm>
            <a:custGeom>
              <a:avLst/>
              <a:gdLst/>
              <a:ahLst/>
              <a:cxnLst/>
              <a:rect l="l" t="t" r="r" b="b"/>
              <a:pathLst>
                <a:path w="1760" h="2833" fill="none" extrusionOk="0">
                  <a:moveTo>
                    <a:pt x="1760" y="0"/>
                  </a:moveTo>
                  <a:lnTo>
                    <a:pt x="0" y="283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56275" y="2393050"/>
              <a:ext cx="102725" cy="63750"/>
            </a:xfrm>
            <a:custGeom>
              <a:avLst/>
              <a:gdLst/>
              <a:ahLst/>
              <a:cxnLst/>
              <a:rect l="l" t="t" r="r" b="b"/>
              <a:pathLst>
                <a:path w="4109" h="2550" fill="none" extrusionOk="0">
                  <a:moveTo>
                    <a:pt x="0" y="1"/>
                  </a:moveTo>
                  <a:lnTo>
                    <a:pt x="4109" y="2549"/>
                  </a:lnTo>
                </a:path>
              </a:pathLst>
            </a:custGeom>
            <a:noFill/>
            <a:ln w="18975" cap="flat" cmpd="sng">
              <a:solidFill>
                <a:srgbClr val="72727C"/>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316225" y="2419000"/>
              <a:ext cx="66800" cy="63150"/>
            </a:xfrm>
            <a:custGeom>
              <a:avLst/>
              <a:gdLst/>
              <a:ahLst/>
              <a:cxnLst/>
              <a:rect l="l" t="t" r="r" b="b"/>
              <a:pathLst>
                <a:path w="2672" h="2526" extrusionOk="0">
                  <a:moveTo>
                    <a:pt x="1344" y="1"/>
                  </a:moveTo>
                  <a:cubicBezTo>
                    <a:pt x="921" y="1"/>
                    <a:pt x="509" y="212"/>
                    <a:pt x="271" y="598"/>
                  </a:cubicBezTo>
                  <a:cubicBezTo>
                    <a:pt x="0" y="1031"/>
                    <a:pt x="19" y="1584"/>
                    <a:pt x="316" y="2000"/>
                  </a:cubicBezTo>
                  <a:cubicBezTo>
                    <a:pt x="558" y="2335"/>
                    <a:pt x="942" y="2526"/>
                    <a:pt x="1344" y="2526"/>
                  </a:cubicBezTo>
                  <a:cubicBezTo>
                    <a:pt x="1439" y="2526"/>
                    <a:pt x="1535" y="2515"/>
                    <a:pt x="1630" y="2493"/>
                  </a:cubicBezTo>
                  <a:cubicBezTo>
                    <a:pt x="2128" y="2376"/>
                    <a:pt x="2506" y="1971"/>
                    <a:pt x="2588" y="1469"/>
                  </a:cubicBezTo>
                  <a:cubicBezTo>
                    <a:pt x="2672" y="964"/>
                    <a:pt x="2443" y="460"/>
                    <a:pt x="2009" y="191"/>
                  </a:cubicBezTo>
                  <a:cubicBezTo>
                    <a:pt x="1802" y="62"/>
                    <a:pt x="1571"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38350" y="2419075"/>
              <a:ext cx="46925" cy="63025"/>
            </a:xfrm>
            <a:custGeom>
              <a:avLst/>
              <a:gdLst/>
              <a:ahLst/>
              <a:cxnLst/>
              <a:rect l="l" t="t" r="r" b="b"/>
              <a:pathLst>
                <a:path w="1877" h="2521" extrusionOk="0">
                  <a:moveTo>
                    <a:pt x="463" y="0"/>
                  </a:moveTo>
                  <a:cubicBezTo>
                    <a:pt x="348" y="0"/>
                    <a:pt x="234" y="16"/>
                    <a:pt x="122" y="48"/>
                  </a:cubicBezTo>
                  <a:cubicBezTo>
                    <a:pt x="195" y="74"/>
                    <a:pt x="265" y="108"/>
                    <a:pt x="331" y="149"/>
                  </a:cubicBezTo>
                  <a:cubicBezTo>
                    <a:pt x="759" y="413"/>
                    <a:pt x="989" y="904"/>
                    <a:pt x="917" y="1401"/>
                  </a:cubicBezTo>
                  <a:cubicBezTo>
                    <a:pt x="845" y="1897"/>
                    <a:pt x="486" y="2303"/>
                    <a:pt x="1" y="2435"/>
                  </a:cubicBezTo>
                  <a:cubicBezTo>
                    <a:pt x="150" y="2493"/>
                    <a:pt x="304" y="2520"/>
                    <a:pt x="456" y="2520"/>
                  </a:cubicBezTo>
                  <a:cubicBezTo>
                    <a:pt x="922" y="2520"/>
                    <a:pt x="1367" y="2261"/>
                    <a:pt x="1586" y="1823"/>
                  </a:cubicBezTo>
                  <a:cubicBezTo>
                    <a:pt x="1877" y="1240"/>
                    <a:pt x="1676" y="531"/>
                    <a:pt x="1124" y="188"/>
                  </a:cubicBezTo>
                  <a:cubicBezTo>
                    <a:pt x="923" y="64"/>
                    <a:pt x="694" y="0"/>
                    <a:pt x="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476375" y="2058575"/>
              <a:ext cx="205125" cy="133550"/>
            </a:xfrm>
            <a:custGeom>
              <a:avLst/>
              <a:gdLst/>
              <a:ahLst/>
              <a:cxnLst/>
              <a:rect l="l" t="t" r="r" b="b"/>
              <a:pathLst>
                <a:path w="8205" h="5342" extrusionOk="0">
                  <a:moveTo>
                    <a:pt x="486" y="1"/>
                  </a:moveTo>
                  <a:cubicBezTo>
                    <a:pt x="344" y="1"/>
                    <a:pt x="205" y="72"/>
                    <a:pt x="125" y="202"/>
                  </a:cubicBezTo>
                  <a:cubicBezTo>
                    <a:pt x="0" y="403"/>
                    <a:pt x="62" y="667"/>
                    <a:pt x="263" y="790"/>
                  </a:cubicBezTo>
                  <a:lnTo>
                    <a:pt x="7492" y="5277"/>
                  </a:lnTo>
                  <a:cubicBezTo>
                    <a:pt x="7562" y="5320"/>
                    <a:pt x="7640" y="5341"/>
                    <a:pt x="7717" y="5341"/>
                  </a:cubicBezTo>
                  <a:cubicBezTo>
                    <a:pt x="7860" y="5341"/>
                    <a:pt x="7999" y="5270"/>
                    <a:pt x="8080" y="5141"/>
                  </a:cubicBezTo>
                  <a:cubicBezTo>
                    <a:pt x="8205" y="4940"/>
                    <a:pt x="8143" y="4676"/>
                    <a:pt x="7941" y="4553"/>
                  </a:cubicBezTo>
                  <a:lnTo>
                    <a:pt x="712" y="66"/>
                  </a:lnTo>
                  <a:cubicBezTo>
                    <a:pt x="641" y="22"/>
                    <a:pt x="563"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2"/>
          <p:cNvGrpSpPr/>
          <p:nvPr/>
        </p:nvGrpSpPr>
        <p:grpSpPr>
          <a:xfrm>
            <a:off x="5825075" y="2556008"/>
            <a:ext cx="1299888" cy="1315343"/>
            <a:chOff x="3106200" y="901725"/>
            <a:chExt cx="2247775" cy="2274500"/>
          </a:xfrm>
        </p:grpSpPr>
        <p:sp>
          <p:nvSpPr>
            <p:cNvPr id="449" name="Google Shape;449;p32"/>
            <p:cNvSpPr/>
            <p:nvPr/>
          </p:nvSpPr>
          <p:spPr>
            <a:xfrm>
              <a:off x="3822900" y="2843875"/>
              <a:ext cx="365950" cy="332350"/>
            </a:xfrm>
            <a:custGeom>
              <a:avLst/>
              <a:gdLst/>
              <a:ahLst/>
              <a:cxnLst/>
              <a:rect l="l" t="t" r="r" b="b"/>
              <a:pathLst>
                <a:path w="14638" h="13294" extrusionOk="0">
                  <a:moveTo>
                    <a:pt x="5702" y="0"/>
                  </a:moveTo>
                  <a:cubicBezTo>
                    <a:pt x="3185" y="0"/>
                    <a:pt x="987" y="1891"/>
                    <a:pt x="674" y="4450"/>
                  </a:cubicBezTo>
                  <a:lnTo>
                    <a:pt x="339" y="7171"/>
                  </a:lnTo>
                  <a:cubicBezTo>
                    <a:pt x="1" y="9937"/>
                    <a:pt x="1986" y="12478"/>
                    <a:pt x="4753" y="12818"/>
                  </a:cubicBezTo>
                  <a:lnTo>
                    <a:pt x="8318" y="13256"/>
                  </a:lnTo>
                  <a:cubicBezTo>
                    <a:pt x="8525" y="13281"/>
                    <a:pt x="8731" y="13294"/>
                    <a:pt x="8935" y="13294"/>
                  </a:cubicBezTo>
                  <a:cubicBezTo>
                    <a:pt x="11453" y="13294"/>
                    <a:pt x="13650" y="11404"/>
                    <a:pt x="13964" y="8845"/>
                  </a:cubicBezTo>
                  <a:lnTo>
                    <a:pt x="14298" y="6123"/>
                  </a:lnTo>
                  <a:cubicBezTo>
                    <a:pt x="14638" y="3356"/>
                    <a:pt x="12652" y="815"/>
                    <a:pt x="9886" y="475"/>
                  </a:cubicBezTo>
                  <a:lnTo>
                    <a:pt x="6319" y="38"/>
                  </a:lnTo>
                  <a:cubicBezTo>
                    <a:pt x="6112" y="13"/>
                    <a:pt x="5906" y="0"/>
                    <a:pt x="570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4964425" y="2109100"/>
              <a:ext cx="389550" cy="374325"/>
            </a:xfrm>
            <a:custGeom>
              <a:avLst/>
              <a:gdLst/>
              <a:ahLst/>
              <a:cxnLst/>
              <a:rect l="l" t="t" r="r" b="b"/>
              <a:pathLst>
                <a:path w="15582" h="14973" extrusionOk="0">
                  <a:moveTo>
                    <a:pt x="6664" y="1"/>
                  </a:moveTo>
                  <a:cubicBezTo>
                    <a:pt x="4972" y="1"/>
                    <a:pt x="3370" y="1030"/>
                    <a:pt x="2731" y="2698"/>
                  </a:cubicBezTo>
                  <a:lnTo>
                    <a:pt x="827" y="7671"/>
                  </a:lnTo>
                  <a:cubicBezTo>
                    <a:pt x="0" y="9829"/>
                    <a:pt x="1091" y="12271"/>
                    <a:pt x="3249" y="13096"/>
                  </a:cubicBezTo>
                  <a:lnTo>
                    <a:pt x="7427" y="14696"/>
                  </a:lnTo>
                  <a:cubicBezTo>
                    <a:pt x="7917" y="14884"/>
                    <a:pt x="8422" y="14973"/>
                    <a:pt x="8919" y="14973"/>
                  </a:cubicBezTo>
                  <a:cubicBezTo>
                    <a:pt x="10611" y="14973"/>
                    <a:pt x="12214" y="13943"/>
                    <a:pt x="12853" y="12276"/>
                  </a:cubicBezTo>
                  <a:lnTo>
                    <a:pt x="14756" y="7303"/>
                  </a:lnTo>
                  <a:cubicBezTo>
                    <a:pt x="15581" y="5145"/>
                    <a:pt x="14492" y="2704"/>
                    <a:pt x="12334" y="1877"/>
                  </a:cubicBezTo>
                  <a:lnTo>
                    <a:pt x="8156" y="277"/>
                  </a:lnTo>
                  <a:cubicBezTo>
                    <a:pt x="7666" y="90"/>
                    <a:pt x="7161" y="1"/>
                    <a:pt x="6664"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4803425" y="1280050"/>
              <a:ext cx="391825" cy="361300"/>
            </a:xfrm>
            <a:custGeom>
              <a:avLst/>
              <a:gdLst/>
              <a:ahLst/>
              <a:cxnLst/>
              <a:rect l="l" t="t" r="r" b="b"/>
              <a:pathLst>
                <a:path w="15673" h="14452" extrusionOk="0">
                  <a:moveTo>
                    <a:pt x="7802" y="0"/>
                  </a:moveTo>
                  <a:cubicBezTo>
                    <a:pt x="6700" y="0"/>
                    <a:pt x="5589" y="340"/>
                    <a:pt x="4643" y="1047"/>
                  </a:cubicBezTo>
                  <a:lnTo>
                    <a:pt x="2827" y="2400"/>
                  </a:lnTo>
                  <a:cubicBezTo>
                    <a:pt x="487" y="4144"/>
                    <a:pt x="0" y="7484"/>
                    <a:pt x="1744" y="9825"/>
                  </a:cubicBezTo>
                  <a:lnTo>
                    <a:pt x="3604" y="12321"/>
                  </a:lnTo>
                  <a:cubicBezTo>
                    <a:pt x="4643" y="13715"/>
                    <a:pt x="6247" y="14452"/>
                    <a:pt x="7869" y="14452"/>
                  </a:cubicBezTo>
                  <a:cubicBezTo>
                    <a:pt x="8972" y="14452"/>
                    <a:pt x="10083" y="14111"/>
                    <a:pt x="11030" y="13406"/>
                  </a:cubicBezTo>
                  <a:lnTo>
                    <a:pt x="12844" y="12051"/>
                  </a:lnTo>
                  <a:cubicBezTo>
                    <a:pt x="15186" y="10307"/>
                    <a:pt x="15673" y="6967"/>
                    <a:pt x="13929" y="4627"/>
                  </a:cubicBezTo>
                  <a:lnTo>
                    <a:pt x="12067" y="2130"/>
                  </a:lnTo>
                  <a:cubicBezTo>
                    <a:pt x="11029" y="737"/>
                    <a:pt x="9424" y="0"/>
                    <a:pt x="7802"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956050" y="901725"/>
              <a:ext cx="350775" cy="326275"/>
            </a:xfrm>
            <a:custGeom>
              <a:avLst/>
              <a:gdLst/>
              <a:ahLst/>
              <a:cxnLst/>
              <a:rect l="l" t="t" r="r" b="b"/>
              <a:pathLst>
                <a:path w="14031" h="13051" extrusionOk="0">
                  <a:moveTo>
                    <a:pt x="4519" y="1"/>
                  </a:moveTo>
                  <a:cubicBezTo>
                    <a:pt x="2226" y="1"/>
                    <a:pt x="310" y="1836"/>
                    <a:pt x="232" y="4143"/>
                  </a:cubicBezTo>
                  <a:lnTo>
                    <a:pt x="83" y="8432"/>
                  </a:lnTo>
                  <a:cubicBezTo>
                    <a:pt x="1" y="10792"/>
                    <a:pt x="1865" y="12789"/>
                    <a:pt x="4225" y="12869"/>
                  </a:cubicBezTo>
                  <a:lnTo>
                    <a:pt x="9364" y="13048"/>
                  </a:lnTo>
                  <a:cubicBezTo>
                    <a:pt x="9414" y="13050"/>
                    <a:pt x="9464" y="13051"/>
                    <a:pt x="9514" y="13051"/>
                  </a:cubicBezTo>
                  <a:cubicBezTo>
                    <a:pt x="11807" y="13051"/>
                    <a:pt x="13721" y="11215"/>
                    <a:pt x="13801" y="8906"/>
                  </a:cubicBezTo>
                  <a:lnTo>
                    <a:pt x="13950" y="4618"/>
                  </a:lnTo>
                  <a:cubicBezTo>
                    <a:pt x="14031" y="2259"/>
                    <a:pt x="12167" y="261"/>
                    <a:pt x="9808" y="180"/>
                  </a:cubicBezTo>
                  <a:lnTo>
                    <a:pt x="4669" y="3"/>
                  </a:lnTo>
                  <a:cubicBezTo>
                    <a:pt x="4619" y="1"/>
                    <a:pt x="4569" y="1"/>
                    <a:pt x="4519"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3191450" y="1277300"/>
              <a:ext cx="410400" cy="382350"/>
            </a:xfrm>
            <a:custGeom>
              <a:avLst/>
              <a:gdLst/>
              <a:ahLst/>
              <a:cxnLst/>
              <a:rect l="l" t="t" r="r" b="b"/>
              <a:pathLst>
                <a:path w="16416" h="15294" extrusionOk="0">
                  <a:moveTo>
                    <a:pt x="9179" y="1"/>
                  </a:moveTo>
                  <a:cubicBezTo>
                    <a:pt x="7274" y="1"/>
                    <a:pt x="5385" y="837"/>
                    <a:pt x="4119" y="2439"/>
                  </a:cubicBezTo>
                  <a:lnTo>
                    <a:pt x="2196" y="4870"/>
                  </a:lnTo>
                  <a:cubicBezTo>
                    <a:pt x="1" y="7649"/>
                    <a:pt x="478" y="11718"/>
                    <a:pt x="3254" y="13914"/>
                  </a:cubicBezTo>
                  <a:cubicBezTo>
                    <a:pt x="4431" y="14843"/>
                    <a:pt x="5838" y="15294"/>
                    <a:pt x="7236" y="15294"/>
                  </a:cubicBezTo>
                  <a:cubicBezTo>
                    <a:pt x="9142" y="15294"/>
                    <a:pt x="11032" y="14457"/>
                    <a:pt x="12299" y="12855"/>
                  </a:cubicBezTo>
                  <a:lnTo>
                    <a:pt x="14220" y="10422"/>
                  </a:lnTo>
                  <a:cubicBezTo>
                    <a:pt x="16416" y="7644"/>
                    <a:pt x="15938" y="3574"/>
                    <a:pt x="13161" y="1380"/>
                  </a:cubicBezTo>
                  <a:cubicBezTo>
                    <a:pt x="11985" y="451"/>
                    <a:pt x="10578" y="1"/>
                    <a:pt x="9179"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3106250" y="962725"/>
              <a:ext cx="2185350" cy="2185450"/>
            </a:xfrm>
            <a:custGeom>
              <a:avLst/>
              <a:gdLst/>
              <a:ahLst/>
              <a:cxnLst/>
              <a:rect l="l" t="t" r="r" b="b"/>
              <a:pathLst>
                <a:path w="87414" h="87418" extrusionOk="0">
                  <a:moveTo>
                    <a:pt x="43707" y="1"/>
                  </a:moveTo>
                  <a:cubicBezTo>
                    <a:pt x="19568" y="1"/>
                    <a:pt x="0" y="19571"/>
                    <a:pt x="0" y="43709"/>
                  </a:cubicBezTo>
                  <a:cubicBezTo>
                    <a:pt x="0" y="67848"/>
                    <a:pt x="19568" y="87417"/>
                    <a:pt x="43707" y="87417"/>
                  </a:cubicBezTo>
                  <a:cubicBezTo>
                    <a:pt x="67846" y="87417"/>
                    <a:pt x="87414" y="67847"/>
                    <a:pt x="87414" y="43709"/>
                  </a:cubicBezTo>
                  <a:cubicBezTo>
                    <a:pt x="87414" y="19570"/>
                    <a:pt x="67846" y="1"/>
                    <a:pt x="43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3106200" y="1828900"/>
              <a:ext cx="2185450" cy="1319275"/>
            </a:xfrm>
            <a:custGeom>
              <a:avLst/>
              <a:gdLst/>
              <a:ahLst/>
              <a:cxnLst/>
              <a:rect l="l" t="t" r="r" b="b"/>
              <a:pathLst>
                <a:path w="87418" h="52771" extrusionOk="0">
                  <a:moveTo>
                    <a:pt x="948" y="1"/>
                  </a:moveTo>
                  <a:cubicBezTo>
                    <a:pt x="318" y="2981"/>
                    <a:pt x="1" y="6017"/>
                    <a:pt x="1" y="9062"/>
                  </a:cubicBezTo>
                  <a:cubicBezTo>
                    <a:pt x="1" y="33200"/>
                    <a:pt x="19570" y="52770"/>
                    <a:pt x="43709" y="52770"/>
                  </a:cubicBezTo>
                  <a:cubicBezTo>
                    <a:pt x="67847" y="52770"/>
                    <a:pt x="87416" y="33201"/>
                    <a:pt x="87416" y="9062"/>
                  </a:cubicBezTo>
                  <a:cubicBezTo>
                    <a:pt x="87417" y="6017"/>
                    <a:pt x="87099" y="2981"/>
                    <a:pt x="86470" y="1"/>
                  </a:cubicBezTo>
                  <a:cubicBezTo>
                    <a:pt x="82297" y="19789"/>
                    <a:pt x="64740" y="34646"/>
                    <a:pt x="43709" y="34646"/>
                  </a:cubicBezTo>
                  <a:cubicBezTo>
                    <a:pt x="22678" y="34646"/>
                    <a:pt x="5121" y="19789"/>
                    <a:pt x="9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3679125" y="1381375"/>
              <a:ext cx="275175" cy="189125"/>
            </a:xfrm>
            <a:custGeom>
              <a:avLst/>
              <a:gdLst/>
              <a:ahLst/>
              <a:cxnLst/>
              <a:rect l="l" t="t" r="r" b="b"/>
              <a:pathLst>
                <a:path w="11007" h="7565" extrusionOk="0">
                  <a:moveTo>
                    <a:pt x="6855" y="1"/>
                  </a:moveTo>
                  <a:cubicBezTo>
                    <a:pt x="6004" y="1"/>
                    <a:pt x="5077" y="182"/>
                    <a:pt x="4163" y="563"/>
                  </a:cubicBezTo>
                  <a:cubicBezTo>
                    <a:pt x="1533" y="1659"/>
                    <a:pt x="1" y="3989"/>
                    <a:pt x="741" y="5766"/>
                  </a:cubicBezTo>
                  <a:cubicBezTo>
                    <a:pt x="1224" y="6926"/>
                    <a:pt x="2554" y="7564"/>
                    <a:pt x="4151" y="7564"/>
                  </a:cubicBezTo>
                  <a:cubicBezTo>
                    <a:pt x="5002" y="7564"/>
                    <a:pt x="5929" y="7383"/>
                    <a:pt x="6844" y="7002"/>
                  </a:cubicBezTo>
                  <a:cubicBezTo>
                    <a:pt x="9476" y="5906"/>
                    <a:pt x="11007" y="3578"/>
                    <a:pt x="10267" y="1801"/>
                  </a:cubicBezTo>
                  <a:cubicBezTo>
                    <a:pt x="9783" y="640"/>
                    <a:pt x="8452" y="1"/>
                    <a:pt x="6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3609350" y="1333525"/>
              <a:ext cx="368100" cy="259750"/>
            </a:xfrm>
            <a:custGeom>
              <a:avLst/>
              <a:gdLst/>
              <a:ahLst/>
              <a:cxnLst/>
              <a:rect l="l" t="t" r="r" b="b"/>
              <a:pathLst>
                <a:path w="14724" h="10390" extrusionOk="0">
                  <a:moveTo>
                    <a:pt x="10321" y="1"/>
                  </a:moveTo>
                  <a:cubicBezTo>
                    <a:pt x="9042" y="1"/>
                    <a:pt x="7649" y="273"/>
                    <a:pt x="6274" y="846"/>
                  </a:cubicBezTo>
                  <a:cubicBezTo>
                    <a:pt x="2310" y="2496"/>
                    <a:pt x="0" y="6007"/>
                    <a:pt x="1116" y="8687"/>
                  </a:cubicBezTo>
                  <a:cubicBezTo>
                    <a:pt x="1407" y="9384"/>
                    <a:pt x="1905" y="9953"/>
                    <a:pt x="2547" y="10389"/>
                  </a:cubicBezTo>
                  <a:cubicBezTo>
                    <a:pt x="2234" y="10060"/>
                    <a:pt x="1976" y="9689"/>
                    <a:pt x="1801" y="9267"/>
                  </a:cubicBezTo>
                  <a:cubicBezTo>
                    <a:pt x="685" y="6587"/>
                    <a:pt x="2993" y="3078"/>
                    <a:pt x="6957" y="1426"/>
                  </a:cubicBezTo>
                  <a:cubicBezTo>
                    <a:pt x="8333" y="853"/>
                    <a:pt x="9727" y="581"/>
                    <a:pt x="11007" y="581"/>
                  </a:cubicBezTo>
                  <a:cubicBezTo>
                    <a:pt x="12455" y="581"/>
                    <a:pt x="13757" y="929"/>
                    <a:pt x="14724" y="1586"/>
                  </a:cubicBezTo>
                  <a:cubicBezTo>
                    <a:pt x="13741" y="556"/>
                    <a:pt x="12147" y="1"/>
                    <a:pt x="10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695525" y="1399525"/>
              <a:ext cx="258750" cy="170975"/>
            </a:xfrm>
            <a:custGeom>
              <a:avLst/>
              <a:gdLst/>
              <a:ahLst/>
              <a:cxnLst/>
              <a:rect l="l" t="t" r="r" b="b"/>
              <a:pathLst>
                <a:path w="10350" h="6839" extrusionOk="0">
                  <a:moveTo>
                    <a:pt x="8743" y="0"/>
                  </a:moveTo>
                  <a:cubicBezTo>
                    <a:pt x="9247" y="1741"/>
                    <a:pt x="7744" y="3905"/>
                    <a:pt x="5237" y="4948"/>
                  </a:cubicBezTo>
                  <a:cubicBezTo>
                    <a:pt x="4324" y="5329"/>
                    <a:pt x="3399" y="5510"/>
                    <a:pt x="2549" y="5510"/>
                  </a:cubicBezTo>
                  <a:cubicBezTo>
                    <a:pt x="1547" y="5510"/>
                    <a:pt x="650" y="5258"/>
                    <a:pt x="1" y="4785"/>
                  </a:cubicBezTo>
                  <a:lnTo>
                    <a:pt x="1" y="4785"/>
                  </a:lnTo>
                  <a:cubicBezTo>
                    <a:pt x="25" y="4872"/>
                    <a:pt x="53" y="4956"/>
                    <a:pt x="85" y="5040"/>
                  </a:cubicBezTo>
                  <a:cubicBezTo>
                    <a:pt x="568" y="6200"/>
                    <a:pt x="1899" y="6838"/>
                    <a:pt x="3495" y="6838"/>
                  </a:cubicBezTo>
                  <a:cubicBezTo>
                    <a:pt x="4347" y="6838"/>
                    <a:pt x="5274" y="6657"/>
                    <a:pt x="6188" y="6276"/>
                  </a:cubicBezTo>
                  <a:cubicBezTo>
                    <a:pt x="8819" y="5180"/>
                    <a:pt x="10349" y="2852"/>
                    <a:pt x="9611" y="1075"/>
                  </a:cubicBezTo>
                  <a:cubicBezTo>
                    <a:pt x="9429" y="640"/>
                    <a:pt x="9130" y="281"/>
                    <a:pt x="874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4137525" y="1135200"/>
              <a:ext cx="177525" cy="97950"/>
            </a:xfrm>
            <a:custGeom>
              <a:avLst/>
              <a:gdLst/>
              <a:ahLst/>
              <a:cxnLst/>
              <a:rect l="l" t="t" r="r" b="b"/>
              <a:pathLst>
                <a:path w="7101" h="3918" extrusionOk="0">
                  <a:moveTo>
                    <a:pt x="4011" y="1"/>
                  </a:moveTo>
                  <a:cubicBezTo>
                    <a:pt x="3792" y="1"/>
                    <a:pt x="3566" y="13"/>
                    <a:pt x="3336" y="38"/>
                  </a:cubicBezTo>
                  <a:cubicBezTo>
                    <a:pt x="1441" y="249"/>
                    <a:pt x="1" y="1276"/>
                    <a:pt x="118" y="2339"/>
                  </a:cubicBezTo>
                  <a:cubicBezTo>
                    <a:pt x="221" y="3272"/>
                    <a:pt x="1495" y="3917"/>
                    <a:pt x="3090" y="3917"/>
                  </a:cubicBezTo>
                  <a:cubicBezTo>
                    <a:pt x="3309" y="3917"/>
                    <a:pt x="3533" y="3905"/>
                    <a:pt x="3762" y="3880"/>
                  </a:cubicBezTo>
                  <a:cubicBezTo>
                    <a:pt x="5657" y="3670"/>
                    <a:pt x="7100" y="2640"/>
                    <a:pt x="6982" y="1580"/>
                  </a:cubicBezTo>
                  <a:cubicBezTo>
                    <a:pt x="6879" y="647"/>
                    <a:pt x="5606" y="1"/>
                    <a:pt x="4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501475" y="1490450"/>
              <a:ext cx="107775" cy="98575"/>
            </a:xfrm>
            <a:custGeom>
              <a:avLst/>
              <a:gdLst/>
              <a:ahLst/>
              <a:cxnLst/>
              <a:rect l="l" t="t" r="r" b="b"/>
              <a:pathLst>
                <a:path w="4311" h="3943" extrusionOk="0">
                  <a:moveTo>
                    <a:pt x="1012" y="1"/>
                  </a:moveTo>
                  <a:lnTo>
                    <a:pt x="1012" y="1"/>
                  </a:lnTo>
                  <a:cubicBezTo>
                    <a:pt x="930" y="111"/>
                    <a:pt x="853" y="225"/>
                    <a:pt x="782" y="344"/>
                  </a:cubicBezTo>
                  <a:cubicBezTo>
                    <a:pt x="1" y="1695"/>
                    <a:pt x="118" y="3224"/>
                    <a:pt x="1041" y="3758"/>
                  </a:cubicBezTo>
                  <a:cubicBezTo>
                    <a:pt x="1258" y="3883"/>
                    <a:pt x="1500" y="3942"/>
                    <a:pt x="1753" y="3942"/>
                  </a:cubicBezTo>
                  <a:cubicBezTo>
                    <a:pt x="2581" y="3942"/>
                    <a:pt x="3532" y="3311"/>
                    <a:pt x="4128" y="2275"/>
                  </a:cubicBezTo>
                  <a:cubicBezTo>
                    <a:pt x="4199" y="2154"/>
                    <a:pt x="4253" y="2029"/>
                    <a:pt x="4310" y="1904"/>
                  </a:cubicBezTo>
                  <a:lnTo>
                    <a:pt x="4310" y="1904"/>
                  </a:lnTo>
                  <a:cubicBezTo>
                    <a:pt x="3714" y="2731"/>
                    <a:pt x="2890" y="3227"/>
                    <a:pt x="2161" y="3227"/>
                  </a:cubicBezTo>
                  <a:cubicBezTo>
                    <a:pt x="1909" y="3227"/>
                    <a:pt x="1669" y="3168"/>
                    <a:pt x="1453" y="3044"/>
                  </a:cubicBezTo>
                  <a:cubicBezTo>
                    <a:pt x="614" y="2558"/>
                    <a:pt x="450" y="1249"/>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4084175" y="1105850"/>
              <a:ext cx="239475" cy="148050"/>
            </a:xfrm>
            <a:custGeom>
              <a:avLst/>
              <a:gdLst/>
              <a:ahLst/>
              <a:cxnLst/>
              <a:rect l="l" t="t" r="r" b="b"/>
              <a:pathLst>
                <a:path w="9579" h="5922" extrusionOk="0">
                  <a:moveTo>
                    <a:pt x="6419" y="0"/>
                  </a:moveTo>
                  <a:cubicBezTo>
                    <a:pt x="6069" y="0"/>
                    <a:pt x="5710" y="20"/>
                    <a:pt x="5344" y="60"/>
                  </a:cubicBezTo>
                  <a:cubicBezTo>
                    <a:pt x="2309" y="395"/>
                    <a:pt x="1" y="2042"/>
                    <a:pt x="190" y="3742"/>
                  </a:cubicBezTo>
                  <a:cubicBezTo>
                    <a:pt x="298" y="4720"/>
                    <a:pt x="1215" y="5500"/>
                    <a:pt x="2552" y="5922"/>
                  </a:cubicBezTo>
                  <a:cubicBezTo>
                    <a:pt x="1639" y="5476"/>
                    <a:pt x="1039" y="4823"/>
                    <a:pt x="954" y="4045"/>
                  </a:cubicBezTo>
                  <a:cubicBezTo>
                    <a:pt x="764" y="2347"/>
                    <a:pt x="3072" y="699"/>
                    <a:pt x="6108" y="362"/>
                  </a:cubicBezTo>
                  <a:cubicBezTo>
                    <a:pt x="6471" y="322"/>
                    <a:pt x="6829" y="303"/>
                    <a:pt x="7176" y="303"/>
                  </a:cubicBezTo>
                  <a:cubicBezTo>
                    <a:pt x="8057" y="303"/>
                    <a:pt x="8875" y="426"/>
                    <a:pt x="9579" y="648"/>
                  </a:cubicBezTo>
                  <a:cubicBezTo>
                    <a:pt x="8742" y="238"/>
                    <a:pt x="7640" y="0"/>
                    <a:pt x="641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4178450" y="1135275"/>
              <a:ext cx="136550" cy="97875"/>
            </a:xfrm>
            <a:custGeom>
              <a:avLst/>
              <a:gdLst/>
              <a:ahLst/>
              <a:cxnLst/>
              <a:rect l="l" t="t" r="r" b="b"/>
              <a:pathLst>
                <a:path w="5462" h="3915" extrusionOk="0">
                  <a:moveTo>
                    <a:pt x="2450" y="1"/>
                  </a:moveTo>
                  <a:lnTo>
                    <a:pt x="2450" y="1"/>
                  </a:lnTo>
                  <a:cubicBezTo>
                    <a:pt x="3309" y="260"/>
                    <a:pt x="3902" y="753"/>
                    <a:pt x="3971" y="1376"/>
                  </a:cubicBezTo>
                  <a:cubicBezTo>
                    <a:pt x="4088" y="2437"/>
                    <a:pt x="2646" y="3466"/>
                    <a:pt x="749" y="3676"/>
                  </a:cubicBezTo>
                  <a:cubicBezTo>
                    <a:pt x="535" y="3699"/>
                    <a:pt x="320" y="3712"/>
                    <a:pt x="104" y="3712"/>
                  </a:cubicBezTo>
                  <a:cubicBezTo>
                    <a:pt x="69" y="3712"/>
                    <a:pt x="35" y="3712"/>
                    <a:pt x="0" y="3711"/>
                  </a:cubicBezTo>
                  <a:lnTo>
                    <a:pt x="0" y="3711"/>
                  </a:lnTo>
                  <a:cubicBezTo>
                    <a:pt x="430" y="3841"/>
                    <a:pt x="927" y="3914"/>
                    <a:pt x="1459" y="3914"/>
                  </a:cubicBezTo>
                  <a:cubicBezTo>
                    <a:pt x="1676" y="3914"/>
                    <a:pt x="1898" y="3902"/>
                    <a:pt x="2125" y="3877"/>
                  </a:cubicBezTo>
                  <a:cubicBezTo>
                    <a:pt x="4020" y="3667"/>
                    <a:pt x="5462" y="2637"/>
                    <a:pt x="5345" y="1577"/>
                  </a:cubicBezTo>
                  <a:cubicBezTo>
                    <a:pt x="5245" y="660"/>
                    <a:pt x="4007" y="21"/>
                    <a:pt x="245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3226975" y="1811900"/>
              <a:ext cx="222050" cy="234050"/>
            </a:xfrm>
            <a:custGeom>
              <a:avLst/>
              <a:gdLst/>
              <a:ahLst/>
              <a:cxnLst/>
              <a:rect l="l" t="t" r="r" b="b"/>
              <a:pathLst>
                <a:path w="8882" h="9362" extrusionOk="0">
                  <a:moveTo>
                    <a:pt x="5744" y="1"/>
                  </a:moveTo>
                  <a:cubicBezTo>
                    <a:pt x="4280" y="1"/>
                    <a:pt x="2591" y="1061"/>
                    <a:pt x="1483" y="2832"/>
                  </a:cubicBezTo>
                  <a:cubicBezTo>
                    <a:pt x="1" y="5207"/>
                    <a:pt x="124" y="7959"/>
                    <a:pt x="1755" y="8980"/>
                  </a:cubicBezTo>
                  <a:cubicBezTo>
                    <a:pt x="2170" y="9239"/>
                    <a:pt x="2642" y="9362"/>
                    <a:pt x="3140" y="9362"/>
                  </a:cubicBezTo>
                  <a:cubicBezTo>
                    <a:pt x="4604" y="9362"/>
                    <a:pt x="6291" y="8301"/>
                    <a:pt x="7399" y="6530"/>
                  </a:cubicBezTo>
                  <a:cubicBezTo>
                    <a:pt x="8882" y="4154"/>
                    <a:pt x="8760" y="1403"/>
                    <a:pt x="7127" y="382"/>
                  </a:cubicBezTo>
                  <a:cubicBezTo>
                    <a:pt x="6713" y="123"/>
                    <a:pt x="6241" y="1"/>
                    <a:pt x="5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3361675" y="1772425"/>
              <a:ext cx="130425" cy="177275"/>
            </a:xfrm>
            <a:custGeom>
              <a:avLst/>
              <a:gdLst/>
              <a:ahLst/>
              <a:cxnLst/>
              <a:rect l="l" t="t" r="r" b="b"/>
              <a:pathLst>
                <a:path w="5217" h="7091" extrusionOk="0">
                  <a:moveTo>
                    <a:pt x="1686" y="1"/>
                  </a:moveTo>
                  <a:cubicBezTo>
                    <a:pt x="1141" y="1"/>
                    <a:pt x="568" y="131"/>
                    <a:pt x="0" y="377"/>
                  </a:cubicBezTo>
                  <a:cubicBezTo>
                    <a:pt x="322" y="303"/>
                    <a:pt x="640" y="265"/>
                    <a:pt x="951" y="265"/>
                  </a:cubicBezTo>
                  <a:cubicBezTo>
                    <a:pt x="1574" y="265"/>
                    <a:pt x="2165" y="418"/>
                    <a:pt x="2684" y="742"/>
                  </a:cubicBezTo>
                  <a:cubicBezTo>
                    <a:pt x="4426" y="1831"/>
                    <a:pt x="4793" y="4489"/>
                    <a:pt x="3725" y="7091"/>
                  </a:cubicBezTo>
                  <a:cubicBezTo>
                    <a:pt x="5217" y="4476"/>
                    <a:pt x="5030" y="1544"/>
                    <a:pt x="3250" y="432"/>
                  </a:cubicBezTo>
                  <a:cubicBezTo>
                    <a:pt x="2782" y="139"/>
                    <a:pt x="2248" y="1"/>
                    <a:pt x="168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3153950" y="1851600"/>
              <a:ext cx="285325" cy="260775"/>
            </a:xfrm>
            <a:custGeom>
              <a:avLst/>
              <a:gdLst/>
              <a:ahLst/>
              <a:cxnLst/>
              <a:rect l="l" t="t" r="r" b="b"/>
              <a:pathLst>
                <a:path w="11413" h="10431" extrusionOk="0">
                  <a:moveTo>
                    <a:pt x="2721" y="0"/>
                  </a:moveTo>
                  <a:cubicBezTo>
                    <a:pt x="2541" y="244"/>
                    <a:pt x="2364" y="495"/>
                    <a:pt x="2198" y="759"/>
                  </a:cubicBezTo>
                  <a:cubicBezTo>
                    <a:pt x="0" y="4276"/>
                    <a:pt x="181" y="8352"/>
                    <a:pt x="2599" y="9864"/>
                  </a:cubicBezTo>
                  <a:cubicBezTo>
                    <a:pt x="3213" y="10248"/>
                    <a:pt x="3913" y="10430"/>
                    <a:pt x="4650" y="10430"/>
                  </a:cubicBezTo>
                  <a:cubicBezTo>
                    <a:pt x="6820" y="10430"/>
                    <a:pt x="9320" y="8858"/>
                    <a:pt x="10960" y="6235"/>
                  </a:cubicBezTo>
                  <a:cubicBezTo>
                    <a:pt x="11125" y="5969"/>
                    <a:pt x="11273" y="5701"/>
                    <a:pt x="11412" y="5430"/>
                  </a:cubicBezTo>
                  <a:lnTo>
                    <a:pt x="11412" y="5430"/>
                  </a:lnTo>
                  <a:cubicBezTo>
                    <a:pt x="9791" y="7595"/>
                    <a:pt x="7573" y="8867"/>
                    <a:pt x="5624" y="8867"/>
                  </a:cubicBezTo>
                  <a:cubicBezTo>
                    <a:pt x="4887" y="8867"/>
                    <a:pt x="4189" y="8686"/>
                    <a:pt x="3576" y="8303"/>
                  </a:cubicBezTo>
                  <a:cubicBezTo>
                    <a:pt x="1338" y="6905"/>
                    <a:pt x="1022" y="3315"/>
                    <a:pt x="272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3249700" y="1811900"/>
              <a:ext cx="199325" cy="188600"/>
            </a:xfrm>
            <a:custGeom>
              <a:avLst/>
              <a:gdLst/>
              <a:ahLst/>
              <a:cxnLst/>
              <a:rect l="l" t="t" r="r" b="b"/>
              <a:pathLst>
                <a:path w="7973" h="7544" extrusionOk="0">
                  <a:moveTo>
                    <a:pt x="4835" y="1"/>
                  </a:moveTo>
                  <a:cubicBezTo>
                    <a:pt x="3371" y="1"/>
                    <a:pt x="1682" y="1061"/>
                    <a:pt x="574" y="2832"/>
                  </a:cubicBezTo>
                  <a:cubicBezTo>
                    <a:pt x="350" y="3194"/>
                    <a:pt x="159" y="3574"/>
                    <a:pt x="1" y="3967"/>
                  </a:cubicBezTo>
                  <a:cubicBezTo>
                    <a:pt x="1041" y="2816"/>
                    <a:pt x="2338" y="2152"/>
                    <a:pt x="3495" y="2152"/>
                  </a:cubicBezTo>
                  <a:cubicBezTo>
                    <a:pt x="3991" y="2152"/>
                    <a:pt x="4461" y="2274"/>
                    <a:pt x="4874" y="2532"/>
                  </a:cubicBezTo>
                  <a:cubicBezTo>
                    <a:pt x="6251" y="3393"/>
                    <a:pt x="6550" y="5486"/>
                    <a:pt x="5720" y="7543"/>
                  </a:cubicBezTo>
                  <a:cubicBezTo>
                    <a:pt x="6006" y="7228"/>
                    <a:pt x="6264" y="6889"/>
                    <a:pt x="6490" y="6530"/>
                  </a:cubicBezTo>
                  <a:cubicBezTo>
                    <a:pt x="7973" y="4154"/>
                    <a:pt x="7851" y="1403"/>
                    <a:pt x="6218" y="382"/>
                  </a:cubicBezTo>
                  <a:cubicBezTo>
                    <a:pt x="5804" y="123"/>
                    <a:pt x="5332" y="1"/>
                    <a:pt x="483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3437150" y="2222325"/>
              <a:ext cx="410600" cy="329600"/>
            </a:xfrm>
            <a:custGeom>
              <a:avLst/>
              <a:gdLst/>
              <a:ahLst/>
              <a:cxnLst/>
              <a:rect l="l" t="t" r="r" b="b"/>
              <a:pathLst>
                <a:path w="16424" h="13184" extrusionOk="0">
                  <a:moveTo>
                    <a:pt x="6927" y="1"/>
                  </a:moveTo>
                  <a:cubicBezTo>
                    <a:pt x="4798" y="1"/>
                    <a:pt x="2867" y="892"/>
                    <a:pt x="1807" y="2590"/>
                  </a:cubicBezTo>
                  <a:cubicBezTo>
                    <a:pt x="1" y="5482"/>
                    <a:pt x="1403" y="9617"/>
                    <a:pt x="4941" y="11829"/>
                  </a:cubicBezTo>
                  <a:cubicBezTo>
                    <a:pt x="6402" y="12742"/>
                    <a:pt x="8000" y="13183"/>
                    <a:pt x="9499" y="13183"/>
                  </a:cubicBezTo>
                  <a:cubicBezTo>
                    <a:pt x="11628" y="13183"/>
                    <a:pt x="13558" y="12292"/>
                    <a:pt x="14618" y="10595"/>
                  </a:cubicBezTo>
                  <a:cubicBezTo>
                    <a:pt x="16424" y="7704"/>
                    <a:pt x="15022" y="3567"/>
                    <a:pt x="11484" y="1356"/>
                  </a:cubicBezTo>
                  <a:cubicBezTo>
                    <a:pt x="10023" y="443"/>
                    <a:pt x="8426" y="1"/>
                    <a:pt x="6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3457175" y="2222350"/>
              <a:ext cx="383200" cy="243375"/>
            </a:xfrm>
            <a:custGeom>
              <a:avLst/>
              <a:gdLst/>
              <a:ahLst/>
              <a:cxnLst/>
              <a:rect l="l" t="t" r="r" b="b"/>
              <a:pathLst>
                <a:path w="15328" h="9735" extrusionOk="0">
                  <a:moveTo>
                    <a:pt x="6125" y="0"/>
                  </a:moveTo>
                  <a:cubicBezTo>
                    <a:pt x="3996" y="0"/>
                    <a:pt x="2066" y="892"/>
                    <a:pt x="1006" y="2589"/>
                  </a:cubicBezTo>
                  <a:cubicBezTo>
                    <a:pt x="94" y="4047"/>
                    <a:pt x="1" y="5820"/>
                    <a:pt x="584" y="7506"/>
                  </a:cubicBezTo>
                  <a:cubicBezTo>
                    <a:pt x="698" y="7205"/>
                    <a:pt x="839" y="6917"/>
                    <a:pt x="1006" y="6646"/>
                  </a:cubicBezTo>
                  <a:cubicBezTo>
                    <a:pt x="2066" y="4948"/>
                    <a:pt x="3997" y="4056"/>
                    <a:pt x="6126" y="4056"/>
                  </a:cubicBezTo>
                  <a:cubicBezTo>
                    <a:pt x="7625" y="4056"/>
                    <a:pt x="9222" y="4498"/>
                    <a:pt x="10683" y="5411"/>
                  </a:cubicBezTo>
                  <a:cubicBezTo>
                    <a:pt x="12437" y="6508"/>
                    <a:pt x="13664" y="8078"/>
                    <a:pt x="14238" y="9735"/>
                  </a:cubicBezTo>
                  <a:cubicBezTo>
                    <a:pt x="15327" y="6929"/>
                    <a:pt x="13884" y="3356"/>
                    <a:pt x="10683" y="1356"/>
                  </a:cubicBezTo>
                  <a:cubicBezTo>
                    <a:pt x="9221" y="442"/>
                    <a:pt x="7624" y="0"/>
                    <a:pt x="612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3400550" y="2398550"/>
              <a:ext cx="522875" cy="265175"/>
            </a:xfrm>
            <a:custGeom>
              <a:avLst/>
              <a:gdLst/>
              <a:ahLst/>
              <a:cxnLst/>
              <a:rect l="l" t="t" r="r" b="b"/>
              <a:pathLst>
                <a:path w="20915" h="10607" extrusionOk="0">
                  <a:moveTo>
                    <a:pt x="1" y="1"/>
                  </a:moveTo>
                  <a:lnTo>
                    <a:pt x="1" y="1"/>
                  </a:lnTo>
                  <a:cubicBezTo>
                    <a:pt x="152" y="3343"/>
                    <a:pt x="2310" y="6812"/>
                    <a:pt x="5913" y="8891"/>
                  </a:cubicBezTo>
                  <a:cubicBezTo>
                    <a:pt x="7918" y="10050"/>
                    <a:pt x="10074" y="10606"/>
                    <a:pt x="12104" y="10606"/>
                  </a:cubicBezTo>
                  <a:cubicBezTo>
                    <a:pt x="15298" y="10606"/>
                    <a:pt x="18180" y="9228"/>
                    <a:pt x="19669" y="6648"/>
                  </a:cubicBezTo>
                  <a:cubicBezTo>
                    <a:pt x="20771" y="4743"/>
                    <a:pt x="20915" y="2506"/>
                    <a:pt x="20275" y="352"/>
                  </a:cubicBezTo>
                  <a:lnTo>
                    <a:pt x="20275" y="352"/>
                  </a:lnTo>
                  <a:cubicBezTo>
                    <a:pt x="20340" y="1800"/>
                    <a:pt x="20034" y="3222"/>
                    <a:pt x="19299" y="4497"/>
                  </a:cubicBezTo>
                  <a:cubicBezTo>
                    <a:pt x="17810" y="7077"/>
                    <a:pt x="14928" y="8455"/>
                    <a:pt x="11735" y="8455"/>
                  </a:cubicBezTo>
                  <a:cubicBezTo>
                    <a:pt x="9705" y="8455"/>
                    <a:pt x="7548" y="7898"/>
                    <a:pt x="5543" y="6740"/>
                  </a:cubicBezTo>
                  <a:cubicBezTo>
                    <a:pt x="2712" y="5107"/>
                    <a:pt x="778" y="2615"/>
                    <a:pt x="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3791800" y="2814000"/>
              <a:ext cx="317825" cy="184550"/>
            </a:xfrm>
            <a:custGeom>
              <a:avLst/>
              <a:gdLst/>
              <a:ahLst/>
              <a:cxnLst/>
              <a:rect l="l" t="t" r="r" b="b"/>
              <a:pathLst>
                <a:path w="12713" h="7382" extrusionOk="0">
                  <a:moveTo>
                    <a:pt x="4378" y="0"/>
                  </a:moveTo>
                  <a:cubicBezTo>
                    <a:pt x="2742" y="0"/>
                    <a:pt x="1332" y="608"/>
                    <a:pt x="587" y="1801"/>
                  </a:cubicBezTo>
                  <a:cubicBezTo>
                    <a:pt x="157" y="2489"/>
                    <a:pt x="1" y="3292"/>
                    <a:pt x="81" y="4129"/>
                  </a:cubicBezTo>
                  <a:cubicBezTo>
                    <a:pt x="130" y="3570"/>
                    <a:pt x="290" y="3035"/>
                    <a:pt x="587" y="2560"/>
                  </a:cubicBezTo>
                  <a:cubicBezTo>
                    <a:pt x="1332" y="1367"/>
                    <a:pt x="2742" y="759"/>
                    <a:pt x="4378" y="759"/>
                  </a:cubicBezTo>
                  <a:cubicBezTo>
                    <a:pt x="5785" y="759"/>
                    <a:pt x="7358" y="1208"/>
                    <a:pt x="8819" y="2122"/>
                  </a:cubicBezTo>
                  <a:cubicBezTo>
                    <a:pt x="10999" y="3483"/>
                    <a:pt x="12358" y="5521"/>
                    <a:pt x="12540" y="7381"/>
                  </a:cubicBezTo>
                  <a:cubicBezTo>
                    <a:pt x="12712" y="5337"/>
                    <a:pt x="11301" y="2912"/>
                    <a:pt x="8819" y="1363"/>
                  </a:cubicBezTo>
                  <a:cubicBezTo>
                    <a:pt x="7357" y="450"/>
                    <a:pt x="5784" y="0"/>
                    <a:pt x="437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3823150" y="2917775"/>
              <a:ext cx="239000" cy="142875"/>
            </a:xfrm>
            <a:custGeom>
              <a:avLst/>
              <a:gdLst/>
              <a:ahLst/>
              <a:cxnLst/>
              <a:rect l="l" t="t" r="r" b="b"/>
              <a:pathLst>
                <a:path w="9560" h="5715" extrusionOk="0">
                  <a:moveTo>
                    <a:pt x="296" y="1"/>
                  </a:moveTo>
                  <a:lnTo>
                    <a:pt x="296" y="1"/>
                  </a:lnTo>
                  <a:cubicBezTo>
                    <a:pt x="0" y="1559"/>
                    <a:pt x="1039" y="3497"/>
                    <a:pt x="2982" y="4711"/>
                  </a:cubicBezTo>
                  <a:cubicBezTo>
                    <a:pt x="4058" y="5384"/>
                    <a:pt x="5216" y="5715"/>
                    <a:pt x="6252" y="5715"/>
                  </a:cubicBezTo>
                  <a:cubicBezTo>
                    <a:pt x="7456" y="5715"/>
                    <a:pt x="8494" y="5267"/>
                    <a:pt x="9043" y="4389"/>
                  </a:cubicBezTo>
                  <a:cubicBezTo>
                    <a:pt x="9560" y="3562"/>
                    <a:pt x="9539" y="2512"/>
                    <a:pt x="9093" y="1488"/>
                  </a:cubicBezTo>
                  <a:lnTo>
                    <a:pt x="9093" y="1488"/>
                  </a:lnTo>
                  <a:cubicBezTo>
                    <a:pt x="9033" y="1798"/>
                    <a:pt x="8943" y="2097"/>
                    <a:pt x="8774" y="2367"/>
                  </a:cubicBezTo>
                  <a:cubicBezTo>
                    <a:pt x="8226" y="3244"/>
                    <a:pt x="7188" y="3691"/>
                    <a:pt x="5984" y="3691"/>
                  </a:cubicBezTo>
                  <a:cubicBezTo>
                    <a:pt x="4948" y="3691"/>
                    <a:pt x="3789" y="3360"/>
                    <a:pt x="2713" y="2688"/>
                  </a:cubicBezTo>
                  <a:cubicBezTo>
                    <a:pt x="1565" y="1970"/>
                    <a:pt x="731" y="998"/>
                    <a:pt x="29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4323200" y="2222175"/>
              <a:ext cx="627375" cy="522850"/>
            </a:xfrm>
            <a:custGeom>
              <a:avLst/>
              <a:gdLst/>
              <a:ahLst/>
              <a:cxnLst/>
              <a:rect l="l" t="t" r="r" b="b"/>
              <a:pathLst>
                <a:path w="25095" h="20914" extrusionOk="0">
                  <a:moveTo>
                    <a:pt x="11445" y="1"/>
                  </a:moveTo>
                  <a:cubicBezTo>
                    <a:pt x="7998" y="1"/>
                    <a:pt x="4771" y="1556"/>
                    <a:pt x="2955" y="4463"/>
                  </a:cubicBezTo>
                  <a:cubicBezTo>
                    <a:pt x="1" y="9195"/>
                    <a:pt x="1898" y="15715"/>
                    <a:pt x="7195" y="19024"/>
                  </a:cubicBezTo>
                  <a:cubicBezTo>
                    <a:pt x="9237" y="20301"/>
                    <a:pt x="11487" y="20913"/>
                    <a:pt x="13650" y="20913"/>
                  </a:cubicBezTo>
                  <a:cubicBezTo>
                    <a:pt x="17096" y="20913"/>
                    <a:pt x="20322" y="19357"/>
                    <a:pt x="22138" y="16451"/>
                  </a:cubicBezTo>
                  <a:cubicBezTo>
                    <a:pt x="25095" y="11719"/>
                    <a:pt x="23198" y="5200"/>
                    <a:pt x="17900" y="1890"/>
                  </a:cubicBezTo>
                  <a:cubicBezTo>
                    <a:pt x="15858" y="614"/>
                    <a:pt x="13608" y="1"/>
                    <a:pt x="11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4336600" y="2222175"/>
              <a:ext cx="571425" cy="423300"/>
            </a:xfrm>
            <a:custGeom>
              <a:avLst/>
              <a:gdLst/>
              <a:ahLst/>
              <a:cxnLst/>
              <a:rect l="l" t="t" r="r" b="b"/>
              <a:pathLst>
                <a:path w="22857" h="16932" extrusionOk="0">
                  <a:moveTo>
                    <a:pt x="10909" y="1"/>
                  </a:moveTo>
                  <a:cubicBezTo>
                    <a:pt x="7463" y="1"/>
                    <a:pt x="4236" y="1556"/>
                    <a:pt x="2419" y="4463"/>
                  </a:cubicBezTo>
                  <a:cubicBezTo>
                    <a:pt x="1" y="8335"/>
                    <a:pt x="835" y="13403"/>
                    <a:pt x="4119" y="16931"/>
                  </a:cubicBezTo>
                  <a:cubicBezTo>
                    <a:pt x="3753" y="14678"/>
                    <a:pt x="4130" y="12374"/>
                    <a:pt x="5374" y="10383"/>
                  </a:cubicBezTo>
                  <a:cubicBezTo>
                    <a:pt x="7190" y="7476"/>
                    <a:pt x="10416" y="5920"/>
                    <a:pt x="13862" y="5920"/>
                  </a:cubicBezTo>
                  <a:cubicBezTo>
                    <a:pt x="16025" y="5920"/>
                    <a:pt x="18275" y="6533"/>
                    <a:pt x="20317" y="7810"/>
                  </a:cubicBezTo>
                  <a:cubicBezTo>
                    <a:pt x="21252" y="8393"/>
                    <a:pt x="22105" y="9098"/>
                    <a:pt x="22856" y="9904"/>
                  </a:cubicBezTo>
                  <a:cubicBezTo>
                    <a:pt x="22352" y="6803"/>
                    <a:pt x="20434" y="3807"/>
                    <a:pt x="17364" y="1890"/>
                  </a:cubicBezTo>
                  <a:cubicBezTo>
                    <a:pt x="15322" y="614"/>
                    <a:pt x="13072" y="1"/>
                    <a:pt x="1090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281950" y="2437050"/>
              <a:ext cx="721350" cy="453350"/>
            </a:xfrm>
            <a:custGeom>
              <a:avLst/>
              <a:gdLst/>
              <a:ahLst/>
              <a:cxnLst/>
              <a:rect l="l" t="t" r="r" b="b"/>
              <a:pathLst>
                <a:path w="28854" h="18134" extrusionOk="0">
                  <a:moveTo>
                    <a:pt x="28058" y="0"/>
                  </a:moveTo>
                  <a:lnTo>
                    <a:pt x="28058" y="0"/>
                  </a:lnTo>
                  <a:cubicBezTo>
                    <a:pt x="28080" y="2745"/>
                    <a:pt x="27337" y="5555"/>
                    <a:pt x="25753" y="8089"/>
                  </a:cubicBezTo>
                  <a:cubicBezTo>
                    <a:pt x="22924" y="12618"/>
                    <a:pt x="18125" y="15129"/>
                    <a:pt x="13300" y="15129"/>
                  </a:cubicBezTo>
                  <a:cubicBezTo>
                    <a:pt x="10820" y="15129"/>
                    <a:pt x="8334" y="14465"/>
                    <a:pt x="6104" y="13072"/>
                  </a:cubicBezTo>
                  <a:cubicBezTo>
                    <a:pt x="2863" y="11046"/>
                    <a:pt x="773" y="7856"/>
                    <a:pt x="0" y="4319"/>
                  </a:cubicBezTo>
                  <a:lnTo>
                    <a:pt x="0" y="4319"/>
                  </a:lnTo>
                  <a:cubicBezTo>
                    <a:pt x="35" y="9000"/>
                    <a:pt x="2299" y="13488"/>
                    <a:pt x="6439" y="16077"/>
                  </a:cubicBezTo>
                  <a:cubicBezTo>
                    <a:pt x="8669" y="17470"/>
                    <a:pt x="11155" y="18134"/>
                    <a:pt x="13635" y="18134"/>
                  </a:cubicBezTo>
                  <a:cubicBezTo>
                    <a:pt x="18460" y="18134"/>
                    <a:pt x="23259" y="15623"/>
                    <a:pt x="26090" y="11093"/>
                  </a:cubicBezTo>
                  <a:cubicBezTo>
                    <a:pt x="28259" y="7622"/>
                    <a:pt x="28853" y="3628"/>
                    <a:pt x="2805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41600" y="1870125"/>
              <a:ext cx="131525" cy="89525"/>
            </a:xfrm>
            <a:custGeom>
              <a:avLst/>
              <a:gdLst/>
              <a:ahLst/>
              <a:cxnLst/>
              <a:rect l="l" t="t" r="r" b="b"/>
              <a:pathLst>
                <a:path w="5261" h="3581" extrusionOk="0">
                  <a:moveTo>
                    <a:pt x="2080" y="1"/>
                  </a:moveTo>
                  <a:cubicBezTo>
                    <a:pt x="1232" y="1"/>
                    <a:pt x="525" y="360"/>
                    <a:pt x="307" y="984"/>
                  </a:cubicBezTo>
                  <a:cubicBezTo>
                    <a:pt x="1" y="1867"/>
                    <a:pt x="793" y="2942"/>
                    <a:pt x="2075" y="3388"/>
                  </a:cubicBezTo>
                  <a:cubicBezTo>
                    <a:pt x="2451" y="3519"/>
                    <a:pt x="2828" y="3581"/>
                    <a:pt x="3180" y="3581"/>
                  </a:cubicBezTo>
                  <a:cubicBezTo>
                    <a:pt x="4029" y="3581"/>
                    <a:pt x="4737" y="3221"/>
                    <a:pt x="4953" y="2596"/>
                  </a:cubicBezTo>
                  <a:cubicBezTo>
                    <a:pt x="5260" y="1716"/>
                    <a:pt x="4468" y="638"/>
                    <a:pt x="3184" y="193"/>
                  </a:cubicBezTo>
                  <a:cubicBezTo>
                    <a:pt x="2808" y="63"/>
                    <a:pt x="2432" y="1"/>
                    <a:pt x="2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838850" y="1898975"/>
              <a:ext cx="158975" cy="83000"/>
            </a:xfrm>
            <a:custGeom>
              <a:avLst/>
              <a:gdLst/>
              <a:ahLst/>
              <a:cxnLst/>
              <a:rect l="l" t="t" r="r" b="b"/>
              <a:pathLst>
                <a:path w="6359" h="3320" extrusionOk="0">
                  <a:moveTo>
                    <a:pt x="5636" y="1"/>
                  </a:moveTo>
                  <a:lnTo>
                    <a:pt x="5636" y="1"/>
                  </a:lnTo>
                  <a:cubicBezTo>
                    <a:pt x="5890" y="491"/>
                    <a:pt x="5963" y="1007"/>
                    <a:pt x="5798" y="1483"/>
                  </a:cubicBezTo>
                  <a:cubicBezTo>
                    <a:pt x="5505" y="2329"/>
                    <a:pt x="4547" y="2816"/>
                    <a:pt x="3396" y="2816"/>
                  </a:cubicBezTo>
                  <a:cubicBezTo>
                    <a:pt x="2919" y="2816"/>
                    <a:pt x="2408" y="2732"/>
                    <a:pt x="1897" y="2555"/>
                  </a:cubicBezTo>
                  <a:cubicBezTo>
                    <a:pt x="1097" y="2278"/>
                    <a:pt x="438" y="1815"/>
                    <a:pt x="0" y="1283"/>
                  </a:cubicBezTo>
                  <a:lnTo>
                    <a:pt x="0" y="1283"/>
                  </a:lnTo>
                  <a:cubicBezTo>
                    <a:pt x="386" y="2022"/>
                    <a:pt x="1186" y="2696"/>
                    <a:pt x="2234" y="3059"/>
                  </a:cubicBezTo>
                  <a:cubicBezTo>
                    <a:pt x="2743" y="3236"/>
                    <a:pt x="3252" y="3319"/>
                    <a:pt x="3729" y="3319"/>
                  </a:cubicBezTo>
                  <a:cubicBezTo>
                    <a:pt x="4880" y="3319"/>
                    <a:pt x="5840" y="2832"/>
                    <a:pt x="6134" y="1986"/>
                  </a:cubicBezTo>
                  <a:cubicBezTo>
                    <a:pt x="6358" y="1343"/>
                    <a:pt x="6146" y="623"/>
                    <a:pt x="563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843750" y="1870125"/>
              <a:ext cx="115700" cy="72425"/>
            </a:xfrm>
            <a:custGeom>
              <a:avLst/>
              <a:gdLst/>
              <a:ahLst/>
              <a:cxnLst/>
              <a:rect l="l" t="t" r="r" b="b"/>
              <a:pathLst>
                <a:path w="4628" h="2897" extrusionOk="0">
                  <a:moveTo>
                    <a:pt x="1995" y="1"/>
                  </a:moveTo>
                  <a:cubicBezTo>
                    <a:pt x="1145" y="1"/>
                    <a:pt x="438" y="361"/>
                    <a:pt x="221" y="985"/>
                  </a:cubicBezTo>
                  <a:cubicBezTo>
                    <a:pt x="0" y="1626"/>
                    <a:pt x="362" y="2369"/>
                    <a:pt x="1066" y="2897"/>
                  </a:cubicBezTo>
                  <a:cubicBezTo>
                    <a:pt x="787" y="2481"/>
                    <a:pt x="681" y="2026"/>
                    <a:pt x="825" y="1610"/>
                  </a:cubicBezTo>
                  <a:cubicBezTo>
                    <a:pt x="1042" y="986"/>
                    <a:pt x="1749" y="627"/>
                    <a:pt x="2598" y="627"/>
                  </a:cubicBezTo>
                  <a:cubicBezTo>
                    <a:pt x="2950" y="627"/>
                    <a:pt x="3326" y="689"/>
                    <a:pt x="3702" y="819"/>
                  </a:cubicBezTo>
                  <a:cubicBezTo>
                    <a:pt x="4034" y="935"/>
                    <a:pt x="4347" y="1101"/>
                    <a:pt x="4627" y="1313"/>
                  </a:cubicBezTo>
                  <a:cubicBezTo>
                    <a:pt x="4313" y="845"/>
                    <a:pt x="3778" y="429"/>
                    <a:pt x="3100" y="193"/>
                  </a:cubicBezTo>
                  <a:cubicBezTo>
                    <a:pt x="2724" y="63"/>
                    <a:pt x="2347" y="1"/>
                    <a:pt x="199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392400" y="1854975"/>
              <a:ext cx="103600" cy="92125"/>
            </a:xfrm>
            <a:custGeom>
              <a:avLst/>
              <a:gdLst/>
              <a:ahLst/>
              <a:cxnLst/>
              <a:rect l="l" t="t" r="r" b="b"/>
              <a:pathLst>
                <a:path w="4144" h="3685" extrusionOk="0">
                  <a:moveTo>
                    <a:pt x="1523" y="1"/>
                  </a:moveTo>
                  <a:cubicBezTo>
                    <a:pt x="912" y="1"/>
                    <a:pt x="355" y="235"/>
                    <a:pt x="1" y="641"/>
                  </a:cubicBezTo>
                  <a:cubicBezTo>
                    <a:pt x="135" y="619"/>
                    <a:pt x="271" y="608"/>
                    <a:pt x="406" y="608"/>
                  </a:cubicBezTo>
                  <a:cubicBezTo>
                    <a:pt x="687" y="608"/>
                    <a:pt x="967" y="655"/>
                    <a:pt x="1232" y="750"/>
                  </a:cubicBezTo>
                  <a:cubicBezTo>
                    <a:pt x="2370" y="1146"/>
                    <a:pt x="3026" y="2235"/>
                    <a:pt x="2694" y="3185"/>
                  </a:cubicBezTo>
                  <a:cubicBezTo>
                    <a:pt x="2631" y="3368"/>
                    <a:pt x="2535" y="3537"/>
                    <a:pt x="2408" y="3684"/>
                  </a:cubicBezTo>
                  <a:cubicBezTo>
                    <a:pt x="3063" y="3566"/>
                    <a:pt x="3608" y="3172"/>
                    <a:pt x="3814" y="2579"/>
                  </a:cubicBezTo>
                  <a:cubicBezTo>
                    <a:pt x="4144" y="1628"/>
                    <a:pt x="3490" y="539"/>
                    <a:pt x="2351" y="143"/>
                  </a:cubicBezTo>
                  <a:cubicBezTo>
                    <a:pt x="2073" y="47"/>
                    <a:pt x="1793" y="1"/>
                    <a:pt x="152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318850" y="1823500"/>
              <a:ext cx="212250" cy="166600"/>
            </a:xfrm>
            <a:custGeom>
              <a:avLst/>
              <a:gdLst/>
              <a:ahLst/>
              <a:cxnLst/>
              <a:rect l="l" t="t" r="r" b="b"/>
              <a:pathLst>
                <a:path w="8490" h="6664" extrusionOk="0">
                  <a:moveTo>
                    <a:pt x="1850" y="0"/>
                  </a:moveTo>
                  <a:lnTo>
                    <a:pt x="1850" y="0"/>
                  </a:lnTo>
                  <a:cubicBezTo>
                    <a:pt x="1215" y="440"/>
                    <a:pt x="741" y="1056"/>
                    <a:pt x="535" y="1805"/>
                  </a:cubicBezTo>
                  <a:cubicBezTo>
                    <a:pt x="1" y="3748"/>
                    <a:pt x="1452" y="5840"/>
                    <a:pt x="3777" y="6480"/>
                  </a:cubicBezTo>
                  <a:cubicBezTo>
                    <a:pt x="4233" y="6605"/>
                    <a:pt x="4687" y="6664"/>
                    <a:pt x="5127" y="6664"/>
                  </a:cubicBezTo>
                  <a:cubicBezTo>
                    <a:pt x="6531" y="6664"/>
                    <a:pt x="7792" y="6061"/>
                    <a:pt x="8490" y="5060"/>
                  </a:cubicBezTo>
                  <a:lnTo>
                    <a:pt x="8490" y="5060"/>
                  </a:lnTo>
                  <a:cubicBezTo>
                    <a:pt x="7806" y="5527"/>
                    <a:pt x="6937" y="5791"/>
                    <a:pt x="6006" y="5791"/>
                  </a:cubicBezTo>
                  <a:cubicBezTo>
                    <a:pt x="5563" y="5791"/>
                    <a:pt x="5107" y="5732"/>
                    <a:pt x="4650" y="5606"/>
                  </a:cubicBezTo>
                  <a:cubicBezTo>
                    <a:pt x="2325" y="4969"/>
                    <a:pt x="873" y="2876"/>
                    <a:pt x="1406" y="934"/>
                  </a:cubicBezTo>
                  <a:cubicBezTo>
                    <a:pt x="1499" y="593"/>
                    <a:pt x="1657" y="283"/>
                    <a:pt x="185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4959950" y="1941925"/>
              <a:ext cx="65125" cy="52875"/>
            </a:xfrm>
            <a:custGeom>
              <a:avLst/>
              <a:gdLst/>
              <a:ahLst/>
              <a:cxnLst/>
              <a:rect l="l" t="t" r="r" b="b"/>
              <a:pathLst>
                <a:path w="2605" h="2115" extrusionOk="0">
                  <a:moveTo>
                    <a:pt x="2364" y="1"/>
                  </a:moveTo>
                  <a:lnTo>
                    <a:pt x="2364" y="1"/>
                  </a:lnTo>
                  <a:cubicBezTo>
                    <a:pt x="2386" y="344"/>
                    <a:pt x="2280" y="717"/>
                    <a:pt x="2031" y="1035"/>
                  </a:cubicBezTo>
                  <a:cubicBezTo>
                    <a:pt x="1727" y="1421"/>
                    <a:pt x="1294" y="1632"/>
                    <a:pt x="888" y="1632"/>
                  </a:cubicBezTo>
                  <a:cubicBezTo>
                    <a:pt x="653" y="1632"/>
                    <a:pt x="427" y="1561"/>
                    <a:pt x="240" y="1414"/>
                  </a:cubicBezTo>
                  <a:cubicBezTo>
                    <a:pt x="145" y="1340"/>
                    <a:pt x="63" y="1248"/>
                    <a:pt x="1" y="1144"/>
                  </a:cubicBezTo>
                  <a:lnTo>
                    <a:pt x="1" y="1144"/>
                  </a:lnTo>
                  <a:cubicBezTo>
                    <a:pt x="29" y="1441"/>
                    <a:pt x="148" y="1716"/>
                    <a:pt x="382" y="1898"/>
                  </a:cubicBezTo>
                  <a:cubicBezTo>
                    <a:pt x="569" y="2044"/>
                    <a:pt x="795" y="2114"/>
                    <a:pt x="1029" y="2114"/>
                  </a:cubicBezTo>
                  <a:cubicBezTo>
                    <a:pt x="1436" y="2114"/>
                    <a:pt x="1869" y="1904"/>
                    <a:pt x="2173" y="1518"/>
                  </a:cubicBezTo>
                  <a:cubicBezTo>
                    <a:pt x="2551" y="1036"/>
                    <a:pt x="2604" y="434"/>
                    <a:pt x="236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4536100" y="1474475"/>
              <a:ext cx="71925" cy="49275"/>
            </a:xfrm>
            <a:custGeom>
              <a:avLst/>
              <a:gdLst/>
              <a:ahLst/>
              <a:cxnLst/>
              <a:rect l="l" t="t" r="r" b="b"/>
              <a:pathLst>
                <a:path w="2877" h="1971" extrusionOk="0">
                  <a:moveTo>
                    <a:pt x="1573" y="1"/>
                  </a:moveTo>
                  <a:cubicBezTo>
                    <a:pt x="1277" y="1"/>
                    <a:pt x="964" y="88"/>
                    <a:pt x="679" y="270"/>
                  </a:cubicBezTo>
                  <a:cubicBezTo>
                    <a:pt x="356" y="474"/>
                    <a:pt x="116" y="783"/>
                    <a:pt x="1" y="1147"/>
                  </a:cubicBezTo>
                  <a:cubicBezTo>
                    <a:pt x="116" y="1000"/>
                    <a:pt x="250" y="862"/>
                    <a:pt x="423" y="753"/>
                  </a:cubicBezTo>
                  <a:cubicBezTo>
                    <a:pt x="708" y="572"/>
                    <a:pt x="1022" y="484"/>
                    <a:pt x="1318" y="484"/>
                  </a:cubicBezTo>
                  <a:cubicBezTo>
                    <a:pt x="1741" y="484"/>
                    <a:pt x="2128" y="664"/>
                    <a:pt x="2345" y="1003"/>
                  </a:cubicBezTo>
                  <a:cubicBezTo>
                    <a:pt x="2527" y="1292"/>
                    <a:pt x="2554" y="1639"/>
                    <a:pt x="2449" y="1971"/>
                  </a:cubicBezTo>
                  <a:cubicBezTo>
                    <a:pt x="2797" y="1525"/>
                    <a:pt x="2876" y="954"/>
                    <a:pt x="2601" y="521"/>
                  </a:cubicBezTo>
                  <a:cubicBezTo>
                    <a:pt x="2384" y="180"/>
                    <a:pt x="1997" y="1"/>
                    <a:pt x="157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4945775" y="1613600"/>
              <a:ext cx="68825" cy="55300"/>
            </a:xfrm>
            <a:custGeom>
              <a:avLst/>
              <a:gdLst/>
              <a:ahLst/>
              <a:cxnLst/>
              <a:rect l="l" t="t" r="r" b="b"/>
              <a:pathLst>
                <a:path w="2753" h="2212" extrusionOk="0">
                  <a:moveTo>
                    <a:pt x="1326" y="0"/>
                  </a:moveTo>
                  <a:cubicBezTo>
                    <a:pt x="1156" y="0"/>
                    <a:pt x="980" y="26"/>
                    <a:pt x="805" y="81"/>
                  </a:cubicBezTo>
                  <a:cubicBezTo>
                    <a:pt x="487" y="179"/>
                    <a:pt x="207" y="370"/>
                    <a:pt x="0" y="630"/>
                  </a:cubicBezTo>
                  <a:cubicBezTo>
                    <a:pt x="147" y="522"/>
                    <a:pt x="310" y="440"/>
                    <a:pt x="483" y="385"/>
                  </a:cubicBezTo>
                  <a:cubicBezTo>
                    <a:pt x="657" y="330"/>
                    <a:pt x="833" y="304"/>
                    <a:pt x="1003" y="304"/>
                  </a:cubicBezTo>
                  <a:cubicBezTo>
                    <a:pt x="1594" y="304"/>
                    <a:pt x="2114" y="618"/>
                    <a:pt x="2272" y="1126"/>
                  </a:cubicBezTo>
                  <a:cubicBezTo>
                    <a:pt x="2389" y="1501"/>
                    <a:pt x="2281" y="1894"/>
                    <a:pt x="2025" y="2212"/>
                  </a:cubicBezTo>
                  <a:cubicBezTo>
                    <a:pt x="2506" y="1875"/>
                    <a:pt x="2753" y="1328"/>
                    <a:pt x="2594" y="822"/>
                  </a:cubicBezTo>
                  <a:cubicBezTo>
                    <a:pt x="2435" y="314"/>
                    <a:pt x="1917" y="0"/>
                    <a:pt x="132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4552850" y="1239350"/>
              <a:ext cx="139350" cy="72575"/>
            </a:xfrm>
            <a:custGeom>
              <a:avLst/>
              <a:gdLst/>
              <a:ahLst/>
              <a:cxnLst/>
              <a:rect l="l" t="t" r="r" b="b"/>
              <a:pathLst>
                <a:path w="5574" h="2903" extrusionOk="0">
                  <a:moveTo>
                    <a:pt x="2321" y="1"/>
                  </a:moveTo>
                  <a:cubicBezTo>
                    <a:pt x="1174" y="1"/>
                    <a:pt x="271" y="424"/>
                    <a:pt x="130" y="1110"/>
                  </a:cubicBezTo>
                  <a:cubicBezTo>
                    <a:pt x="1" y="1755"/>
                    <a:pt x="586" y="2447"/>
                    <a:pt x="1534" y="2902"/>
                  </a:cubicBezTo>
                  <a:cubicBezTo>
                    <a:pt x="1253" y="2575"/>
                    <a:pt x="1114" y="2219"/>
                    <a:pt x="1183" y="1878"/>
                  </a:cubicBezTo>
                  <a:cubicBezTo>
                    <a:pt x="1324" y="1192"/>
                    <a:pt x="2229" y="768"/>
                    <a:pt x="3376" y="768"/>
                  </a:cubicBezTo>
                  <a:cubicBezTo>
                    <a:pt x="3702" y="768"/>
                    <a:pt x="4047" y="802"/>
                    <a:pt x="4400" y="874"/>
                  </a:cubicBezTo>
                  <a:cubicBezTo>
                    <a:pt x="4806" y="956"/>
                    <a:pt x="5200" y="1089"/>
                    <a:pt x="5573" y="1268"/>
                  </a:cubicBezTo>
                  <a:cubicBezTo>
                    <a:pt x="5134" y="752"/>
                    <a:pt x="4328" y="307"/>
                    <a:pt x="3349" y="107"/>
                  </a:cubicBezTo>
                  <a:cubicBezTo>
                    <a:pt x="2995" y="35"/>
                    <a:pt x="2648" y="1"/>
                    <a:pt x="232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3174425" y="2413200"/>
              <a:ext cx="143600" cy="231125"/>
            </a:xfrm>
            <a:custGeom>
              <a:avLst/>
              <a:gdLst/>
              <a:ahLst/>
              <a:cxnLst/>
              <a:rect l="l" t="t" r="r" b="b"/>
              <a:pathLst>
                <a:path w="5744" h="9245" extrusionOk="0">
                  <a:moveTo>
                    <a:pt x="794" y="0"/>
                  </a:moveTo>
                  <a:cubicBezTo>
                    <a:pt x="633" y="0"/>
                    <a:pt x="482" y="33"/>
                    <a:pt x="343" y="101"/>
                  </a:cubicBezTo>
                  <a:cubicBezTo>
                    <a:pt x="125" y="208"/>
                    <a:pt x="43" y="404"/>
                    <a:pt x="0" y="431"/>
                  </a:cubicBezTo>
                  <a:cubicBezTo>
                    <a:pt x="721" y="679"/>
                    <a:pt x="2182" y="2101"/>
                    <a:pt x="3238" y="4311"/>
                  </a:cubicBezTo>
                  <a:cubicBezTo>
                    <a:pt x="4253" y="6437"/>
                    <a:pt x="4118" y="8413"/>
                    <a:pt x="3924" y="9192"/>
                  </a:cubicBezTo>
                  <a:cubicBezTo>
                    <a:pt x="4024" y="9227"/>
                    <a:pt x="4129" y="9244"/>
                    <a:pt x="4232" y="9244"/>
                  </a:cubicBezTo>
                  <a:cubicBezTo>
                    <a:pt x="4379" y="9244"/>
                    <a:pt x="4524" y="9210"/>
                    <a:pt x="4657" y="9141"/>
                  </a:cubicBezTo>
                  <a:cubicBezTo>
                    <a:pt x="5743" y="8623"/>
                    <a:pt x="5658" y="6179"/>
                    <a:pt x="4466" y="3683"/>
                  </a:cubicBezTo>
                  <a:cubicBezTo>
                    <a:pt x="3428" y="1507"/>
                    <a:pt x="1887" y="0"/>
                    <a:pt x="794"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3159675" y="2422900"/>
              <a:ext cx="135100" cy="220575"/>
            </a:xfrm>
            <a:custGeom>
              <a:avLst/>
              <a:gdLst/>
              <a:ahLst/>
              <a:cxnLst/>
              <a:rect l="l" t="t" r="r" b="b"/>
              <a:pathLst>
                <a:path w="5404" h="8823" extrusionOk="0">
                  <a:moveTo>
                    <a:pt x="761" y="0"/>
                  </a:moveTo>
                  <a:cubicBezTo>
                    <a:pt x="707" y="0"/>
                    <a:pt x="657" y="11"/>
                    <a:pt x="612" y="32"/>
                  </a:cubicBezTo>
                  <a:cubicBezTo>
                    <a:pt x="1" y="325"/>
                    <a:pt x="443" y="2520"/>
                    <a:pt x="1596" y="4939"/>
                  </a:cubicBezTo>
                  <a:cubicBezTo>
                    <a:pt x="2664" y="7178"/>
                    <a:pt x="3971" y="8822"/>
                    <a:pt x="4643" y="8822"/>
                  </a:cubicBezTo>
                  <a:cubicBezTo>
                    <a:pt x="4697" y="8822"/>
                    <a:pt x="4747" y="8812"/>
                    <a:pt x="4792" y="8790"/>
                  </a:cubicBezTo>
                  <a:cubicBezTo>
                    <a:pt x="5404" y="8499"/>
                    <a:pt x="4963" y="6302"/>
                    <a:pt x="3809" y="3883"/>
                  </a:cubicBezTo>
                  <a:cubicBezTo>
                    <a:pt x="2740" y="1643"/>
                    <a:pt x="1433" y="0"/>
                    <a:pt x="761"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3191800" y="2502975"/>
              <a:ext cx="102950" cy="140525"/>
            </a:xfrm>
            <a:custGeom>
              <a:avLst/>
              <a:gdLst/>
              <a:ahLst/>
              <a:cxnLst/>
              <a:rect l="l" t="t" r="r" b="b"/>
              <a:pathLst>
                <a:path w="4118" h="5621" extrusionOk="0">
                  <a:moveTo>
                    <a:pt x="2178" y="0"/>
                  </a:moveTo>
                  <a:cubicBezTo>
                    <a:pt x="3091" y="2130"/>
                    <a:pt x="3403" y="3948"/>
                    <a:pt x="2849" y="4212"/>
                  </a:cubicBezTo>
                  <a:cubicBezTo>
                    <a:pt x="2804" y="4233"/>
                    <a:pt x="2754" y="4244"/>
                    <a:pt x="2701" y="4244"/>
                  </a:cubicBezTo>
                  <a:cubicBezTo>
                    <a:pt x="2099" y="4244"/>
                    <a:pt x="993" y="2921"/>
                    <a:pt x="1" y="1040"/>
                  </a:cubicBezTo>
                  <a:lnTo>
                    <a:pt x="1" y="1040"/>
                  </a:lnTo>
                  <a:cubicBezTo>
                    <a:pt x="97" y="1271"/>
                    <a:pt x="198" y="1500"/>
                    <a:pt x="312" y="1738"/>
                  </a:cubicBezTo>
                  <a:cubicBezTo>
                    <a:pt x="1379" y="3976"/>
                    <a:pt x="2685" y="5620"/>
                    <a:pt x="3358" y="5620"/>
                  </a:cubicBezTo>
                  <a:cubicBezTo>
                    <a:pt x="3412" y="5620"/>
                    <a:pt x="3462" y="5610"/>
                    <a:pt x="3507" y="5588"/>
                  </a:cubicBezTo>
                  <a:cubicBezTo>
                    <a:pt x="4117" y="5296"/>
                    <a:pt x="3678" y="3099"/>
                    <a:pt x="2524" y="680"/>
                  </a:cubicBezTo>
                  <a:cubicBezTo>
                    <a:pt x="2411" y="444"/>
                    <a:pt x="2295" y="222"/>
                    <a:pt x="217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4908175" y="1614100"/>
              <a:ext cx="105525" cy="84650"/>
            </a:xfrm>
            <a:custGeom>
              <a:avLst/>
              <a:gdLst/>
              <a:ahLst/>
              <a:cxnLst/>
              <a:rect l="l" t="t" r="r" b="b"/>
              <a:pathLst>
                <a:path w="4221" h="3386" extrusionOk="0">
                  <a:moveTo>
                    <a:pt x="1000" y="1"/>
                  </a:moveTo>
                  <a:lnTo>
                    <a:pt x="1000" y="1"/>
                  </a:lnTo>
                  <a:cubicBezTo>
                    <a:pt x="327" y="531"/>
                    <a:pt x="1" y="1356"/>
                    <a:pt x="248" y="2113"/>
                  </a:cubicBezTo>
                  <a:cubicBezTo>
                    <a:pt x="502" y="2900"/>
                    <a:pt x="1297" y="3385"/>
                    <a:pt x="2193" y="3385"/>
                  </a:cubicBezTo>
                  <a:cubicBezTo>
                    <a:pt x="2454" y="3385"/>
                    <a:pt x="2723" y="3344"/>
                    <a:pt x="2990" y="3257"/>
                  </a:cubicBezTo>
                  <a:cubicBezTo>
                    <a:pt x="3482" y="3099"/>
                    <a:pt x="3912" y="2793"/>
                    <a:pt x="4220" y="2378"/>
                  </a:cubicBezTo>
                  <a:lnTo>
                    <a:pt x="4220" y="2378"/>
                  </a:lnTo>
                  <a:cubicBezTo>
                    <a:pt x="3980" y="2565"/>
                    <a:pt x="3711" y="2709"/>
                    <a:pt x="3423" y="2802"/>
                  </a:cubicBezTo>
                  <a:cubicBezTo>
                    <a:pt x="3156" y="2889"/>
                    <a:pt x="2887" y="2930"/>
                    <a:pt x="2626" y="2930"/>
                  </a:cubicBezTo>
                  <a:cubicBezTo>
                    <a:pt x="1730" y="2930"/>
                    <a:pt x="935" y="2445"/>
                    <a:pt x="679" y="1658"/>
                  </a:cubicBezTo>
                  <a:cubicBezTo>
                    <a:pt x="496" y="1090"/>
                    <a:pt x="638" y="493"/>
                    <a:pt x="100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2118" name="Google Shape;2118;p51"/>
          <p:cNvSpPr txBox="1">
            <a:spLocks noGrp="1"/>
          </p:cNvSpPr>
          <p:nvPr>
            <p:ph type="title"/>
          </p:nvPr>
        </p:nvSpPr>
        <p:spPr>
          <a:xfrm>
            <a:off x="428658" y="1784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b="1" dirty="0">
                <a:ln w="10160">
                  <a:solidFill>
                    <a:schemeClr val="accent5"/>
                  </a:solidFill>
                  <a:prstDash val="solid"/>
                </a:ln>
                <a:effectLst>
                  <a:outerShdw blurRad="38100" dist="22860" dir="5400000" algn="tl" rotWithShape="0">
                    <a:srgbClr val="000000">
                      <a:alpha val="30000"/>
                    </a:srgbClr>
                  </a:outerShdw>
                </a:effectLst>
              </a:rPr>
              <a:t>¡Gracias!</a:t>
            </a:r>
            <a:endParaRPr sz="4200" b="1" dirty="0">
              <a:ln w="10160">
                <a:solidFill>
                  <a:schemeClr val="accent5"/>
                </a:solidFill>
                <a:prstDash val="solid"/>
              </a:ln>
              <a:effectLst>
                <a:outerShdw blurRad="38100" dist="22860" dir="5400000" algn="tl" rotWithShape="0">
                  <a:srgbClr val="000000">
                    <a:alpha val="30000"/>
                  </a:srgbClr>
                </a:outerShdw>
              </a:effectLst>
            </a:endParaRPr>
          </a:p>
        </p:txBody>
      </p:sp>
      <p:grpSp>
        <p:nvGrpSpPr>
          <p:cNvPr id="2226" name="Google Shape;2226;p51"/>
          <p:cNvGrpSpPr/>
          <p:nvPr/>
        </p:nvGrpSpPr>
        <p:grpSpPr>
          <a:xfrm>
            <a:off x="2070352" y="2272691"/>
            <a:ext cx="1710161" cy="1859600"/>
            <a:chOff x="1561375" y="892850"/>
            <a:chExt cx="1527475" cy="1660950"/>
          </a:xfrm>
        </p:grpSpPr>
        <p:sp>
          <p:nvSpPr>
            <p:cNvPr id="2227" name="Google Shape;2227;p51"/>
            <p:cNvSpPr/>
            <p:nvPr/>
          </p:nvSpPr>
          <p:spPr>
            <a:xfrm>
              <a:off x="1561375" y="1505975"/>
              <a:ext cx="303675" cy="238400"/>
            </a:xfrm>
            <a:custGeom>
              <a:avLst/>
              <a:gdLst/>
              <a:ahLst/>
              <a:cxnLst/>
              <a:rect l="l" t="t" r="r" b="b"/>
              <a:pathLst>
                <a:path w="12147" h="9536" extrusionOk="0">
                  <a:moveTo>
                    <a:pt x="9227" y="0"/>
                  </a:moveTo>
                  <a:cubicBezTo>
                    <a:pt x="8465" y="0"/>
                    <a:pt x="7900" y="1382"/>
                    <a:pt x="8281" y="2140"/>
                  </a:cubicBezTo>
                  <a:cubicBezTo>
                    <a:pt x="8281" y="2140"/>
                    <a:pt x="6892" y="798"/>
                    <a:pt x="5816" y="488"/>
                  </a:cubicBezTo>
                  <a:cubicBezTo>
                    <a:pt x="5492" y="395"/>
                    <a:pt x="5179" y="352"/>
                    <a:pt x="4879" y="352"/>
                  </a:cubicBezTo>
                  <a:cubicBezTo>
                    <a:pt x="1638" y="352"/>
                    <a:pt x="0" y="5413"/>
                    <a:pt x="4287" y="7422"/>
                  </a:cubicBezTo>
                  <a:cubicBezTo>
                    <a:pt x="7889" y="8980"/>
                    <a:pt x="9473" y="9536"/>
                    <a:pt x="9473" y="9536"/>
                  </a:cubicBezTo>
                  <a:lnTo>
                    <a:pt x="12147" y="3913"/>
                  </a:lnTo>
                  <a:cubicBezTo>
                    <a:pt x="12147" y="3913"/>
                    <a:pt x="10878" y="1399"/>
                    <a:pt x="9851" y="318"/>
                  </a:cubicBezTo>
                  <a:cubicBezTo>
                    <a:pt x="9638" y="94"/>
                    <a:pt x="9426" y="0"/>
                    <a:pt x="9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1"/>
            <p:cNvSpPr/>
            <p:nvPr/>
          </p:nvSpPr>
          <p:spPr>
            <a:xfrm>
              <a:off x="1603250" y="1597475"/>
              <a:ext cx="242950" cy="146900"/>
            </a:xfrm>
            <a:custGeom>
              <a:avLst/>
              <a:gdLst/>
              <a:ahLst/>
              <a:cxnLst/>
              <a:rect l="l" t="t" r="r" b="b"/>
              <a:pathLst>
                <a:path w="9718" h="5876" extrusionOk="0">
                  <a:moveTo>
                    <a:pt x="9443" y="1"/>
                  </a:moveTo>
                  <a:cubicBezTo>
                    <a:pt x="9443" y="1"/>
                    <a:pt x="6843" y="3601"/>
                    <a:pt x="6161" y="3601"/>
                  </a:cubicBezTo>
                  <a:cubicBezTo>
                    <a:pt x="6148" y="3601"/>
                    <a:pt x="6135" y="3600"/>
                    <a:pt x="6124" y="3597"/>
                  </a:cubicBezTo>
                  <a:cubicBezTo>
                    <a:pt x="3070" y="3124"/>
                    <a:pt x="713" y="798"/>
                    <a:pt x="28" y="58"/>
                  </a:cubicBezTo>
                  <a:lnTo>
                    <a:pt x="28" y="58"/>
                  </a:lnTo>
                  <a:cubicBezTo>
                    <a:pt x="1" y="1424"/>
                    <a:pt x="740" y="2884"/>
                    <a:pt x="2612" y="3760"/>
                  </a:cubicBezTo>
                  <a:cubicBezTo>
                    <a:pt x="6214" y="5320"/>
                    <a:pt x="7798" y="5876"/>
                    <a:pt x="7798" y="5876"/>
                  </a:cubicBezTo>
                  <a:lnTo>
                    <a:pt x="9717" y="1841"/>
                  </a:lnTo>
                  <a:cubicBezTo>
                    <a:pt x="9565" y="814"/>
                    <a:pt x="9443" y="1"/>
                    <a:pt x="9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1"/>
            <p:cNvSpPr/>
            <p:nvPr/>
          </p:nvSpPr>
          <p:spPr>
            <a:xfrm>
              <a:off x="2779500" y="1725700"/>
              <a:ext cx="290125" cy="258575"/>
            </a:xfrm>
            <a:custGeom>
              <a:avLst/>
              <a:gdLst/>
              <a:ahLst/>
              <a:cxnLst/>
              <a:rect l="l" t="t" r="r" b="b"/>
              <a:pathLst>
                <a:path w="11605" h="10343" extrusionOk="0">
                  <a:moveTo>
                    <a:pt x="4304" y="0"/>
                  </a:moveTo>
                  <a:lnTo>
                    <a:pt x="1" y="4499"/>
                  </a:lnTo>
                  <a:cubicBezTo>
                    <a:pt x="1" y="4499"/>
                    <a:pt x="568" y="7412"/>
                    <a:pt x="1195" y="8766"/>
                  </a:cubicBezTo>
                  <a:cubicBezTo>
                    <a:pt x="1372" y="9147"/>
                    <a:pt x="1625" y="9300"/>
                    <a:pt x="1894" y="9300"/>
                  </a:cubicBezTo>
                  <a:cubicBezTo>
                    <a:pt x="2581" y="9300"/>
                    <a:pt x="3373" y="8301"/>
                    <a:pt x="3265" y="7541"/>
                  </a:cubicBezTo>
                  <a:lnTo>
                    <a:pt x="3265" y="7541"/>
                  </a:lnTo>
                  <a:cubicBezTo>
                    <a:pt x="3265" y="7541"/>
                    <a:pt x="3955" y="9118"/>
                    <a:pt x="4876" y="9755"/>
                  </a:cubicBezTo>
                  <a:cubicBezTo>
                    <a:pt x="5464" y="10163"/>
                    <a:pt x="6080" y="10342"/>
                    <a:pt x="6673" y="10342"/>
                  </a:cubicBezTo>
                  <a:cubicBezTo>
                    <a:pt x="9378" y="10342"/>
                    <a:pt x="11604" y="6606"/>
                    <a:pt x="8541" y="3676"/>
                  </a:cubicBezTo>
                  <a:cubicBezTo>
                    <a:pt x="5625" y="1046"/>
                    <a:pt x="4304" y="0"/>
                    <a:pt x="4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1"/>
            <p:cNvSpPr/>
            <p:nvPr/>
          </p:nvSpPr>
          <p:spPr>
            <a:xfrm>
              <a:off x="2779500" y="1825400"/>
              <a:ext cx="81175" cy="132800"/>
            </a:xfrm>
            <a:custGeom>
              <a:avLst/>
              <a:gdLst/>
              <a:ahLst/>
              <a:cxnLst/>
              <a:rect l="l" t="t" r="r" b="b"/>
              <a:pathLst>
                <a:path w="3247" h="5312" extrusionOk="0">
                  <a:moveTo>
                    <a:pt x="1425" y="1"/>
                  </a:moveTo>
                  <a:cubicBezTo>
                    <a:pt x="1149" y="1"/>
                    <a:pt x="662" y="144"/>
                    <a:pt x="197" y="308"/>
                  </a:cubicBezTo>
                  <a:lnTo>
                    <a:pt x="1" y="511"/>
                  </a:lnTo>
                  <a:cubicBezTo>
                    <a:pt x="1" y="511"/>
                    <a:pt x="568" y="3424"/>
                    <a:pt x="1195" y="4778"/>
                  </a:cubicBezTo>
                  <a:cubicBezTo>
                    <a:pt x="1372" y="5159"/>
                    <a:pt x="1625" y="5312"/>
                    <a:pt x="1894" y="5312"/>
                  </a:cubicBezTo>
                  <a:cubicBezTo>
                    <a:pt x="2464" y="5312"/>
                    <a:pt x="3107" y="4623"/>
                    <a:pt x="3246" y="3954"/>
                  </a:cubicBezTo>
                  <a:lnTo>
                    <a:pt x="3246" y="3954"/>
                  </a:lnTo>
                  <a:cubicBezTo>
                    <a:pt x="3130" y="4121"/>
                    <a:pt x="2945" y="4219"/>
                    <a:pt x="2735" y="4219"/>
                  </a:cubicBezTo>
                  <a:cubicBezTo>
                    <a:pt x="2529" y="4219"/>
                    <a:pt x="2299" y="4125"/>
                    <a:pt x="2087" y="3910"/>
                  </a:cubicBezTo>
                  <a:cubicBezTo>
                    <a:pt x="1659" y="3474"/>
                    <a:pt x="1640" y="78"/>
                    <a:pt x="1640" y="78"/>
                  </a:cubicBezTo>
                  <a:cubicBezTo>
                    <a:pt x="1613" y="24"/>
                    <a:pt x="1536" y="1"/>
                    <a:pt x="1425" y="1"/>
                  </a:cubicBezTo>
                  <a:close/>
                </a:path>
              </a:pathLst>
            </a:custGeom>
            <a:solidFill>
              <a:srgbClr val="97C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1"/>
            <p:cNvSpPr/>
            <p:nvPr/>
          </p:nvSpPr>
          <p:spPr>
            <a:xfrm>
              <a:off x="1735250" y="1255625"/>
              <a:ext cx="181325" cy="296900"/>
            </a:xfrm>
            <a:custGeom>
              <a:avLst/>
              <a:gdLst/>
              <a:ahLst/>
              <a:cxnLst/>
              <a:rect l="l" t="t" r="r" b="b"/>
              <a:pathLst>
                <a:path w="7253" h="11876" extrusionOk="0">
                  <a:moveTo>
                    <a:pt x="3866" y="1"/>
                  </a:moveTo>
                  <a:cubicBezTo>
                    <a:pt x="3030" y="1"/>
                    <a:pt x="1298" y="173"/>
                    <a:pt x="742" y="1545"/>
                  </a:cubicBezTo>
                  <a:cubicBezTo>
                    <a:pt x="0" y="3379"/>
                    <a:pt x="2309" y="11725"/>
                    <a:pt x="4291" y="11874"/>
                  </a:cubicBezTo>
                  <a:cubicBezTo>
                    <a:pt x="4317" y="11875"/>
                    <a:pt x="4344" y="11875"/>
                    <a:pt x="4371" y="11875"/>
                  </a:cubicBezTo>
                  <a:cubicBezTo>
                    <a:pt x="5692" y="11875"/>
                    <a:pt x="7253" y="11092"/>
                    <a:pt x="7253" y="11092"/>
                  </a:cubicBezTo>
                  <a:lnTo>
                    <a:pt x="4327" y="20"/>
                  </a:lnTo>
                  <a:cubicBezTo>
                    <a:pt x="4327" y="20"/>
                    <a:pt x="4147" y="1"/>
                    <a:pt x="3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1"/>
            <p:cNvSpPr/>
            <p:nvPr/>
          </p:nvSpPr>
          <p:spPr>
            <a:xfrm>
              <a:off x="2565000" y="1043025"/>
              <a:ext cx="188450" cy="299225"/>
            </a:xfrm>
            <a:custGeom>
              <a:avLst/>
              <a:gdLst/>
              <a:ahLst/>
              <a:cxnLst/>
              <a:rect l="l" t="t" r="r" b="b"/>
              <a:pathLst>
                <a:path w="7538" h="11969" extrusionOk="0">
                  <a:moveTo>
                    <a:pt x="2515" y="1"/>
                  </a:moveTo>
                  <a:cubicBezTo>
                    <a:pt x="1241" y="1"/>
                    <a:pt x="0" y="896"/>
                    <a:pt x="0" y="896"/>
                  </a:cubicBezTo>
                  <a:lnTo>
                    <a:pt x="2926" y="11968"/>
                  </a:lnTo>
                  <a:cubicBezTo>
                    <a:pt x="2926" y="11968"/>
                    <a:pt x="4742" y="11874"/>
                    <a:pt x="5889" y="11185"/>
                  </a:cubicBezTo>
                  <a:cubicBezTo>
                    <a:pt x="7538" y="10075"/>
                    <a:pt x="5421" y="1678"/>
                    <a:pt x="3870" y="451"/>
                  </a:cubicBezTo>
                  <a:cubicBezTo>
                    <a:pt x="3454" y="121"/>
                    <a:pt x="2982" y="1"/>
                    <a:pt x="2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1"/>
            <p:cNvSpPr/>
            <p:nvPr/>
          </p:nvSpPr>
          <p:spPr>
            <a:xfrm>
              <a:off x="2565000" y="1048225"/>
              <a:ext cx="162075" cy="294025"/>
            </a:xfrm>
            <a:custGeom>
              <a:avLst/>
              <a:gdLst/>
              <a:ahLst/>
              <a:cxnLst/>
              <a:rect l="l" t="t" r="r" b="b"/>
              <a:pathLst>
                <a:path w="6483" h="11761" extrusionOk="0">
                  <a:moveTo>
                    <a:pt x="1369" y="1"/>
                  </a:moveTo>
                  <a:cubicBezTo>
                    <a:pt x="885" y="168"/>
                    <a:pt x="424" y="400"/>
                    <a:pt x="0" y="688"/>
                  </a:cubicBezTo>
                  <a:lnTo>
                    <a:pt x="2926" y="11760"/>
                  </a:lnTo>
                  <a:cubicBezTo>
                    <a:pt x="2926" y="11760"/>
                    <a:pt x="4741" y="11666"/>
                    <a:pt x="5888" y="10977"/>
                  </a:cubicBezTo>
                  <a:cubicBezTo>
                    <a:pt x="6282" y="10712"/>
                    <a:pt x="6459" y="10027"/>
                    <a:pt x="6482" y="9125"/>
                  </a:cubicBezTo>
                  <a:lnTo>
                    <a:pt x="6482" y="9125"/>
                  </a:lnTo>
                  <a:cubicBezTo>
                    <a:pt x="6067" y="9243"/>
                    <a:pt x="5643" y="9326"/>
                    <a:pt x="5299" y="9326"/>
                  </a:cubicBezTo>
                  <a:cubicBezTo>
                    <a:pt x="4880" y="9326"/>
                    <a:pt x="4580" y="9203"/>
                    <a:pt x="4559" y="8872"/>
                  </a:cubicBezTo>
                  <a:cubicBezTo>
                    <a:pt x="4493" y="5404"/>
                    <a:pt x="2280" y="1474"/>
                    <a:pt x="1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1"/>
            <p:cNvSpPr/>
            <p:nvPr/>
          </p:nvSpPr>
          <p:spPr>
            <a:xfrm>
              <a:off x="1803550" y="1255600"/>
              <a:ext cx="113025" cy="296925"/>
            </a:xfrm>
            <a:custGeom>
              <a:avLst/>
              <a:gdLst/>
              <a:ahLst/>
              <a:cxnLst/>
              <a:rect l="l" t="t" r="r" b="b"/>
              <a:pathLst>
                <a:path w="4521" h="11877" extrusionOk="0">
                  <a:moveTo>
                    <a:pt x="1128" y="1"/>
                  </a:moveTo>
                  <a:cubicBezTo>
                    <a:pt x="772" y="1"/>
                    <a:pt x="416" y="34"/>
                    <a:pt x="64" y="98"/>
                  </a:cubicBezTo>
                  <a:cubicBezTo>
                    <a:pt x="1" y="1830"/>
                    <a:pt x="19" y="6341"/>
                    <a:pt x="1674" y="9386"/>
                  </a:cubicBezTo>
                  <a:cubicBezTo>
                    <a:pt x="1940" y="9932"/>
                    <a:pt x="1058" y="10331"/>
                    <a:pt x="127" y="10559"/>
                  </a:cubicBezTo>
                  <a:cubicBezTo>
                    <a:pt x="592" y="11331"/>
                    <a:pt x="1085" y="11840"/>
                    <a:pt x="1559" y="11875"/>
                  </a:cubicBezTo>
                  <a:cubicBezTo>
                    <a:pt x="1585" y="11876"/>
                    <a:pt x="1612" y="11876"/>
                    <a:pt x="1639" y="11876"/>
                  </a:cubicBezTo>
                  <a:cubicBezTo>
                    <a:pt x="2959" y="11876"/>
                    <a:pt x="4521" y="11093"/>
                    <a:pt x="4521" y="11093"/>
                  </a:cubicBezTo>
                  <a:lnTo>
                    <a:pt x="1595" y="20"/>
                  </a:lnTo>
                  <a:cubicBezTo>
                    <a:pt x="1439" y="7"/>
                    <a:pt x="1284" y="1"/>
                    <a:pt x="1128" y="1"/>
                  </a:cubicBezTo>
                  <a:close/>
                </a:path>
              </a:pathLst>
            </a:custGeom>
            <a:solidFill>
              <a:srgbClr val="67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1"/>
            <p:cNvSpPr/>
            <p:nvPr/>
          </p:nvSpPr>
          <p:spPr>
            <a:xfrm>
              <a:off x="1888775" y="1258700"/>
              <a:ext cx="918600" cy="944675"/>
            </a:xfrm>
            <a:custGeom>
              <a:avLst/>
              <a:gdLst/>
              <a:ahLst/>
              <a:cxnLst/>
              <a:rect l="l" t="t" r="r" b="b"/>
              <a:pathLst>
                <a:path w="36744" h="37787" extrusionOk="0">
                  <a:moveTo>
                    <a:pt x="17240" y="0"/>
                  </a:moveTo>
                  <a:cubicBezTo>
                    <a:pt x="15925" y="0"/>
                    <a:pt x="14588" y="168"/>
                    <a:pt x="13257" y="520"/>
                  </a:cubicBezTo>
                  <a:cubicBezTo>
                    <a:pt x="4953" y="2716"/>
                    <a:pt x="0" y="11226"/>
                    <a:pt x="2193" y="19531"/>
                  </a:cubicBezTo>
                  <a:lnTo>
                    <a:pt x="5788" y="33133"/>
                  </a:lnTo>
                  <a:cubicBezTo>
                    <a:pt x="6529" y="35935"/>
                    <a:pt x="9057" y="37786"/>
                    <a:pt x="11824" y="37786"/>
                  </a:cubicBezTo>
                  <a:cubicBezTo>
                    <a:pt x="12353" y="37786"/>
                    <a:pt x="12891" y="37719"/>
                    <a:pt x="13426" y="37577"/>
                  </a:cubicBezTo>
                  <a:lnTo>
                    <a:pt x="31417" y="32824"/>
                  </a:lnTo>
                  <a:cubicBezTo>
                    <a:pt x="34755" y="31941"/>
                    <a:pt x="36744" y="28523"/>
                    <a:pt x="35862" y="25186"/>
                  </a:cubicBezTo>
                  <a:lnTo>
                    <a:pt x="32268" y="11584"/>
                  </a:lnTo>
                  <a:cubicBezTo>
                    <a:pt x="30426" y="4611"/>
                    <a:pt x="24129" y="0"/>
                    <a:pt x="17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1"/>
            <p:cNvSpPr/>
            <p:nvPr/>
          </p:nvSpPr>
          <p:spPr>
            <a:xfrm>
              <a:off x="2526250" y="1556725"/>
              <a:ext cx="281125" cy="542025"/>
            </a:xfrm>
            <a:custGeom>
              <a:avLst/>
              <a:gdLst/>
              <a:ahLst/>
              <a:cxnLst/>
              <a:rect l="l" t="t" r="r" b="b"/>
              <a:pathLst>
                <a:path w="11245" h="21681" extrusionOk="0">
                  <a:moveTo>
                    <a:pt x="6858" y="1"/>
                  </a:moveTo>
                  <a:cubicBezTo>
                    <a:pt x="2051" y="4007"/>
                    <a:pt x="1" y="10435"/>
                    <a:pt x="1599" y="16486"/>
                  </a:cubicBezTo>
                  <a:lnTo>
                    <a:pt x="2972" y="21680"/>
                  </a:lnTo>
                  <a:lnTo>
                    <a:pt x="5918" y="20903"/>
                  </a:lnTo>
                  <a:cubicBezTo>
                    <a:pt x="9254" y="20020"/>
                    <a:pt x="11245" y="16602"/>
                    <a:pt x="10363" y="13265"/>
                  </a:cubicBezTo>
                  <a:lnTo>
                    <a:pt x="6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1"/>
            <p:cNvSpPr/>
            <p:nvPr/>
          </p:nvSpPr>
          <p:spPr>
            <a:xfrm>
              <a:off x="1945850" y="1755425"/>
              <a:ext cx="352250" cy="447950"/>
            </a:xfrm>
            <a:custGeom>
              <a:avLst/>
              <a:gdLst/>
              <a:ahLst/>
              <a:cxnLst/>
              <a:rect l="l" t="t" r="r" b="b"/>
              <a:pathLst>
                <a:path w="14090" h="17918" extrusionOk="0">
                  <a:moveTo>
                    <a:pt x="0" y="0"/>
                  </a:moveTo>
                  <a:lnTo>
                    <a:pt x="3505" y="13264"/>
                  </a:lnTo>
                  <a:cubicBezTo>
                    <a:pt x="4246" y="16066"/>
                    <a:pt x="6774" y="17917"/>
                    <a:pt x="9541" y="17917"/>
                  </a:cubicBezTo>
                  <a:cubicBezTo>
                    <a:pt x="10070" y="17917"/>
                    <a:pt x="10608" y="17850"/>
                    <a:pt x="11143" y="17708"/>
                  </a:cubicBezTo>
                  <a:lnTo>
                    <a:pt x="14089" y="16930"/>
                  </a:lnTo>
                  <a:lnTo>
                    <a:pt x="12717" y="11734"/>
                  </a:lnTo>
                  <a:cubicBezTo>
                    <a:pt x="11117" y="5685"/>
                    <a:pt x="6159" y="110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1"/>
            <p:cNvSpPr/>
            <p:nvPr/>
          </p:nvSpPr>
          <p:spPr>
            <a:xfrm>
              <a:off x="2054950" y="1309425"/>
              <a:ext cx="752425" cy="893950"/>
            </a:xfrm>
            <a:custGeom>
              <a:avLst/>
              <a:gdLst/>
              <a:ahLst/>
              <a:cxnLst/>
              <a:rect l="l" t="t" r="r" b="b"/>
              <a:pathLst>
                <a:path w="30097" h="35758" extrusionOk="0">
                  <a:moveTo>
                    <a:pt x="18251" y="1"/>
                  </a:moveTo>
                  <a:lnTo>
                    <a:pt x="18251" y="1"/>
                  </a:lnTo>
                  <a:cubicBezTo>
                    <a:pt x="20236" y="1953"/>
                    <a:pt x="21657" y="4405"/>
                    <a:pt x="22364" y="7097"/>
                  </a:cubicBezTo>
                  <a:lnTo>
                    <a:pt x="25959" y="20699"/>
                  </a:lnTo>
                  <a:cubicBezTo>
                    <a:pt x="26841" y="24036"/>
                    <a:pt x="24851" y="27455"/>
                    <a:pt x="21515" y="28337"/>
                  </a:cubicBezTo>
                  <a:lnTo>
                    <a:pt x="3522" y="33090"/>
                  </a:lnTo>
                  <a:cubicBezTo>
                    <a:pt x="3001" y="33229"/>
                    <a:pt x="2466" y="33298"/>
                    <a:pt x="1932" y="33298"/>
                  </a:cubicBezTo>
                  <a:cubicBezTo>
                    <a:pt x="1279" y="33298"/>
                    <a:pt x="627" y="33195"/>
                    <a:pt x="0" y="32990"/>
                  </a:cubicBezTo>
                  <a:lnTo>
                    <a:pt x="0" y="32990"/>
                  </a:lnTo>
                  <a:cubicBezTo>
                    <a:pt x="1152" y="34704"/>
                    <a:pt x="3099" y="35757"/>
                    <a:pt x="5181" y="35757"/>
                  </a:cubicBezTo>
                  <a:cubicBezTo>
                    <a:pt x="5709" y="35757"/>
                    <a:pt x="6245" y="35690"/>
                    <a:pt x="6779" y="35548"/>
                  </a:cubicBezTo>
                  <a:lnTo>
                    <a:pt x="24770" y="30795"/>
                  </a:lnTo>
                  <a:cubicBezTo>
                    <a:pt x="28108" y="29912"/>
                    <a:pt x="30097" y="26494"/>
                    <a:pt x="29216" y="23157"/>
                  </a:cubicBezTo>
                  <a:lnTo>
                    <a:pt x="25621" y="9555"/>
                  </a:lnTo>
                  <a:cubicBezTo>
                    <a:pt x="24507" y="5341"/>
                    <a:pt x="21766" y="1993"/>
                    <a:pt x="18251"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1"/>
            <p:cNvSpPr/>
            <p:nvPr/>
          </p:nvSpPr>
          <p:spPr>
            <a:xfrm>
              <a:off x="1798225" y="1523425"/>
              <a:ext cx="1088850" cy="871175"/>
            </a:xfrm>
            <a:custGeom>
              <a:avLst/>
              <a:gdLst/>
              <a:ahLst/>
              <a:cxnLst/>
              <a:rect l="l" t="t" r="r" b="b"/>
              <a:pathLst>
                <a:path w="43554" h="34847" extrusionOk="0">
                  <a:moveTo>
                    <a:pt x="24946" y="1"/>
                  </a:moveTo>
                  <a:cubicBezTo>
                    <a:pt x="23682" y="1"/>
                    <a:pt x="22132" y="183"/>
                    <a:pt x="20253" y="680"/>
                  </a:cubicBezTo>
                  <a:cubicBezTo>
                    <a:pt x="13543" y="2451"/>
                    <a:pt x="12452" y="5642"/>
                    <a:pt x="12359" y="5959"/>
                  </a:cubicBezTo>
                  <a:cubicBezTo>
                    <a:pt x="9883" y="5753"/>
                    <a:pt x="6556" y="5062"/>
                    <a:pt x="2674" y="3216"/>
                  </a:cubicBezTo>
                  <a:lnTo>
                    <a:pt x="0" y="8838"/>
                  </a:lnTo>
                  <a:cubicBezTo>
                    <a:pt x="5519" y="11461"/>
                    <a:pt x="10274" y="12169"/>
                    <a:pt x="13603" y="12233"/>
                  </a:cubicBezTo>
                  <a:cubicBezTo>
                    <a:pt x="14106" y="14628"/>
                    <a:pt x="14688" y="17248"/>
                    <a:pt x="15199" y="19188"/>
                  </a:cubicBezTo>
                  <a:cubicBezTo>
                    <a:pt x="15659" y="20928"/>
                    <a:pt x="16416" y="22434"/>
                    <a:pt x="17546" y="23539"/>
                  </a:cubicBezTo>
                  <a:cubicBezTo>
                    <a:pt x="16820" y="26286"/>
                    <a:pt x="15902" y="30620"/>
                    <a:pt x="15917" y="34847"/>
                  </a:cubicBezTo>
                  <a:lnTo>
                    <a:pt x="22909" y="34819"/>
                  </a:lnTo>
                  <a:cubicBezTo>
                    <a:pt x="22910" y="31641"/>
                    <a:pt x="23701" y="27953"/>
                    <a:pt x="24398" y="25421"/>
                  </a:cubicBezTo>
                  <a:cubicBezTo>
                    <a:pt x="25166" y="25325"/>
                    <a:pt x="25926" y="25178"/>
                    <a:pt x="26674" y="24979"/>
                  </a:cubicBezTo>
                  <a:cubicBezTo>
                    <a:pt x="27578" y="24739"/>
                    <a:pt x="28383" y="24457"/>
                    <a:pt x="29106" y="24141"/>
                  </a:cubicBezTo>
                  <a:cubicBezTo>
                    <a:pt x="30966" y="25997"/>
                    <a:pt x="33493" y="28828"/>
                    <a:pt x="35072" y="31604"/>
                  </a:cubicBezTo>
                  <a:lnTo>
                    <a:pt x="41166" y="28175"/>
                  </a:lnTo>
                  <a:cubicBezTo>
                    <a:pt x="39020" y="24366"/>
                    <a:pt x="35949" y="20951"/>
                    <a:pt x="33961" y="18945"/>
                  </a:cubicBezTo>
                  <a:cubicBezTo>
                    <a:pt x="34313" y="17498"/>
                    <a:pt x="34223" y="15914"/>
                    <a:pt x="33791" y="14276"/>
                  </a:cubicBezTo>
                  <a:cubicBezTo>
                    <a:pt x="33334" y="12546"/>
                    <a:pt x="32656" y="10319"/>
                    <a:pt x="31985" y="8203"/>
                  </a:cubicBezTo>
                  <a:lnTo>
                    <a:pt x="31985" y="8203"/>
                  </a:lnTo>
                  <a:cubicBezTo>
                    <a:pt x="33878" y="8640"/>
                    <a:pt x="36353" y="9819"/>
                    <a:pt x="39252" y="12590"/>
                  </a:cubicBezTo>
                  <a:lnTo>
                    <a:pt x="43554" y="8091"/>
                  </a:lnTo>
                  <a:cubicBezTo>
                    <a:pt x="38251" y="3019"/>
                    <a:pt x="33526" y="1768"/>
                    <a:pt x="30154" y="1768"/>
                  </a:cubicBezTo>
                  <a:cubicBezTo>
                    <a:pt x="30060" y="1768"/>
                    <a:pt x="29966" y="1769"/>
                    <a:pt x="29873" y="1771"/>
                  </a:cubicBezTo>
                  <a:cubicBezTo>
                    <a:pt x="29790" y="1526"/>
                    <a:pt x="29743" y="1390"/>
                    <a:pt x="29743" y="1390"/>
                  </a:cubicBezTo>
                  <a:cubicBezTo>
                    <a:pt x="29743" y="1390"/>
                    <a:pt x="28436" y="1"/>
                    <a:pt x="2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1"/>
            <p:cNvSpPr/>
            <p:nvPr/>
          </p:nvSpPr>
          <p:spPr>
            <a:xfrm>
              <a:off x="1782800" y="892850"/>
              <a:ext cx="977675" cy="762225"/>
            </a:xfrm>
            <a:custGeom>
              <a:avLst/>
              <a:gdLst/>
              <a:ahLst/>
              <a:cxnLst/>
              <a:rect l="l" t="t" r="r" b="b"/>
              <a:pathLst>
                <a:path w="39107" h="30489" extrusionOk="0">
                  <a:moveTo>
                    <a:pt x="19360" y="0"/>
                  </a:moveTo>
                  <a:cubicBezTo>
                    <a:pt x="16384" y="0"/>
                    <a:pt x="14203" y="674"/>
                    <a:pt x="14203" y="674"/>
                  </a:cubicBezTo>
                  <a:cubicBezTo>
                    <a:pt x="14203" y="674"/>
                    <a:pt x="0" y="3808"/>
                    <a:pt x="1681" y="17905"/>
                  </a:cubicBezTo>
                  <a:cubicBezTo>
                    <a:pt x="2893" y="28070"/>
                    <a:pt x="9925" y="30489"/>
                    <a:pt x="15867" y="30489"/>
                  </a:cubicBezTo>
                  <a:cubicBezTo>
                    <a:pt x="18167" y="30489"/>
                    <a:pt x="20303" y="30127"/>
                    <a:pt x="21876" y="29711"/>
                  </a:cubicBezTo>
                  <a:cubicBezTo>
                    <a:pt x="27513" y="28222"/>
                    <a:pt x="39107" y="22557"/>
                    <a:pt x="33603" y="9470"/>
                  </a:cubicBezTo>
                  <a:cubicBezTo>
                    <a:pt x="30279" y="1566"/>
                    <a:pt x="23896" y="0"/>
                    <a:pt x="19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1"/>
            <p:cNvSpPr/>
            <p:nvPr/>
          </p:nvSpPr>
          <p:spPr>
            <a:xfrm>
              <a:off x="1931275" y="956600"/>
              <a:ext cx="829200" cy="698475"/>
            </a:xfrm>
            <a:custGeom>
              <a:avLst/>
              <a:gdLst/>
              <a:ahLst/>
              <a:cxnLst/>
              <a:rect l="l" t="t" r="r" b="b"/>
              <a:pathLst>
                <a:path w="33168" h="27939" extrusionOk="0">
                  <a:moveTo>
                    <a:pt x="22274" y="1"/>
                  </a:moveTo>
                  <a:lnTo>
                    <a:pt x="22274" y="1"/>
                  </a:lnTo>
                  <a:cubicBezTo>
                    <a:pt x="23885" y="1404"/>
                    <a:pt x="25342" y="3329"/>
                    <a:pt x="26452" y="5970"/>
                  </a:cubicBezTo>
                  <a:cubicBezTo>
                    <a:pt x="31956" y="19059"/>
                    <a:pt x="20365" y="24722"/>
                    <a:pt x="14726" y="26211"/>
                  </a:cubicBezTo>
                  <a:cubicBezTo>
                    <a:pt x="13155" y="26627"/>
                    <a:pt x="11024" y="26988"/>
                    <a:pt x="8729" y="26988"/>
                  </a:cubicBezTo>
                  <a:cubicBezTo>
                    <a:pt x="5810" y="26988"/>
                    <a:pt x="2628" y="26404"/>
                    <a:pt x="0" y="24607"/>
                  </a:cubicBezTo>
                  <a:lnTo>
                    <a:pt x="0" y="24607"/>
                  </a:lnTo>
                  <a:cubicBezTo>
                    <a:pt x="2815" y="27155"/>
                    <a:pt x="6550" y="27938"/>
                    <a:pt x="9931" y="27938"/>
                  </a:cubicBezTo>
                  <a:cubicBezTo>
                    <a:pt x="12229" y="27938"/>
                    <a:pt x="14364" y="27577"/>
                    <a:pt x="15937" y="27161"/>
                  </a:cubicBezTo>
                  <a:cubicBezTo>
                    <a:pt x="21575" y="25672"/>
                    <a:pt x="33168" y="20007"/>
                    <a:pt x="27664" y="6920"/>
                  </a:cubicBezTo>
                  <a:cubicBezTo>
                    <a:pt x="26280" y="3630"/>
                    <a:pt x="24365" y="1438"/>
                    <a:pt x="22274" y="1"/>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1"/>
            <p:cNvSpPr/>
            <p:nvPr/>
          </p:nvSpPr>
          <p:spPr>
            <a:xfrm>
              <a:off x="2147650" y="1869425"/>
              <a:ext cx="536200" cy="200775"/>
            </a:xfrm>
            <a:custGeom>
              <a:avLst/>
              <a:gdLst/>
              <a:ahLst/>
              <a:cxnLst/>
              <a:rect l="l" t="t" r="r" b="b"/>
              <a:pathLst>
                <a:path w="21448" h="8031" extrusionOk="0">
                  <a:moveTo>
                    <a:pt x="19711" y="0"/>
                  </a:moveTo>
                  <a:cubicBezTo>
                    <a:pt x="19349" y="0"/>
                    <a:pt x="18986" y="125"/>
                    <a:pt x="18691" y="380"/>
                  </a:cubicBezTo>
                  <a:cubicBezTo>
                    <a:pt x="18665" y="401"/>
                    <a:pt x="16101" y="2578"/>
                    <a:pt x="10798" y="3980"/>
                  </a:cubicBezTo>
                  <a:cubicBezTo>
                    <a:pt x="7924" y="4740"/>
                    <a:pt x="5594" y="4916"/>
                    <a:pt x="4051" y="4916"/>
                  </a:cubicBezTo>
                  <a:cubicBezTo>
                    <a:pt x="2750" y="4916"/>
                    <a:pt x="2009" y="4790"/>
                    <a:pt x="1975" y="4784"/>
                  </a:cubicBezTo>
                  <a:cubicBezTo>
                    <a:pt x="1879" y="4766"/>
                    <a:pt x="1783" y="4757"/>
                    <a:pt x="1688" y="4757"/>
                  </a:cubicBezTo>
                  <a:cubicBezTo>
                    <a:pt x="953" y="4757"/>
                    <a:pt x="299" y="5280"/>
                    <a:pt x="159" y="6029"/>
                  </a:cubicBezTo>
                  <a:cubicBezTo>
                    <a:pt x="0" y="6874"/>
                    <a:pt x="557" y="7687"/>
                    <a:pt x="1402" y="7845"/>
                  </a:cubicBezTo>
                  <a:cubicBezTo>
                    <a:pt x="1482" y="7860"/>
                    <a:pt x="2428" y="8031"/>
                    <a:pt x="4056" y="8031"/>
                  </a:cubicBezTo>
                  <a:cubicBezTo>
                    <a:pt x="5834" y="8031"/>
                    <a:pt x="8427" y="7826"/>
                    <a:pt x="11593" y="6990"/>
                  </a:cubicBezTo>
                  <a:cubicBezTo>
                    <a:pt x="17671" y="5384"/>
                    <a:pt x="20620" y="2829"/>
                    <a:pt x="20743" y="2720"/>
                  </a:cubicBezTo>
                  <a:cubicBezTo>
                    <a:pt x="21385" y="2154"/>
                    <a:pt x="21448" y="1176"/>
                    <a:pt x="20883" y="532"/>
                  </a:cubicBezTo>
                  <a:cubicBezTo>
                    <a:pt x="20576" y="180"/>
                    <a:pt x="20145" y="0"/>
                    <a:pt x="19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1"/>
            <p:cNvSpPr/>
            <p:nvPr/>
          </p:nvSpPr>
          <p:spPr>
            <a:xfrm>
              <a:off x="2150625" y="1888325"/>
              <a:ext cx="532800" cy="181875"/>
            </a:xfrm>
            <a:custGeom>
              <a:avLst/>
              <a:gdLst/>
              <a:ahLst/>
              <a:cxnLst/>
              <a:rect l="l" t="t" r="r" b="b"/>
              <a:pathLst>
                <a:path w="21312" h="7275" extrusionOk="0">
                  <a:moveTo>
                    <a:pt x="20923" y="1"/>
                  </a:moveTo>
                  <a:lnTo>
                    <a:pt x="20923" y="1"/>
                  </a:lnTo>
                  <a:cubicBezTo>
                    <a:pt x="20918" y="435"/>
                    <a:pt x="20729" y="844"/>
                    <a:pt x="20404" y="1131"/>
                  </a:cubicBezTo>
                  <a:cubicBezTo>
                    <a:pt x="20280" y="1238"/>
                    <a:pt x="17331" y="3794"/>
                    <a:pt x="11253" y="5400"/>
                  </a:cubicBezTo>
                  <a:cubicBezTo>
                    <a:pt x="8087" y="6237"/>
                    <a:pt x="5495" y="6441"/>
                    <a:pt x="3716" y="6441"/>
                  </a:cubicBezTo>
                  <a:cubicBezTo>
                    <a:pt x="2088" y="6441"/>
                    <a:pt x="1142" y="6270"/>
                    <a:pt x="1063" y="6255"/>
                  </a:cubicBezTo>
                  <a:cubicBezTo>
                    <a:pt x="627" y="6172"/>
                    <a:pt x="247" y="5904"/>
                    <a:pt x="22" y="5522"/>
                  </a:cubicBezTo>
                  <a:lnTo>
                    <a:pt x="22" y="5522"/>
                  </a:lnTo>
                  <a:cubicBezTo>
                    <a:pt x="0" y="6282"/>
                    <a:pt x="536" y="6947"/>
                    <a:pt x="1283" y="7089"/>
                  </a:cubicBezTo>
                  <a:cubicBezTo>
                    <a:pt x="1363" y="7104"/>
                    <a:pt x="2309" y="7275"/>
                    <a:pt x="3937" y="7275"/>
                  </a:cubicBezTo>
                  <a:cubicBezTo>
                    <a:pt x="5715" y="7275"/>
                    <a:pt x="8308" y="7070"/>
                    <a:pt x="11474" y="6234"/>
                  </a:cubicBezTo>
                  <a:cubicBezTo>
                    <a:pt x="17552" y="4628"/>
                    <a:pt x="20501" y="2073"/>
                    <a:pt x="20624" y="1964"/>
                  </a:cubicBezTo>
                  <a:cubicBezTo>
                    <a:pt x="21186" y="1469"/>
                    <a:pt x="21312" y="642"/>
                    <a:pt x="20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1"/>
            <p:cNvSpPr/>
            <p:nvPr/>
          </p:nvSpPr>
          <p:spPr>
            <a:xfrm>
              <a:off x="2079750" y="1531625"/>
              <a:ext cx="492275" cy="175275"/>
            </a:xfrm>
            <a:custGeom>
              <a:avLst/>
              <a:gdLst/>
              <a:ahLst/>
              <a:cxnLst/>
              <a:rect l="l" t="t" r="r" b="b"/>
              <a:pathLst>
                <a:path w="19691" h="7011" extrusionOk="0">
                  <a:moveTo>
                    <a:pt x="18512" y="1"/>
                  </a:moveTo>
                  <a:cubicBezTo>
                    <a:pt x="18272" y="1"/>
                    <a:pt x="18030" y="84"/>
                    <a:pt x="17833" y="254"/>
                  </a:cubicBezTo>
                  <a:cubicBezTo>
                    <a:pt x="12954" y="4177"/>
                    <a:pt x="7733" y="4915"/>
                    <a:pt x="4496" y="4915"/>
                  </a:cubicBezTo>
                  <a:cubicBezTo>
                    <a:pt x="2586" y="4915"/>
                    <a:pt x="1367" y="4658"/>
                    <a:pt x="1320" y="4647"/>
                  </a:cubicBezTo>
                  <a:cubicBezTo>
                    <a:pt x="1258" y="4636"/>
                    <a:pt x="1197" y="4631"/>
                    <a:pt x="1136" y="4631"/>
                  </a:cubicBezTo>
                  <a:cubicBezTo>
                    <a:pt x="659" y="4631"/>
                    <a:pt x="233" y="4959"/>
                    <a:pt x="124" y="5439"/>
                  </a:cubicBezTo>
                  <a:cubicBezTo>
                    <a:pt x="1" y="5980"/>
                    <a:pt x="326" y="6522"/>
                    <a:pt x="860" y="6671"/>
                  </a:cubicBezTo>
                  <a:cubicBezTo>
                    <a:pt x="1007" y="6704"/>
                    <a:pt x="2419" y="7011"/>
                    <a:pt x="4581" y="7011"/>
                  </a:cubicBezTo>
                  <a:cubicBezTo>
                    <a:pt x="6212" y="7011"/>
                    <a:pt x="8271" y="6836"/>
                    <a:pt x="10535" y="6238"/>
                  </a:cubicBezTo>
                  <a:cubicBezTo>
                    <a:pt x="13233" y="5525"/>
                    <a:pt x="16225" y="4210"/>
                    <a:pt x="19134" y="1871"/>
                  </a:cubicBezTo>
                  <a:cubicBezTo>
                    <a:pt x="19605" y="1520"/>
                    <a:pt x="19691" y="847"/>
                    <a:pt x="19321" y="389"/>
                  </a:cubicBezTo>
                  <a:cubicBezTo>
                    <a:pt x="19116" y="133"/>
                    <a:pt x="18815" y="1"/>
                    <a:pt x="18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1"/>
            <p:cNvSpPr/>
            <p:nvPr/>
          </p:nvSpPr>
          <p:spPr>
            <a:xfrm>
              <a:off x="2080825" y="1532175"/>
              <a:ext cx="485850" cy="147900"/>
            </a:xfrm>
            <a:custGeom>
              <a:avLst/>
              <a:gdLst/>
              <a:ahLst/>
              <a:cxnLst/>
              <a:rect l="l" t="t" r="r" b="b"/>
              <a:pathLst>
                <a:path w="19434" h="5916" extrusionOk="0">
                  <a:moveTo>
                    <a:pt x="18436" y="0"/>
                  </a:moveTo>
                  <a:cubicBezTo>
                    <a:pt x="18212" y="0"/>
                    <a:pt x="17984" y="73"/>
                    <a:pt x="17789" y="231"/>
                  </a:cubicBezTo>
                  <a:cubicBezTo>
                    <a:pt x="12911" y="4154"/>
                    <a:pt x="7689" y="4891"/>
                    <a:pt x="4453" y="4891"/>
                  </a:cubicBezTo>
                  <a:cubicBezTo>
                    <a:pt x="2542" y="4891"/>
                    <a:pt x="1323" y="4634"/>
                    <a:pt x="1275" y="4624"/>
                  </a:cubicBezTo>
                  <a:cubicBezTo>
                    <a:pt x="1199" y="4606"/>
                    <a:pt x="1122" y="4598"/>
                    <a:pt x="1046" y="4598"/>
                  </a:cubicBezTo>
                  <a:cubicBezTo>
                    <a:pt x="573" y="4598"/>
                    <a:pt x="145" y="4924"/>
                    <a:pt x="35" y="5406"/>
                  </a:cubicBezTo>
                  <a:cubicBezTo>
                    <a:pt x="1" y="5557"/>
                    <a:pt x="2" y="5715"/>
                    <a:pt x="39" y="5867"/>
                  </a:cubicBezTo>
                  <a:cubicBezTo>
                    <a:pt x="231" y="5745"/>
                    <a:pt x="454" y="5681"/>
                    <a:pt x="678" y="5681"/>
                  </a:cubicBezTo>
                  <a:cubicBezTo>
                    <a:pt x="752" y="5681"/>
                    <a:pt x="826" y="5688"/>
                    <a:pt x="899" y="5702"/>
                  </a:cubicBezTo>
                  <a:cubicBezTo>
                    <a:pt x="946" y="5711"/>
                    <a:pt x="2074" y="5916"/>
                    <a:pt x="3877" y="5916"/>
                  </a:cubicBezTo>
                  <a:cubicBezTo>
                    <a:pt x="7296" y="5916"/>
                    <a:pt x="13143" y="5180"/>
                    <a:pt x="18654" y="981"/>
                  </a:cubicBezTo>
                  <a:cubicBezTo>
                    <a:pt x="18860" y="826"/>
                    <a:pt x="19110" y="742"/>
                    <a:pt x="19367" y="742"/>
                  </a:cubicBezTo>
                  <a:cubicBezTo>
                    <a:pt x="19389" y="742"/>
                    <a:pt x="19411" y="742"/>
                    <a:pt x="19433" y="744"/>
                  </a:cubicBezTo>
                  <a:cubicBezTo>
                    <a:pt x="19295" y="276"/>
                    <a:pt x="18873" y="0"/>
                    <a:pt x="18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1"/>
            <p:cNvSpPr/>
            <p:nvPr/>
          </p:nvSpPr>
          <p:spPr>
            <a:xfrm>
              <a:off x="2239775" y="1679425"/>
              <a:ext cx="244250" cy="175425"/>
            </a:xfrm>
            <a:custGeom>
              <a:avLst/>
              <a:gdLst/>
              <a:ahLst/>
              <a:cxnLst/>
              <a:rect l="l" t="t" r="r" b="b"/>
              <a:pathLst>
                <a:path w="9770" h="7017" extrusionOk="0">
                  <a:moveTo>
                    <a:pt x="7839" y="1"/>
                  </a:moveTo>
                  <a:cubicBezTo>
                    <a:pt x="7726" y="1"/>
                    <a:pt x="7610" y="21"/>
                    <a:pt x="7497" y="64"/>
                  </a:cubicBezTo>
                  <a:lnTo>
                    <a:pt x="5503" y="822"/>
                  </a:lnTo>
                  <a:cubicBezTo>
                    <a:pt x="4757" y="1105"/>
                    <a:pt x="3982" y="1312"/>
                    <a:pt x="3193" y="1436"/>
                  </a:cubicBezTo>
                  <a:lnTo>
                    <a:pt x="928" y="1794"/>
                  </a:lnTo>
                  <a:cubicBezTo>
                    <a:pt x="364" y="1884"/>
                    <a:pt x="0" y="2442"/>
                    <a:pt x="146" y="2994"/>
                  </a:cubicBezTo>
                  <a:lnTo>
                    <a:pt x="1019" y="6297"/>
                  </a:lnTo>
                  <a:cubicBezTo>
                    <a:pt x="1132" y="6726"/>
                    <a:pt x="1521" y="7016"/>
                    <a:pt x="1952" y="7016"/>
                  </a:cubicBezTo>
                  <a:cubicBezTo>
                    <a:pt x="2002" y="7016"/>
                    <a:pt x="2051" y="7012"/>
                    <a:pt x="2101" y="7005"/>
                  </a:cubicBezTo>
                  <a:lnTo>
                    <a:pt x="4485" y="6631"/>
                  </a:lnTo>
                  <a:cubicBezTo>
                    <a:pt x="5274" y="6506"/>
                    <a:pt x="6049" y="6301"/>
                    <a:pt x="6796" y="6019"/>
                  </a:cubicBezTo>
                  <a:lnTo>
                    <a:pt x="9052" y="5167"/>
                  </a:lnTo>
                  <a:cubicBezTo>
                    <a:pt x="9515" y="4992"/>
                    <a:pt x="9770" y="4495"/>
                    <a:pt x="9643" y="4017"/>
                  </a:cubicBezTo>
                  <a:lnTo>
                    <a:pt x="8773" y="720"/>
                  </a:lnTo>
                  <a:cubicBezTo>
                    <a:pt x="8656" y="283"/>
                    <a:pt x="8263" y="1"/>
                    <a:pt x="7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1"/>
            <p:cNvSpPr/>
            <p:nvPr/>
          </p:nvSpPr>
          <p:spPr>
            <a:xfrm>
              <a:off x="2265800" y="1744775"/>
              <a:ext cx="40675" cy="38425"/>
            </a:xfrm>
            <a:custGeom>
              <a:avLst/>
              <a:gdLst/>
              <a:ahLst/>
              <a:cxnLst/>
              <a:rect l="l" t="t" r="r" b="b"/>
              <a:pathLst>
                <a:path w="1627" h="1537" extrusionOk="0">
                  <a:moveTo>
                    <a:pt x="805" y="1"/>
                  </a:moveTo>
                  <a:cubicBezTo>
                    <a:pt x="740" y="1"/>
                    <a:pt x="674" y="9"/>
                    <a:pt x="608" y="27"/>
                  </a:cubicBezTo>
                  <a:cubicBezTo>
                    <a:pt x="307" y="105"/>
                    <a:pt x="84" y="357"/>
                    <a:pt x="42" y="665"/>
                  </a:cubicBezTo>
                  <a:cubicBezTo>
                    <a:pt x="1" y="973"/>
                    <a:pt x="148" y="1277"/>
                    <a:pt x="417" y="1433"/>
                  </a:cubicBezTo>
                  <a:cubicBezTo>
                    <a:pt x="537" y="1503"/>
                    <a:pt x="671" y="1537"/>
                    <a:pt x="803" y="1537"/>
                  </a:cubicBezTo>
                  <a:cubicBezTo>
                    <a:pt x="968" y="1537"/>
                    <a:pt x="1132" y="1484"/>
                    <a:pt x="1270" y="1380"/>
                  </a:cubicBezTo>
                  <a:cubicBezTo>
                    <a:pt x="1517" y="1191"/>
                    <a:pt x="1626" y="873"/>
                    <a:pt x="1547" y="572"/>
                  </a:cubicBezTo>
                  <a:cubicBezTo>
                    <a:pt x="1456" y="229"/>
                    <a:pt x="1145" y="1"/>
                    <a:pt x="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1"/>
            <p:cNvSpPr/>
            <p:nvPr/>
          </p:nvSpPr>
          <p:spPr>
            <a:xfrm>
              <a:off x="2279225" y="1795625"/>
              <a:ext cx="40675" cy="38425"/>
            </a:xfrm>
            <a:custGeom>
              <a:avLst/>
              <a:gdLst/>
              <a:ahLst/>
              <a:cxnLst/>
              <a:rect l="l" t="t" r="r" b="b"/>
              <a:pathLst>
                <a:path w="1627" h="1537" extrusionOk="0">
                  <a:moveTo>
                    <a:pt x="805" y="0"/>
                  </a:moveTo>
                  <a:cubicBezTo>
                    <a:pt x="740" y="0"/>
                    <a:pt x="674" y="9"/>
                    <a:pt x="608" y="26"/>
                  </a:cubicBezTo>
                  <a:cubicBezTo>
                    <a:pt x="307" y="105"/>
                    <a:pt x="84" y="357"/>
                    <a:pt x="42" y="665"/>
                  </a:cubicBezTo>
                  <a:cubicBezTo>
                    <a:pt x="1" y="973"/>
                    <a:pt x="150" y="1277"/>
                    <a:pt x="417" y="1433"/>
                  </a:cubicBezTo>
                  <a:cubicBezTo>
                    <a:pt x="538" y="1502"/>
                    <a:pt x="671" y="1537"/>
                    <a:pt x="804" y="1537"/>
                  </a:cubicBezTo>
                  <a:cubicBezTo>
                    <a:pt x="969" y="1537"/>
                    <a:pt x="1133" y="1484"/>
                    <a:pt x="1270" y="1380"/>
                  </a:cubicBezTo>
                  <a:cubicBezTo>
                    <a:pt x="1517" y="1191"/>
                    <a:pt x="1626" y="873"/>
                    <a:pt x="1547" y="572"/>
                  </a:cubicBezTo>
                  <a:cubicBezTo>
                    <a:pt x="1456" y="228"/>
                    <a:pt x="1145" y="0"/>
                    <a:pt x="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1"/>
            <p:cNvSpPr/>
            <p:nvPr/>
          </p:nvSpPr>
          <p:spPr>
            <a:xfrm>
              <a:off x="2318575" y="1712875"/>
              <a:ext cx="130175" cy="54425"/>
            </a:xfrm>
            <a:custGeom>
              <a:avLst/>
              <a:gdLst/>
              <a:ahLst/>
              <a:cxnLst/>
              <a:rect l="l" t="t" r="r" b="b"/>
              <a:pathLst>
                <a:path w="5207" h="2177" extrusionOk="0">
                  <a:moveTo>
                    <a:pt x="4679" y="0"/>
                  </a:moveTo>
                  <a:cubicBezTo>
                    <a:pt x="4605" y="0"/>
                    <a:pt x="4529" y="18"/>
                    <a:pt x="4459" y="57"/>
                  </a:cubicBezTo>
                  <a:cubicBezTo>
                    <a:pt x="2582" y="1038"/>
                    <a:pt x="460" y="1257"/>
                    <a:pt x="439" y="1258"/>
                  </a:cubicBezTo>
                  <a:cubicBezTo>
                    <a:pt x="185" y="1283"/>
                    <a:pt x="1" y="1509"/>
                    <a:pt x="25" y="1761"/>
                  </a:cubicBezTo>
                  <a:cubicBezTo>
                    <a:pt x="48" y="1999"/>
                    <a:pt x="250" y="2177"/>
                    <a:pt x="483" y="2177"/>
                  </a:cubicBezTo>
                  <a:cubicBezTo>
                    <a:pt x="498" y="2177"/>
                    <a:pt x="513" y="2176"/>
                    <a:pt x="528" y="2175"/>
                  </a:cubicBezTo>
                  <a:cubicBezTo>
                    <a:pt x="582" y="2171"/>
                    <a:pt x="1357" y="2092"/>
                    <a:pt x="2397" y="1817"/>
                  </a:cubicBezTo>
                  <a:cubicBezTo>
                    <a:pt x="3144" y="1621"/>
                    <a:pt x="4031" y="1320"/>
                    <a:pt x="4886" y="872"/>
                  </a:cubicBezTo>
                  <a:cubicBezTo>
                    <a:pt x="5115" y="757"/>
                    <a:pt x="5207" y="476"/>
                    <a:pt x="5088" y="247"/>
                  </a:cubicBezTo>
                  <a:cubicBezTo>
                    <a:pt x="5005" y="90"/>
                    <a:pt x="4845" y="0"/>
                    <a:pt x="4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1"/>
            <p:cNvSpPr/>
            <p:nvPr/>
          </p:nvSpPr>
          <p:spPr>
            <a:xfrm>
              <a:off x="2331175" y="1760550"/>
              <a:ext cx="130075" cy="54425"/>
            </a:xfrm>
            <a:custGeom>
              <a:avLst/>
              <a:gdLst/>
              <a:ahLst/>
              <a:cxnLst/>
              <a:rect l="l" t="t" r="r" b="b"/>
              <a:pathLst>
                <a:path w="5203" h="2177" extrusionOk="0">
                  <a:moveTo>
                    <a:pt x="4675" y="0"/>
                  </a:moveTo>
                  <a:cubicBezTo>
                    <a:pt x="4602" y="0"/>
                    <a:pt x="4528" y="18"/>
                    <a:pt x="4459" y="54"/>
                  </a:cubicBezTo>
                  <a:cubicBezTo>
                    <a:pt x="2582" y="1037"/>
                    <a:pt x="459" y="1255"/>
                    <a:pt x="439" y="1257"/>
                  </a:cubicBezTo>
                  <a:cubicBezTo>
                    <a:pt x="186" y="1282"/>
                    <a:pt x="1" y="1507"/>
                    <a:pt x="25" y="1760"/>
                  </a:cubicBezTo>
                  <a:cubicBezTo>
                    <a:pt x="48" y="1999"/>
                    <a:pt x="250" y="2176"/>
                    <a:pt x="483" y="2176"/>
                  </a:cubicBezTo>
                  <a:cubicBezTo>
                    <a:pt x="498" y="2176"/>
                    <a:pt x="513" y="2176"/>
                    <a:pt x="528" y="2174"/>
                  </a:cubicBezTo>
                  <a:cubicBezTo>
                    <a:pt x="582" y="2168"/>
                    <a:pt x="1357" y="2091"/>
                    <a:pt x="2397" y="1816"/>
                  </a:cubicBezTo>
                  <a:cubicBezTo>
                    <a:pt x="3145" y="1618"/>
                    <a:pt x="4031" y="1319"/>
                    <a:pt x="4886" y="871"/>
                  </a:cubicBezTo>
                  <a:cubicBezTo>
                    <a:pt x="5114" y="755"/>
                    <a:pt x="5203" y="474"/>
                    <a:pt x="5084" y="248"/>
                  </a:cubicBezTo>
                  <a:cubicBezTo>
                    <a:pt x="5001" y="91"/>
                    <a:pt x="4840" y="0"/>
                    <a:pt x="46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1"/>
            <p:cNvSpPr/>
            <p:nvPr/>
          </p:nvSpPr>
          <p:spPr>
            <a:xfrm>
              <a:off x="2453350" y="1827075"/>
              <a:ext cx="85675" cy="87900"/>
            </a:xfrm>
            <a:custGeom>
              <a:avLst/>
              <a:gdLst/>
              <a:ahLst/>
              <a:cxnLst/>
              <a:rect l="l" t="t" r="r" b="b"/>
              <a:pathLst>
                <a:path w="3427" h="3516" extrusionOk="0">
                  <a:moveTo>
                    <a:pt x="1879" y="1"/>
                  </a:moveTo>
                  <a:cubicBezTo>
                    <a:pt x="1803" y="1"/>
                    <a:pt x="1725" y="15"/>
                    <a:pt x="1652" y="44"/>
                  </a:cubicBezTo>
                  <a:lnTo>
                    <a:pt x="582" y="471"/>
                  </a:lnTo>
                  <a:cubicBezTo>
                    <a:pt x="376" y="553"/>
                    <a:pt x="231" y="738"/>
                    <a:pt x="198" y="955"/>
                  </a:cubicBezTo>
                  <a:lnTo>
                    <a:pt x="33" y="2095"/>
                  </a:lnTo>
                  <a:cubicBezTo>
                    <a:pt x="1" y="2313"/>
                    <a:pt x="88" y="2532"/>
                    <a:pt x="261" y="2670"/>
                  </a:cubicBezTo>
                  <a:lnTo>
                    <a:pt x="1165" y="3383"/>
                  </a:lnTo>
                  <a:cubicBezTo>
                    <a:pt x="1276" y="3470"/>
                    <a:pt x="1411" y="3515"/>
                    <a:pt x="1548" y="3515"/>
                  </a:cubicBezTo>
                  <a:cubicBezTo>
                    <a:pt x="1625" y="3515"/>
                    <a:pt x="1703" y="3501"/>
                    <a:pt x="1777" y="3472"/>
                  </a:cubicBezTo>
                  <a:lnTo>
                    <a:pt x="2846" y="3046"/>
                  </a:lnTo>
                  <a:cubicBezTo>
                    <a:pt x="3051" y="2965"/>
                    <a:pt x="3197" y="2780"/>
                    <a:pt x="3230" y="2561"/>
                  </a:cubicBezTo>
                  <a:lnTo>
                    <a:pt x="3395" y="1422"/>
                  </a:lnTo>
                  <a:cubicBezTo>
                    <a:pt x="3426" y="1203"/>
                    <a:pt x="3340" y="984"/>
                    <a:pt x="3167" y="848"/>
                  </a:cubicBezTo>
                  <a:lnTo>
                    <a:pt x="2263" y="135"/>
                  </a:lnTo>
                  <a:cubicBezTo>
                    <a:pt x="2152" y="47"/>
                    <a:pt x="2017" y="1"/>
                    <a:pt x="1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1"/>
            <p:cNvSpPr/>
            <p:nvPr/>
          </p:nvSpPr>
          <p:spPr>
            <a:xfrm>
              <a:off x="2256325" y="1880400"/>
              <a:ext cx="89850" cy="84275"/>
            </a:xfrm>
            <a:custGeom>
              <a:avLst/>
              <a:gdLst/>
              <a:ahLst/>
              <a:cxnLst/>
              <a:rect l="l" t="t" r="r" b="b"/>
              <a:pathLst>
                <a:path w="3594" h="3371" extrusionOk="0">
                  <a:moveTo>
                    <a:pt x="2230" y="1"/>
                  </a:moveTo>
                  <a:cubicBezTo>
                    <a:pt x="2202" y="1"/>
                    <a:pt x="2174" y="3"/>
                    <a:pt x="2146" y="7"/>
                  </a:cubicBezTo>
                  <a:lnTo>
                    <a:pt x="1005" y="164"/>
                  </a:lnTo>
                  <a:cubicBezTo>
                    <a:pt x="786" y="194"/>
                    <a:pt x="600" y="339"/>
                    <a:pt x="517" y="544"/>
                  </a:cubicBezTo>
                  <a:lnTo>
                    <a:pt x="83" y="1611"/>
                  </a:lnTo>
                  <a:cubicBezTo>
                    <a:pt x="0" y="1816"/>
                    <a:pt x="33" y="2049"/>
                    <a:pt x="169" y="2224"/>
                  </a:cubicBezTo>
                  <a:lnTo>
                    <a:pt x="875" y="3132"/>
                  </a:lnTo>
                  <a:cubicBezTo>
                    <a:pt x="993" y="3283"/>
                    <a:pt x="1173" y="3370"/>
                    <a:pt x="1361" y="3370"/>
                  </a:cubicBezTo>
                  <a:cubicBezTo>
                    <a:pt x="1390" y="3370"/>
                    <a:pt x="1419" y="3368"/>
                    <a:pt x="1448" y="3364"/>
                  </a:cubicBezTo>
                  <a:lnTo>
                    <a:pt x="2590" y="3206"/>
                  </a:lnTo>
                  <a:cubicBezTo>
                    <a:pt x="2807" y="3176"/>
                    <a:pt x="2993" y="3032"/>
                    <a:pt x="3076" y="2827"/>
                  </a:cubicBezTo>
                  <a:lnTo>
                    <a:pt x="3510" y="1760"/>
                  </a:lnTo>
                  <a:cubicBezTo>
                    <a:pt x="3593" y="1556"/>
                    <a:pt x="3561" y="1323"/>
                    <a:pt x="3426" y="1148"/>
                  </a:cubicBezTo>
                  <a:lnTo>
                    <a:pt x="2718" y="239"/>
                  </a:lnTo>
                  <a:cubicBezTo>
                    <a:pt x="2600" y="88"/>
                    <a:pt x="2419" y="1"/>
                    <a:pt x="2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1"/>
            <p:cNvSpPr/>
            <p:nvPr/>
          </p:nvSpPr>
          <p:spPr>
            <a:xfrm>
              <a:off x="1877925" y="1031100"/>
              <a:ext cx="797450" cy="562650"/>
            </a:xfrm>
            <a:custGeom>
              <a:avLst/>
              <a:gdLst/>
              <a:ahLst/>
              <a:cxnLst/>
              <a:rect l="l" t="t" r="r" b="b"/>
              <a:pathLst>
                <a:path w="31898" h="22506" extrusionOk="0">
                  <a:moveTo>
                    <a:pt x="16724" y="1"/>
                  </a:moveTo>
                  <a:cubicBezTo>
                    <a:pt x="13969" y="1"/>
                    <a:pt x="11851" y="643"/>
                    <a:pt x="11851" y="643"/>
                  </a:cubicBezTo>
                  <a:cubicBezTo>
                    <a:pt x="11851" y="643"/>
                    <a:pt x="0" y="3322"/>
                    <a:pt x="1016" y="13633"/>
                  </a:cubicBezTo>
                  <a:cubicBezTo>
                    <a:pt x="1716" y="20744"/>
                    <a:pt x="7020" y="22506"/>
                    <a:pt x="11789" y="22506"/>
                  </a:cubicBezTo>
                  <a:cubicBezTo>
                    <a:pt x="13934" y="22506"/>
                    <a:pt x="15970" y="22149"/>
                    <a:pt x="17432" y="21763"/>
                  </a:cubicBezTo>
                  <a:cubicBezTo>
                    <a:pt x="22145" y="20519"/>
                    <a:pt x="31897" y="16049"/>
                    <a:pt x="27688" y="6585"/>
                  </a:cubicBezTo>
                  <a:cubicBezTo>
                    <a:pt x="25274" y="1159"/>
                    <a:pt x="20424" y="1"/>
                    <a:pt x="16724" y="1"/>
                  </a:cubicBezTo>
                  <a:close/>
                </a:path>
              </a:pathLst>
            </a:custGeom>
            <a:solidFill>
              <a:srgbClr val="123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1"/>
            <p:cNvSpPr/>
            <p:nvPr/>
          </p:nvSpPr>
          <p:spPr>
            <a:xfrm>
              <a:off x="1972525" y="1032000"/>
              <a:ext cx="295100" cy="553700"/>
            </a:xfrm>
            <a:custGeom>
              <a:avLst/>
              <a:gdLst/>
              <a:ahLst/>
              <a:cxnLst/>
              <a:rect l="l" t="t" r="r" b="b"/>
              <a:pathLst>
                <a:path w="11804" h="22148" extrusionOk="0">
                  <a:moveTo>
                    <a:pt x="11803" y="1"/>
                  </a:moveTo>
                  <a:lnTo>
                    <a:pt x="11803" y="1"/>
                  </a:lnTo>
                  <a:cubicBezTo>
                    <a:pt x="9625" y="137"/>
                    <a:pt x="8067" y="607"/>
                    <a:pt x="8067" y="607"/>
                  </a:cubicBezTo>
                  <a:cubicBezTo>
                    <a:pt x="8067" y="607"/>
                    <a:pt x="7451" y="748"/>
                    <a:pt x="6515" y="1082"/>
                  </a:cubicBezTo>
                  <a:cubicBezTo>
                    <a:pt x="6143" y="5121"/>
                    <a:pt x="4795" y="12679"/>
                    <a:pt x="0" y="19833"/>
                  </a:cubicBezTo>
                  <a:cubicBezTo>
                    <a:pt x="1312" y="21067"/>
                    <a:pt x="2959" y="21780"/>
                    <a:pt x="4695" y="22147"/>
                  </a:cubicBezTo>
                  <a:cubicBezTo>
                    <a:pt x="10463" y="13249"/>
                    <a:pt x="11598" y="4018"/>
                    <a:pt x="1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1"/>
            <p:cNvSpPr/>
            <p:nvPr/>
          </p:nvSpPr>
          <p:spPr>
            <a:xfrm>
              <a:off x="2166075" y="1037475"/>
              <a:ext cx="265900" cy="556200"/>
            </a:xfrm>
            <a:custGeom>
              <a:avLst/>
              <a:gdLst/>
              <a:ahLst/>
              <a:cxnLst/>
              <a:rect l="l" t="t" r="r" b="b"/>
              <a:pathLst>
                <a:path w="10636" h="22248" extrusionOk="0">
                  <a:moveTo>
                    <a:pt x="8070" y="1"/>
                  </a:moveTo>
                  <a:cubicBezTo>
                    <a:pt x="7808" y="4060"/>
                    <a:pt x="6483" y="13679"/>
                    <a:pt x="1" y="22246"/>
                  </a:cubicBezTo>
                  <a:cubicBezTo>
                    <a:pt x="89" y="22247"/>
                    <a:pt x="176" y="22248"/>
                    <a:pt x="264" y="22248"/>
                  </a:cubicBezTo>
                  <a:cubicBezTo>
                    <a:pt x="1348" y="22248"/>
                    <a:pt x="2403" y="22159"/>
                    <a:pt x="3371" y="22020"/>
                  </a:cubicBezTo>
                  <a:cubicBezTo>
                    <a:pt x="8952" y="13769"/>
                    <a:pt x="10316" y="5110"/>
                    <a:pt x="10635" y="761"/>
                  </a:cubicBezTo>
                  <a:cubicBezTo>
                    <a:pt x="9790" y="403"/>
                    <a:pt x="8924" y="160"/>
                    <a:pt x="8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1"/>
            <p:cNvSpPr/>
            <p:nvPr/>
          </p:nvSpPr>
          <p:spPr>
            <a:xfrm>
              <a:off x="2468850" y="1808625"/>
              <a:ext cx="211325" cy="233825"/>
            </a:xfrm>
            <a:custGeom>
              <a:avLst/>
              <a:gdLst/>
              <a:ahLst/>
              <a:cxnLst/>
              <a:rect l="l" t="t" r="r" b="b"/>
              <a:pathLst>
                <a:path w="8453" h="9353" extrusionOk="0">
                  <a:moveTo>
                    <a:pt x="6374" y="0"/>
                  </a:moveTo>
                  <a:cubicBezTo>
                    <a:pt x="6342" y="0"/>
                    <a:pt x="6309" y="2"/>
                    <a:pt x="6277" y="6"/>
                  </a:cubicBezTo>
                  <a:cubicBezTo>
                    <a:pt x="5561" y="101"/>
                    <a:pt x="4916" y="487"/>
                    <a:pt x="4496" y="1076"/>
                  </a:cubicBezTo>
                  <a:cubicBezTo>
                    <a:pt x="4110" y="1623"/>
                    <a:pt x="3972" y="2281"/>
                    <a:pt x="4108" y="2931"/>
                  </a:cubicBezTo>
                  <a:cubicBezTo>
                    <a:pt x="4316" y="3922"/>
                    <a:pt x="5074" y="4476"/>
                    <a:pt x="5682" y="4923"/>
                  </a:cubicBezTo>
                  <a:cubicBezTo>
                    <a:pt x="5990" y="5149"/>
                    <a:pt x="6282" y="5363"/>
                    <a:pt x="6461" y="5595"/>
                  </a:cubicBezTo>
                  <a:cubicBezTo>
                    <a:pt x="6725" y="5933"/>
                    <a:pt x="6845" y="6400"/>
                    <a:pt x="6775" y="6812"/>
                  </a:cubicBezTo>
                  <a:cubicBezTo>
                    <a:pt x="6735" y="7040"/>
                    <a:pt x="6620" y="7356"/>
                    <a:pt x="6291" y="7570"/>
                  </a:cubicBezTo>
                  <a:cubicBezTo>
                    <a:pt x="6050" y="7726"/>
                    <a:pt x="5752" y="7795"/>
                    <a:pt x="5432" y="7795"/>
                  </a:cubicBezTo>
                  <a:cubicBezTo>
                    <a:pt x="4745" y="7795"/>
                    <a:pt x="3958" y="7479"/>
                    <a:pt x="3421" y="7046"/>
                  </a:cubicBezTo>
                  <a:cubicBezTo>
                    <a:pt x="2229" y="6082"/>
                    <a:pt x="1618" y="4340"/>
                    <a:pt x="1864" y="2606"/>
                  </a:cubicBezTo>
                  <a:cubicBezTo>
                    <a:pt x="1930" y="2177"/>
                    <a:pt x="1633" y="1778"/>
                    <a:pt x="1204" y="1716"/>
                  </a:cubicBezTo>
                  <a:cubicBezTo>
                    <a:pt x="1167" y="1711"/>
                    <a:pt x="1131" y="1709"/>
                    <a:pt x="1095" y="1709"/>
                  </a:cubicBezTo>
                  <a:cubicBezTo>
                    <a:pt x="710" y="1709"/>
                    <a:pt x="374" y="1994"/>
                    <a:pt x="323" y="2387"/>
                  </a:cubicBezTo>
                  <a:cubicBezTo>
                    <a:pt x="1" y="4652"/>
                    <a:pt x="834" y="6955"/>
                    <a:pt x="2444" y="8256"/>
                  </a:cubicBezTo>
                  <a:cubicBezTo>
                    <a:pt x="3244" y="8901"/>
                    <a:pt x="4354" y="9352"/>
                    <a:pt x="5425" y="9352"/>
                  </a:cubicBezTo>
                  <a:cubicBezTo>
                    <a:pt x="5722" y="9352"/>
                    <a:pt x="6016" y="9317"/>
                    <a:pt x="6300" y="9243"/>
                  </a:cubicBezTo>
                  <a:cubicBezTo>
                    <a:pt x="6597" y="9167"/>
                    <a:pt x="6881" y="9042"/>
                    <a:pt x="7140" y="8876"/>
                  </a:cubicBezTo>
                  <a:cubicBezTo>
                    <a:pt x="7766" y="8469"/>
                    <a:pt x="8182" y="7829"/>
                    <a:pt x="8310" y="7073"/>
                  </a:cubicBezTo>
                  <a:cubicBezTo>
                    <a:pt x="8452" y="6232"/>
                    <a:pt x="8222" y="5324"/>
                    <a:pt x="7693" y="4641"/>
                  </a:cubicBezTo>
                  <a:cubicBezTo>
                    <a:pt x="7379" y="4237"/>
                    <a:pt x="6984" y="3948"/>
                    <a:pt x="6602" y="3667"/>
                  </a:cubicBezTo>
                  <a:cubicBezTo>
                    <a:pt x="6052" y="3264"/>
                    <a:pt x="5712" y="2992"/>
                    <a:pt x="5632" y="2611"/>
                  </a:cubicBezTo>
                  <a:cubicBezTo>
                    <a:pt x="5585" y="2389"/>
                    <a:pt x="5635" y="2157"/>
                    <a:pt x="5768" y="1974"/>
                  </a:cubicBezTo>
                  <a:cubicBezTo>
                    <a:pt x="5930" y="1745"/>
                    <a:pt x="6196" y="1589"/>
                    <a:pt x="6484" y="1549"/>
                  </a:cubicBezTo>
                  <a:cubicBezTo>
                    <a:pt x="6907" y="1487"/>
                    <a:pt x="7202" y="1098"/>
                    <a:pt x="7145" y="675"/>
                  </a:cubicBezTo>
                  <a:cubicBezTo>
                    <a:pt x="7092" y="284"/>
                    <a:pt x="6759" y="0"/>
                    <a:pt x="6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1"/>
            <p:cNvSpPr/>
            <p:nvPr/>
          </p:nvSpPr>
          <p:spPr>
            <a:xfrm>
              <a:off x="2143025" y="1902950"/>
              <a:ext cx="218950" cy="233025"/>
            </a:xfrm>
            <a:custGeom>
              <a:avLst/>
              <a:gdLst/>
              <a:ahLst/>
              <a:cxnLst/>
              <a:rect l="l" t="t" r="r" b="b"/>
              <a:pathLst>
                <a:path w="8758" h="9321" extrusionOk="0">
                  <a:moveTo>
                    <a:pt x="6323" y="0"/>
                  </a:moveTo>
                  <a:cubicBezTo>
                    <a:pt x="6157" y="0"/>
                    <a:pt x="5990" y="53"/>
                    <a:pt x="5848" y="163"/>
                  </a:cubicBezTo>
                  <a:cubicBezTo>
                    <a:pt x="5506" y="427"/>
                    <a:pt x="5444" y="919"/>
                    <a:pt x="5712" y="1259"/>
                  </a:cubicBezTo>
                  <a:cubicBezTo>
                    <a:pt x="6784" y="2645"/>
                    <a:pt x="7113" y="4463"/>
                    <a:pt x="6550" y="5888"/>
                  </a:cubicBezTo>
                  <a:cubicBezTo>
                    <a:pt x="6188" y="6808"/>
                    <a:pt x="5266" y="7764"/>
                    <a:pt x="4383" y="7764"/>
                  </a:cubicBezTo>
                  <a:cubicBezTo>
                    <a:pt x="4360" y="7764"/>
                    <a:pt x="4337" y="7764"/>
                    <a:pt x="4314" y="7762"/>
                  </a:cubicBezTo>
                  <a:cubicBezTo>
                    <a:pt x="3923" y="7738"/>
                    <a:pt x="3667" y="7520"/>
                    <a:pt x="3521" y="7341"/>
                  </a:cubicBezTo>
                  <a:cubicBezTo>
                    <a:pt x="3256" y="7018"/>
                    <a:pt x="3130" y="6554"/>
                    <a:pt x="3192" y="6128"/>
                  </a:cubicBezTo>
                  <a:cubicBezTo>
                    <a:pt x="3233" y="5839"/>
                    <a:pt x="3381" y="5508"/>
                    <a:pt x="3538" y="5159"/>
                  </a:cubicBezTo>
                  <a:cubicBezTo>
                    <a:pt x="3846" y="4471"/>
                    <a:pt x="4230" y="3615"/>
                    <a:pt x="3922" y="2649"/>
                  </a:cubicBezTo>
                  <a:cubicBezTo>
                    <a:pt x="3721" y="2021"/>
                    <a:pt x="3267" y="1505"/>
                    <a:pt x="2669" y="1229"/>
                  </a:cubicBezTo>
                  <a:cubicBezTo>
                    <a:pt x="2326" y="1068"/>
                    <a:pt x="1952" y="987"/>
                    <a:pt x="1576" y="987"/>
                  </a:cubicBezTo>
                  <a:cubicBezTo>
                    <a:pt x="1243" y="987"/>
                    <a:pt x="908" y="1051"/>
                    <a:pt x="592" y="1179"/>
                  </a:cubicBezTo>
                  <a:cubicBezTo>
                    <a:pt x="192" y="1339"/>
                    <a:pt x="1" y="1792"/>
                    <a:pt x="161" y="2191"/>
                  </a:cubicBezTo>
                  <a:cubicBezTo>
                    <a:pt x="283" y="2494"/>
                    <a:pt x="579" y="2679"/>
                    <a:pt x="886" y="2679"/>
                  </a:cubicBezTo>
                  <a:cubicBezTo>
                    <a:pt x="982" y="2679"/>
                    <a:pt x="1080" y="2661"/>
                    <a:pt x="1174" y="2622"/>
                  </a:cubicBezTo>
                  <a:cubicBezTo>
                    <a:pt x="1303" y="2571"/>
                    <a:pt x="1441" y="2545"/>
                    <a:pt x="1578" y="2545"/>
                  </a:cubicBezTo>
                  <a:cubicBezTo>
                    <a:pt x="1727" y="2545"/>
                    <a:pt x="1875" y="2576"/>
                    <a:pt x="2007" y="2638"/>
                  </a:cubicBezTo>
                  <a:cubicBezTo>
                    <a:pt x="2213" y="2731"/>
                    <a:pt x="2371" y="2909"/>
                    <a:pt x="2440" y="3125"/>
                  </a:cubicBezTo>
                  <a:cubicBezTo>
                    <a:pt x="2558" y="3494"/>
                    <a:pt x="2397" y="3900"/>
                    <a:pt x="2117" y="4521"/>
                  </a:cubicBezTo>
                  <a:cubicBezTo>
                    <a:pt x="1924" y="4954"/>
                    <a:pt x="1723" y="5401"/>
                    <a:pt x="1650" y="5906"/>
                  </a:cubicBezTo>
                  <a:cubicBezTo>
                    <a:pt x="1527" y="6761"/>
                    <a:pt x="1776" y="7665"/>
                    <a:pt x="2315" y="8325"/>
                  </a:cubicBezTo>
                  <a:cubicBezTo>
                    <a:pt x="2801" y="8920"/>
                    <a:pt x="3478" y="9272"/>
                    <a:pt x="4223" y="9315"/>
                  </a:cubicBezTo>
                  <a:cubicBezTo>
                    <a:pt x="4279" y="9318"/>
                    <a:pt x="4335" y="9320"/>
                    <a:pt x="4391" y="9320"/>
                  </a:cubicBezTo>
                  <a:cubicBezTo>
                    <a:pt x="4643" y="9320"/>
                    <a:pt x="4893" y="9286"/>
                    <a:pt x="5136" y="9222"/>
                  </a:cubicBezTo>
                  <a:cubicBezTo>
                    <a:pt x="6441" y="8877"/>
                    <a:pt x="7520" y="7679"/>
                    <a:pt x="7999" y="6459"/>
                  </a:cubicBezTo>
                  <a:cubicBezTo>
                    <a:pt x="8757" y="4533"/>
                    <a:pt x="8343" y="2120"/>
                    <a:pt x="6944" y="308"/>
                  </a:cubicBezTo>
                  <a:cubicBezTo>
                    <a:pt x="6790" y="106"/>
                    <a:pt x="6558" y="0"/>
                    <a:pt x="6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1"/>
            <p:cNvSpPr/>
            <p:nvPr/>
          </p:nvSpPr>
          <p:spPr>
            <a:xfrm>
              <a:off x="2573825" y="1662575"/>
              <a:ext cx="226100" cy="175650"/>
            </a:xfrm>
            <a:custGeom>
              <a:avLst/>
              <a:gdLst/>
              <a:ahLst/>
              <a:cxnLst/>
              <a:rect l="l" t="t" r="r" b="b"/>
              <a:pathLst>
                <a:path w="9044" h="7026" extrusionOk="0">
                  <a:moveTo>
                    <a:pt x="1" y="0"/>
                  </a:moveTo>
                  <a:lnTo>
                    <a:pt x="961" y="2637"/>
                  </a:lnTo>
                  <a:cubicBezTo>
                    <a:pt x="2854" y="3075"/>
                    <a:pt x="5329" y="4253"/>
                    <a:pt x="8228" y="7025"/>
                  </a:cubicBezTo>
                  <a:lnTo>
                    <a:pt x="8945" y="6275"/>
                  </a:lnTo>
                  <a:lnTo>
                    <a:pt x="9044" y="4671"/>
                  </a:lnTo>
                  <a:cubicBezTo>
                    <a:pt x="9044" y="4671"/>
                    <a:pt x="4627" y="179"/>
                    <a:pt x="1" y="0"/>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1"/>
            <p:cNvSpPr/>
            <p:nvPr/>
          </p:nvSpPr>
          <p:spPr>
            <a:xfrm>
              <a:off x="2751300" y="1700475"/>
              <a:ext cx="163750" cy="163650"/>
            </a:xfrm>
            <a:custGeom>
              <a:avLst/>
              <a:gdLst/>
              <a:ahLst/>
              <a:cxnLst/>
              <a:rect l="l" t="t" r="r" b="b"/>
              <a:pathLst>
                <a:path w="6550" h="6546" extrusionOk="0">
                  <a:moveTo>
                    <a:pt x="5404" y="0"/>
                  </a:moveTo>
                  <a:cubicBezTo>
                    <a:pt x="5144" y="0"/>
                    <a:pt x="4883" y="98"/>
                    <a:pt x="4682" y="292"/>
                  </a:cubicBezTo>
                  <a:lnTo>
                    <a:pt x="378" y="4792"/>
                  </a:lnTo>
                  <a:cubicBezTo>
                    <a:pt x="59" y="5127"/>
                    <a:pt x="0" y="5635"/>
                    <a:pt x="236" y="6035"/>
                  </a:cubicBezTo>
                  <a:cubicBezTo>
                    <a:pt x="427" y="6357"/>
                    <a:pt x="770" y="6546"/>
                    <a:pt x="1132" y="6546"/>
                  </a:cubicBezTo>
                  <a:cubicBezTo>
                    <a:pt x="1219" y="6546"/>
                    <a:pt x="1307" y="6535"/>
                    <a:pt x="1395" y="6512"/>
                  </a:cubicBezTo>
                  <a:cubicBezTo>
                    <a:pt x="1580" y="6462"/>
                    <a:pt x="1747" y="6363"/>
                    <a:pt x="1879" y="6226"/>
                  </a:cubicBezTo>
                  <a:lnTo>
                    <a:pt x="6181" y="1726"/>
                  </a:lnTo>
                  <a:cubicBezTo>
                    <a:pt x="6550" y="1309"/>
                    <a:pt x="6524" y="673"/>
                    <a:pt x="6120" y="288"/>
                  </a:cubicBezTo>
                  <a:cubicBezTo>
                    <a:pt x="5920" y="96"/>
                    <a:pt x="5662"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1"/>
            <p:cNvSpPr/>
            <p:nvPr/>
          </p:nvSpPr>
          <p:spPr>
            <a:xfrm>
              <a:off x="2861100" y="1905325"/>
              <a:ext cx="168325" cy="78950"/>
            </a:xfrm>
            <a:custGeom>
              <a:avLst/>
              <a:gdLst/>
              <a:ahLst/>
              <a:cxnLst/>
              <a:rect l="l" t="t" r="r" b="b"/>
              <a:pathLst>
                <a:path w="6733" h="3158" extrusionOk="0">
                  <a:moveTo>
                    <a:pt x="6732" y="1"/>
                  </a:moveTo>
                  <a:lnTo>
                    <a:pt x="6732" y="1"/>
                  </a:lnTo>
                  <a:cubicBezTo>
                    <a:pt x="5548" y="1463"/>
                    <a:pt x="4360" y="1936"/>
                    <a:pt x="3318" y="1936"/>
                  </a:cubicBezTo>
                  <a:cubicBezTo>
                    <a:pt x="1414" y="1936"/>
                    <a:pt x="1" y="356"/>
                    <a:pt x="1" y="356"/>
                  </a:cubicBezTo>
                  <a:lnTo>
                    <a:pt x="1" y="356"/>
                  </a:lnTo>
                  <a:cubicBezTo>
                    <a:pt x="1" y="356"/>
                    <a:pt x="691" y="1933"/>
                    <a:pt x="1612" y="2570"/>
                  </a:cubicBezTo>
                  <a:cubicBezTo>
                    <a:pt x="2200" y="2978"/>
                    <a:pt x="2816" y="3157"/>
                    <a:pt x="3409" y="3157"/>
                  </a:cubicBezTo>
                  <a:cubicBezTo>
                    <a:pt x="5063" y="3157"/>
                    <a:pt x="6538" y="1758"/>
                    <a:pt x="6732" y="1"/>
                  </a:cubicBezTo>
                  <a:close/>
                </a:path>
              </a:pathLst>
            </a:custGeom>
            <a:solidFill>
              <a:srgbClr val="97C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1"/>
            <p:cNvSpPr/>
            <p:nvPr/>
          </p:nvSpPr>
          <p:spPr>
            <a:xfrm>
              <a:off x="2623975" y="1575150"/>
              <a:ext cx="160250" cy="97150"/>
            </a:xfrm>
            <a:custGeom>
              <a:avLst/>
              <a:gdLst/>
              <a:ahLst/>
              <a:cxnLst/>
              <a:rect l="l" t="t" r="r" b="b"/>
              <a:pathLst>
                <a:path w="6410" h="3886" extrusionOk="0">
                  <a:moveTo>
                    <a:pt x="0" y="0"/>
                  </a:moveTo>
                  <a:cubicBezTo>
                    <a:pt x="29" y="924"/>
                    <a:pt x="294" y="2761"/>
                    <a:pt x="1896" y="3479"/>
                  </a:cubicBezTo>
                  <a:cubicBezTo>
                    <a:pt x="2513" y="3756"/>
                    <a:pt x="3146" y="3886"/>
                    <a:pt x="3748" y="3886"/>
                  </a:cubicBezTo>
                  <a:cubicBezTo>
                    <a:pt x="4827" y="3886"/>
                    <a:pt x="5805" y="3468"/>
                    <a:pt x="6409" y="2728"/>
                  </a:cubicBezTo>
                  <a:cubicBezTo>
                    <a:pt x="4068" y="1206"/>
                    <a:pt x="1905" y="38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1"/>
            <p:cNvSpPr/>
            <p:nvPr/>
          </p:nvSpPr>
          <p:spPr>
            <a:xfrm>
              <a:off x="1896875" y="1736050"/>
              <a:ext cx="174625" cy="88675"/>
            </a:xfrm>
            <a:custGeom>
              <a:avLst/>
              <a:gdLst/>
              <a:ahLst/>
              <a:cxnLst/>
              <a:rect l="l" t="t" r="r" b="b"/>
              <a:pathLst>
                <a:path w="6985" h="3547" extrusionOk="0">
                  <a:moveTo>
                    <a:pt x="3322" y="1"/>
                  </a:moveTo>
                  <a:cubicBezTo>
                    <a:pt x="1808" y="1"/>
                    <a:pt x="501" y="765"/>
                    <a:pt x="0" y="1947"/>
                  </a:cubicBezTo>
                  <a:cubicBezTo>
                    <a:pt x="2598" y="2839"/>
                    <a:pt x="4956" y="3317"/>
                    <a:pt x="6985" y="3547"/>
                  </a:cubicBezTo>
                  <a:cubicBezTo>
                    <a:pt x="6880" y="2869"/>
                    <a:pt x="6385" y="606"/>
                    <a:pt x="4417" y="132"/>
                  </a:cubicBezTo>
                  <a:cubicBezTo>
                    <a:pt x="4046" y="43"/>
                    <a:pt x="3678" y="1"/>
                    <a:pt x="3322" y="1"/>
                  </a:cubicBezTo>
                  <a:close/>
                </a:path>
              </a:pathLst>
            </a:custGeom>
            <a:solidFill>
              <a:srgbClr val="97C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1"/>
            <p:cNvSpPr/>
            <p:nvPr/>
          </p:nvSpPr>
          <p:spPr>
            <a:xfrm>
              <a:off x="1798175" y="1691175"/>
              <a:ext cx="340150" cy="138050"/>
            </a:xfrm>
            <a:custGeom>
              <a:avLst/>
              <a:gdLst/>
              <a:ahLst/>
              <a:cxnLst/>
              <a:rect l="l" t="t" r="r" b="b"/>
              <a:pathLst>
                <a:path w="13606" h="5522" extrusionOk="0">
                  <a:moveTo>
                    <a:pt x="1012" y="1"/>
                  </a:moveTo>
                  <a:lnTo>
                    <a:pt x="1" y="2126"/>
                  </a:lnTo>
                  <a:cubicBezTo>
                    <a:pt x="5521" y="4751"/>
                    <a:pt x="10274" y="5458"/>
                    <a:pt x="13605" y="5522"/>
                  </a:cubicBezTo>
                  <a:lnTo>
                    <a:pt x="13605" y="5522"/>
                  </a:lnTo>
                  <a:cubicBezTo>
                    <a:pt x="13605" y="5521"/>
                    <a:pt x="13376" y="4730"/>
                    <a:pt x="13366" y="3037"/>
                  </a:cubicBezTo>
                  <a:cubicBezTo>
                    <a:pt x="13366" y="3037"/>
                    <a:pt x="6062" y="2388"/>
                    <a:pt x="1581" y="233"/>
                  </a:cubicBezTo>
                  <a:cubicBezTo>
                    <a:pt x="1396" y="145"/>
                    <a:pt x="1205" y="67"/>
                    <a:pt x="1012" y="1"/>
                  </a:cubicBezTo>
                  <a:close/>
                  <a:moveTo>
                    <a:pt x="13605" y="5522"/>
                  </a:moveTo>
                  <a:cubicBezTo>
                    <a:pt x="13605" y="5522"/>
                    <a:pt x="13605" y="5522"/>
                    <a:pt x="13605" y="5522"/>
                  </a:cubicBezTo>
                  <a:cubicBezTo>
                    <a:pt x="13605" y="5522"/>
                    <a:pt x="13605" y="5522"/>
                    <a:pt x="13605" y="5522"/>
                  </a:cubicBezTo>
                  <a:cubicBezTo>
                    <a:pt x="13605" y="5522"/>
                    <a:pt x="13605" y="5522"/>
                    <a:pt x="13605" y="5522"/>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1"/>
            <p:cNvSpPr/>
            <p:nvPr/>
          </p:nvSpPr>
          <p:spPr>
            <a:xfrm>
              <a:off x="1770475" y="1578925"/>
              <a:ext cx="123375" cy="191375"/>
            </a:xfrm>
            <a:custGeom>
              <a:avLst/>
              <a:gdLst/>
              <a:ahLst/>
              <a:cxnLst/>
              <a:rect l="l" t="t" r="r" b="b"/>
              <a:pathLst>
                <a:path w="4935" h="7655" extrusionOk="0">
                  <a:moveTo>
                    <a:pt x="3763" y="1"/>
                  </a:moveTo>
                  <a:cubicBezTo>
                    <a:pt x="3391" y="1"/>
                    <a:pt x="3032" y="201"/>
                    <a:pt x="2846" y="551"/>
                  </a:cubicBezTo>
                  <a:lnTo>
                    <a:pt x="172" y="6172"/>
                  </a:lnTo>
                  <a:cubicBezTo>
                    <a:pt x="0" y="6537"/>
                    <a:pt x="55" y="6969"/>
                    <a:pt x="313" y="7279"/>
                  </a:cubicBezTo>
                  <a:cubicBezTo>
                    <a:pt x="511" y="7520"/>
                    <a:pt x="806" y="7655"/>
                    <a:pt x="1110" y="7655"/>
                  </a:cubicBezTo>
                  <a:cubicBezTo>
                    <a:pt x="1198" y="7655"/>
                    <a:pt x="1286" y="7643"/>
                    <a:pt x="1374" y="7620"/>
                  </a:cubicBezTo>
                  <a:cubicBezTo>
                    <a:pt x="1669" y="7543"/>
                    <a:pt x="1915" y="7338"/>
                    <a:pt x="2046" y="7063"/>
                  </a:cubicBezTo>
                  <a:lnTo>
                    <a:pt x="4719" y="1442"/>
                  </a:lnTo>
                  <a:cubicBezTo>
                    <a:pt x="4934" y="929"/>
                    <a:pt x="4708" y="340"/>
                    <a:pt x="4208" y="101"/>
                  </a:cubicBezTo>
                  <a:cubicBezTo>
                    <a:pt x="4065" y="33"/>
                    <a:pt x="3913" y="1"/>
                    <a:pt x="37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2337100" y="2090300"/>
              <a:ext cx="316725" cy="215975"/>
            </a:xfrm>
            <a:custGeom>
              <a:avLst/>
              <a:gdLst/>
              <a:ahLst/>
              <a:cxnLst/>
              <a:rect l="l" t="t" r="r" b="b"/>
              <a:pathLst>
                <a:path w="12669" h="8639" extrusionOk="0">
                  <a:moveTo>
                    <a:pt x="7618" y="0"/>
                  </a:moveTo>
                  <a:cubicBezTo>
                    <a:pt x="7410" y="0"/>
                    <a:pt x="7134" y="199"/>
                    <a:pt x="6776" y="509"/>
                  </a:cubicBezTo>
                  <a:cubicBezTo>
                    <a:pt x="6305" y="918"/>
                    <a:pt x="4237" y="1715"/>
                    <a:pt x="3115" y="1715"/>
                  </a:cubicBezTo>
                  <a:cubicBezTo>
                    <a:pt x="2897" y="1715"/>
                    <a:pt x="2715" y="1685"/>
                    <a:pt x="2587" y="1616"/>
                  </a:cubicBezTo>
                  <a:cubicBezTo>
                    <a:pt x="2277" y="1450"/>
                    <a:pt x="2079" y="1392"/>
                    <a:pt x="1949" y="1392"/>
                  </a:cubicBezTo>
                  <a:cubicBezTo>
                    <a:pt x="1749" y="1392"/>
                    <a:pt x="1711" y="1530"/>
                    <a:pt x="1673" y="1623"/>
                  </a:cubicBezTo>
                  <a:cubicBezTo>
                    <a:pt x="1610" y="1778"/>
                    <a:pt x="0" y="8638"/>
                    <a:pt x="0" y="8638"/>
                  </a:cubicBezTo>
                  <a:lnTo>
                    <a:pt x="1621" y="8601"/>
                  </a:lnTo>
                  <a:cubicBezTo>
                    <a:pt x="1912" y="6467"/>
                    <a:pt x="2395" y="4369"/>
                    <a:pt x="2842" y="2746"/>
                  </a:cubicBezTo>
                  <a:cubicBezTo>
                    <a:pt x="3609" y="2650"/>
                    <a:pt x="4370" y="2503"/>
                    <a:pt x="5119" y="2304"/>
                  </a:cubicBezTo>
                  <a:cubicBezTo>
                    <a:pt x="6021" y="2064"/>
                    <a:pt x="6826" y="1782"/>
                    <a:pt x="7549" y="1464"/>
                  </a:cubicBezTo>
                  <a:cubicBezTo>
                    <a:pt x="8808" y="2722"/>
                    <a:pt x="10369" y="4429"/>
                    <a:pt x="11739" y="6259"/>
                  </a:cubicBezTo>
                  <a:cubicBezTo>
                    <a:pt x="12283" y="5629"/>
                    <a:pt x="12668" y="5075"/>
                    <a:pt x="12468" y="4963"/>
                  </a:cubicBezTo>
                  <a:cubicBezTo>
                    <a:pt x="11959" y="4683"/>
                    <a:pt x="8118" y="612"/>
                    <a:pt x="7909" y="211"/>
                  </a:cubicBezTo>
                  <a:cubicBezTo>
                    <a:pt x="7832" y="65"/>
                    <a:pt x="7736" y="0"/>
                    <a:pt x="7618" y="0"/>
                  </a:cubicBezTo>
                  <a:close/>
                </a:path>
              </a:pathLst>
            </a:custGeom>
            <a:solidFill>
              <a:srgbClr val="E5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1"/>
            <p:cNvSpPr/>
            <p:nvPr/>
          </p:nvSpPr>
          <p:spPr>
            <a:xfrm>
              <a:off x="1945125" y="2281400"/>
              <a:ext cx="434375" cy="272400"/>
            </a:xfrm>
            <a:custGeom>
              <a:avLst/>
              <a:gdLst/>
              <a:ahLst/>
              <a:cxnLst/>
              <a:rect l="l" t="t" r="r" b="b"/>
              <a:pathLst>
                <a:path w="17375" h="10896" extrusionOk="0">
                  <a:moveTo>
                    <a:pt x="10208" y="0"/>
                  </a:moveTo>
                  <a:cubicBezTo>
                    <a:pt x="10164" y="431"/>
                    <a:pt x="9972" y="3489"/>
                    <a:pt x="9972" y="3489"/>
                  </a:cubicBezTo>
                  <a:cubicBezTo>
                    <a:pt x="9972" y="3489"/>
                    <a:pt x="8099" y="2408"/>
                    <a:pt x="5901" y="2408"/>
                  </a:cubicBezTo>
                  <a:cubicBezTo>
                    <a:pt x="4991" y="2408"/>
                    <a:pt x="4026" y="2593"/>
                    <a:pt x="3114" y="3117"/>
                  </a:cubicBezTo>
                  <a:cubicBezTo>
                    <a:pt x="1" y="4904"/>
                    <a:pt x="662" y="9191"/>
                    <a:pt x="662" y="9191"/>
                  </a:cubicBezTo>
                  <a:lnTo>
                    <a:pt x="16858" y="10895"/>
                  </a:lnTo>
                  <a:lnTo>
                    <a:pt x="17375" y="472"/>
                  </a:lnTo>
                  <a:lnTo>
                    <a:pt x="102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1"/>
            <p:cNvSpPr/>
            <p:nvPr/>
          </p:nvSpPr>
          <p:spPr>
            <a:xfrm>
              <a:off x="2617875" y="2111725"/>
              <a:ext cx="470975" cy="338600"/>
            </a:xfrm>
            <a:custGeom>
              <a:avLst/>
              <a:gdLst/>
              <a:ahLst/>
              <a:cxnLst/>
              <a:rect l="l" t="t" r="r" b="b"/>
              <a:pathLst>
                <a:path w="18839" h="13544" extrusionOk="0">
                  <a:moveTo>
                    <a:pt x="13681" y="0"/>
                  </a:moveTo>
                  <a:cubicBezTo>
                    <a:pt x="10109" y="0"/>
                    <a:pt x="7928" y="3705"/>
                    <a:pt x="7928" y="3705"/>
                  </a:cubicBezTo>
                  <a:cubicBezTo>
                    <a:pt x="7928" y="3705"/>
                    <a:pt x="6254" y="1140"/>
                    <a:pt x="6003" y="788"/>
                  </a:cubicBezTo>
                  <a:lnTo>
                    <a:pt x="1" y="4731"/>
                  </a:lnTo>
                  <a:lnTo>
                    <a:pt x="5589" y="13543"/>
                  </a:lnTo>
                  <a:lnTo>
                    <a:pt x="18839" y="4076"/>
                  </a:lnTo>
                  <a:cubicBezTo>
                    <a:pt x="18839" y="4076"/>
                    <a:pt x="17300" y="20"/>
                    <a:pt x="13710" y="0"/>
                  </a:cubicBezTo>
                  <a:cubicBezTo>
                    <a:pt x="13700" y="0"/>
                    <a:pt x="13691" y="0"/>
                    <a:pt x="13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1"/>
            <p:cNvSpPr/>
            <p:nvPr/>
          </p:nvSpPr>
          <p:spPr>
            <a:xfrm>
              <a:off x="2732500" y="2171325"/>
              <a:ext cx="356325" cy="279000"/>
            </a:xfrm>
            <a:custGeom>
              <a:avLst/>
              <a:gdLst/>
              <a:ahLst/>
              <a:cxnLst/>
              <a:rect l="l" t="t" r="r" b="b"/>
              <a:pathLst>
                <a:path w="14253" h="11160" extrusionOk="0">
                  <a:moveTo>
                    <a:pt x="13295" y="1"/>
                  </a:moveTo>
                  <a:lnTo>
                    <a:pt x="0" y="9578"/>
                  </a:lnTo>
                  <a:lnTo>
                    <a:pt x="1003" y="11159"/>
                  </a:lnTo>
                  <a:lnTo>
                    <a:pt x="14252" y="1692"/>
                  </a:lnTo>
                  <a:cubicBezTo>
                    <a:pt x="14252" y="1692"/>
                    <a:pt x="13948" y="892"/>
                    <a:pt x="13295" y="1"/>
                  </a:cubicBez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1"/>
            <p:cNvSpPr/>
            <p:nvPr/>
          </p:nvSpPr>
          <p:spPr>
            <a:xfrm>
              <a:off x="1957525" y="2451500"/>
              <a:ext cx="411525" cy="102300"/>
            </a:xfrm>
            <a:custGeom>
              <a:avLst/>
              <a:gdLst/>
              <a:ahLst/>
              <a:cxnLst/>
              <a:rect l="l" t="t" r="r" b="b"/>
              <a:pathLst>
                <a:path w="16461" h="4092" extrusionOk="0">
                  <a:moveTo>
                    <a:pt x="229" y="1"/>
                  </a:moveTo>
                  <a:cubicBezTo>
                    <a:pt x="0" y="1304"/>
                    <a:pt x="166" y="2387"/>
                    <a:pt x="166" y="2387"/>
                  </a:cubicBezTo>
                  <a:lnTo>
                    <a:pt x="16362" y="4091"/>
                  </a:lnTo>
                  <a:lnTo>
                    <a:pt x="16461" y="2089"/>
                  </a:lnTo>
                  <a:lnTo>
                    <a:pt x="229" y="1"/>
                  </a:ln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1"/>
            <p:cNvSpPr/>
            <p:nvPr/>
          </p:nvSpPr>
          <p:spPr>
            <a:xfrm>
              <a:off x="2589100" y="2104850"/>
              <a:ext cx="209500" cy="151100"/>
            </a:xfrm>
            <a:custGeom>
              <a:avLst/>
              <a:gdLst/>
              <a:ahLst/>
              <a:cxnLst/>
              <a:rect l="l" t="t" r="r" b="b"/>
              <a:pathLst>
                <a:path w="8380" h="6044" extrusionOk="0">
                  <a:moveTo>
                    <a:pt x="7188" y="1"/>
                  </a:moveTo>
                  <a:cubicBezTo>
                    <a:pt x="6978" y="1"/>
                    <a:pt x="6766" y="64"/>
                    <a:pt x="6583" y="196"/>
                  </a:cubicBezTo>
                  <a:lnTo>
                    <a:pt x="582" y="4139"/>
                  </a:lnTo>
                  <a:cubicBezTo>
                    <a:pt x="158" y="4420"/>
                    <a:pt x="0" y="4964"/>
                    <a:pt x="206" y="5428"/>
                  </a:cubicBezTo>
                  <a:cubicBezTo>
                    <a:pt x="377" y="5809"/>
                    <a:pt x="754" y="6043"/>
                    <a:pt x="1155" y="6043"/>
                  </a:cubicBezTo>
                  <a:cubicBezTo>
                    <a:pt x="1242" y="6043"/>
                    <a:pt x="1330" y="6032"/>
                    <a:pt x="1417" y="6010"/>
                  </a:cubicBezTo>
                  <a:cubicBezTo>
                    <a:pt x="1524" y="5981"/>
                    <a:pt x="1627" y="5935"/>
                    <a:pt x="1720" y="5874"/>
                  </a:cubicBezTo>
                  <a:lnTo>
                    <a:pt x="7723" y="1929"/>
                  </a:lnTo>
                  <a:cubicBezTo>
                    <a:pt x="8228" y="1626"/>
                    <a:pt x="8380" y="963"/>
                    <a:pt x="8056" y="468"/>
                  </a:cubicBezTo>
                  <a:cubicBezTo>
                    <a:pt x="7857" y="165"/>
                    <a:pt x="7525" y="1"/>
                    <a:pt x="7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1"/>
            <p:cNvSpPr/>
            <p:nvPr/>
          </p:nvSpPr>
          <p:spPr>
            <a:xfrm>
              <a:off x="2589225" y="2131150"/>
              <a:ext cx="204700" cy="124825"/>
            </a:xfrm>
            <a:custGeom>
              <a:avLst/>
              <a:gdLst/>
              <a:ahLst/>
              <a:cxnLst/>
              <a:rect l="l" t="t" r="r" b="b"/>
              <a:pathLst>
                <a:path w="8188" h="4993" extrusionOk="0">
                  <a:moveTo>
                    <a:pt x="8183" y="1"/>
                  </a:moveTo>
                  <a:lnTo>
                    <a:pt x="8183" y="1"/>
                  </a:lnTo>
                  <a:cubicBezTo>
                    <a:pt x="8137" y="45"/>
                    <a:pt x="8086" y="87"/>
                    <a:pt x="8031" y="123"/>
                  </a:cubicBezTo>
                  <a:lnTo>
                    <a:pt x="2030" y="4067"/>
                  </a:lnTo>
                  <a:cubicBezTo>
                    <a:pt x="1858" y="4180"/>
                    <a:pt x="1659" y="4238"/>
                    <a:pt x="1460" y="4238"/>
                  </a:cubicBezTo>
                  <a:cubicBezTo>
                    <a:pt x="1293" y="4238"/>
                    <a:pt x="1125" y="4197"/>
                    <a:pt x="972" y="4116"/>
                  </a:cubicBezTo>
                  <a:cubicBezTo>
                    <a:pt x="637" y="3937"/>
                    <a:pt x="426" y="3589"/>
                    <a:pt x="425" y="3209"/>
                  </a:cubicBezTo>
                  <a:cubicBezTo>
                    <a:pt x="39" y="3581"/>
                    <a:pt x="1" y="4186"/>
                    <a:pt x="336" y="4604"/>
                  </a:cubicBezTo>
                  <a:cubicBezTo>
                    <a:pt x="540" y="4858"/>
                    <a:pt x="840" y="4992"/>
                    <a:pt x="1144" y="4992"/>
                  </a:cubicBezTo>
                  <a:cubicBezTo>
                    <a:pt x="1341" y="4992"/>
                    <a:pt x="1540" y="4936"/>
                    <a:pt x="1715" y="4820"/>
                  </a:cubicBezTo>
                  <a:lnTo>
                    <a:pt x="7718" y="877"/>
                  </a:lnTo>
                  <a:cubicBezTo>
                    <a:pt x="8013" y="684"/>
                    <a:pt x="8187" y="353"/>
                    <a:pt x="8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1"/>
            <p:cNvSpPr/>
            <p:nvPr/>
          </p:nvSpPr>
          <p:spPr>
            <a:xfrm>
              <a:off x="2172500" y="2255400"/>
              <a:ext cx="233975" cy="63750"/>
            </a:xfrm>
            <a:custGeom>
              <a:avLst/>
              <a:gdLst/>
              <a:ahLst/>
              <a:cxnLst/>
              <a:rect l="l" t="t" r="r" b="b"/>
              <a:pathLst>
                <a:path w="9359" h="2550" extrusionOk="0">
                  <a:moveTo>
                    <a:pt x="1072" y="1"/>
                  </a:moveTo>
                  <a:cubicBezTo>
                    <a:pt x="533" y="1"/>
                    <a:pt x="75" y="420"/>
                    <a:pt x="39" y="970"/>
                  </a:cubicBezTo>
                  <a:cubicBezTo>
                    <a:pt x="0" y="1557"/>
                    <a:pt x="457" y="2060"/>
                    <a:pt x="1046" y="2076"/>
                  </a:cubicBezTo>
                  <a:lnTo>
                    <a:pt x="8211" y="2547"/>
                  </a:lnTo>
                  <a:cubicBezTo>
                    <a:pt x="8235" y="2549"/>
                    <a:pt x="8260" y="2550"/>
                    <a:pt x="8284" y="2550"/>
                  </a:cubicBezTo>
                  <a:cubicBezTo>
                    <a:pt x="8372" y="2550"/>
                    <a:pt x="8460" y="2538"/>
                    <a:pt x="8545" y="2516"/>
                  </a:cubicBezTo>
                  <a:lnTo>
                    <a:pt x="8543" y="2516"/>
                  </a:lnTo>
                  <a:cubicBezTo>
                    <a:pt x="9035" y="2384"/>
                    <a:pt x="9358" y="1918"/>
                    <a:pt x="9310" y="1413"/>
                  </a:cubicBezTo>
                  <a:cubicBezTo>
                    <a:pt x="9260" y="907"/>
                    <a:pt x="8853" y="512"/>
                    <a:pt x="8347" y="478"/>
                  </a:cubicBezTo>
                  <a:lnTo>
                    <a:pt x="1182" y="6"/>
                  </a:lnTo>
                  <a:cubicBezTo>
                    <a:pt x="1145" y="2"/>
                    <a:pt x="1108" y="1"/>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1"/>
            <p:cNvSpPr/>
            <p:nvPr/>
          </p:nvSpPr>
          <p:spPr>
            <a:xfrm>
              <a:off x="2177550" y="2269725"/>
              <a:ext cx="230175" cy="49450"/>
            </a:xfrm>
            <a:custGeom>
              <a:avLst/>
              <a:gdLst/>
              <a:ahLst/>
              <a:cxnLst/>
              <a:rect l="l" t="t" r="r" b="b"/>
              <a:pathLst>
                <a:path w="9207" h="1978" extrusionOk="0">
                  <a:moveTo>
                    <a:pt x="8515" y="0"/>
                  </a:moveTo>
                  <a:lnTo>
                    <a:pt x="8515" y="0"/>
                  </a:lnTo>
                  <a:cubicBezTo>
                    <a:pt x="8695" y="333"/>
                    <a:pt x="8681" y="735"/>
                    <a:pt x="8476" y="1053"/>
                  </a:cubicBezTo>
                  <a:cubicBezTo>
                    <a:pt x="8285" y="1351"/>
                    <a:pt x="7958" y="1530"/>
                    <a:pt x="7607" y="1530"/>
                  </a:cubicBezTo>
                  <a:cubicBezTo>
                    <a:pt x="7584" y="1530"/>
                    <a:pt x="7560" y="1529"/>
                    <a:pt x="7537" y="1527"/>
                  </a:cubicBezTo>
                  <a:lnTo>
                    <a:pt x="370" y="1056"/>
                  </a:lnTo>
                  <a:cubicBezTo>
                    <a:pt x="242" y="1047"/>
                    <a:pt x="116" y="1014"/>
                    <a:pt x="0" y="960"/>
                  </a:cubicBezTo>
                  <a:lnTo>
                    <a:pt x="0" y="960"/>
                  </a:lnTo>
                  <a:cubicBezTo>
                    <a:pt x="169" y="1274"/>
                    <a:pt x="487" y="1480"/>
                    <a:pt x="844" y="1503"/>
                  </a:cubicBezTo>
                  <a:lnTo>
                    <a:pt x="8009" y="1975"/>
                  </a:lnTo>
                  <a:cubicBezTo>
                    <a:pt x="8032" y="1977"/>
                    <a:pt x="8055" y="1978"/>
                    <a:pt x="8078" y="1978"/>
                  </a:cubicBezTo>
                  <a:cubicBezTo>
                    <a:pt x="8549" y="1978"/>
                    <a:pt x="8964" y="1659"/>
                    <a:pt x="9082" y="1198"/>
                  </a:cubicBezTo>
                  <a:cubicBezTo>
                    <a:pt x="9206" y="714"/>
                    <a:pt x="8967" y="211"/>
                    <a:pt x="8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1"/>
            <p:cNvSpPr/>
            <p:nvPr/>
          </p:nvSpPr>
          <p:spPr>
            <a:xfrm>
              <a:off x="2677925" y="2299475"/>
              <a:ext cx="180300" cy="86650"/>
            </a:xfrm>
            <a:custGeom>
              <a:avLst/>
              <a:gdLst/>
              <a:ahLst/>
              <a:cxnLst/>
              <a:rect l="l" t="t" r="r" b="b"/>
              <a:pathLst>
                <a:path w="7212" h="3466" extrusionOk="0">
                  <a:moveTo>
                    <a:pt x="2596" y="0"/>
                  </a:moveTo>
                  <a:cubicBezTo>
                    <a:pt x="2170" y="0"/>
                    <a:pt x="1742" y="101"/>
                    <a:pt x="1350" y="307"/>
                  </a:cubicBezTo>
                  <a:lnTo>
                    <a:pt x="0" y="1009"/>
                  </a:lnTo>
                  <a:lnTo>
                    <a:pt x="278" y="1449"/>
                  </a:lnTo>
                  <a:lnTo>
                    <a:pt x="1589" y="767"/>
                  </a:lnTo>
                  <a:cubicBezTo>
                    <a:pt x="1906" y="601"/>
                    <a:pt x="2252" y="520"/>
                    <a:pt x="2596" y="520"/>
                  </a:cubicBezTo>
                  <a:cubicBezTo>
                    <a:pt x="3096" y="520"/>
                    <a:pt x="3591" y="691"/>
                    <a:pt x="3991" y="1025"/>
                  </a:cubicBezTo>
                  <a:lnTo>
                    <a:pt x="5679" y="2431"/>
                  </a:lnTo>
                  <a:lnTo>
                    <a:pt x="6782" y="3465"/>
                  </a:lnTo>
                  <a:lnTo>
                    <a:pt x="7212" y="3157"/>
                  </a:lnTo>
                  <a:lnTo>
                    <a:pt x="6023" y="2042"/>
                  </a:lnTo>
                  <a:lnTo>
                    <a:pt x="4323" y="627"/>
                  </a:lnTo>
                  <a:cubicBezTo>
                    <a:pt x="3828" y="213"/>
                    <a:pt x="3214" y="0"/>
                    <a:pt x="2596" y="0"/>
                  </a:cubicBez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1"/>
            <p:cNvSpPr/>
            <p:nvPr/>
          </p:nvSpPr>
          <p:spPr>
            <a:xfrm>
              <a:off x="2248975" y="2403625"/>
              <a:ext cx="125050" cy="139175"/>
            </a:xfrm>
            <a:custGeom>
              <a:avLst/>
              <a:gdLst/>
              <a:ahLst/>
              <a:cxnLst/>
              <a:rect l="l" t="t" r="r" b="b"/>
              <a:pathLst>
                <a:path w="5002" h="5567" extrusionOk="0">
                  <a:moveTo>
                    <a:pt x="5002" y="1"/>
                  </a:moveTo>
                  <a:lnTo>
                    <a:pt x="3717" y="48"/>
                  </a:lnTo>
                  <a:cubicBezTo>
                    <a:pt x="2629" y="87"/>
                    <a:pt x="1670" y="776"/>
                    <a:pt x="1289" y="1796"/>
                  </a:cubicBezTo>
                  <a:lnTo>
                    <a:pt x="505" y="3881"/>
                  </a:lnTo>
                  <a:lnTo>
                    <a:pt x="0" y="5511"/>
                  </a:lnTo>
                  <a:lnTo>
                    <a:pt x="526" y="5567"/>
                  </a:lnTo>
                  <a:lnTo>
                    <a:pt x="996" y="4048"/>
                  </a:lnTo>
                  <a:lnTo>
                    <a:pt x="1775" y="1977"/>
                  </a:lnTo>
                  <a:cubicBezTo>
                    <a:pt x="2083" y="1154"/>
                    <a:pt x="2856" y="597"/>
                    <a:pt x="3736" y="567"/>
                  </a:cubicBezTo>
                  <a:lnTo>
                    <a:pt x="4976" y="521"/>
                  </a:lnTo>
                  <a:lnTo>
                    <a:pt x="5002" y="1"/>
                  </a:lnTo>
                  <a:close/>
                </a:path>
              </a:pathLst>
            </a:custGeom>
            <a:solidFill>
              <a:srgbClr val="053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5"/>
          <p:cNvSpPr/>
          <p:nvPr/>
        </p:nvSpPr>
        <p:spPr>
          <a:xfrm>
            <a:off x="1767250"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a:off x="3477063"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a:off x="5186875"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a:off x="6896675" y="2677356"/>
            <a:ext cx="513000" cy="513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Objetivos</a:t>
            </a:r>
            <a:endParaRPr dirty="0"/>
          </a:p>
        </p:txBody>
      </p:sp>
      <p:cxnSp>
        <p:nvCxnSpPr>
          <p:cNvPr id="1056" name="Google Shape;1056;p45"/>
          <p:cNvCxnSpPr/>
          <p:nvPr/>
        </p:nvCxnSpPr>
        <p:spPr>
          <a:xfrm>
            <a:off x="1459800" y="2933856"/>
            <a:ext cx="6224400" cy="0"/>
          </a:xfrm>
          <a:prstGeom prst="straightConnector1">
            <a:avLst/>
          </a:prstGeom>
          <a:noFill/>
          <a:ln w="9525" cap="flat" cmpd="sng">
            <a:solidFill>
              <a:srgbClr val="FFFFFF"/>
            </a:solidFill>
            <a:prstDash val="solid"/>
            <a:round/>
            <a:headEnd type="none" w="med" len="med"/>
            <a:tailEnd type="none" w="med" len="med"/>
          </a:ln>
        </p:spPr>
      </p:cxnSp>
      <p:sp>
        <p:nvSpPr>
          <p:cNvPr id="1057" name="Google Shape;1057;p45"/>
          <p:cNvSpPr/>
          <p:nvPr/>
        </p:nvSpPr>
        <p:spPr>
          <a:xfrm>
            <a:off x="1953400" y="2863506"/>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a:off x="7082850" y="2863506"/>
            <a:ext cx="140700" cy="140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3663217" y="2863506"/>
            <a:ext cx="140700" cy="14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5373033" y="2863506"/>
            <a:ext cx="140700" cy="14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p:cNvSpPr txBox="1">
            <a:spLocks noGrp="1"/>
          </p:cNvSpPr>
          <p:nvPr>
            <p:ph type="subTitle" idx="4294967295"/>
          </p:nvPr>
        </p:nvSpPr>
        <p:spPr>
          <a:xfrm>
            <a:off x="877996" y="1344057"/>
            <a:ext cx="2291508" cy="99871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sz="1400" dirty="0">
                <a:solidFill>
                  <a:srgbClr val="FFFFFF"/>
                </a:solidFill>
              </a:rPr>
              <a:t>Predecir la posición y velocidad de los cuerpos celestes en un momento dado</a:t>
            </a:r>
          </a:p>
        </p:txBody>
      </p:sp>
      <p:sp>
        <p:nvSpPr>
          <p:cNvPr id="1064" name="Google Shape;1064;p45"/>
          <p:cNvSpPr txBox="1">
            <a:spLocks noGrp="1"/>
          </p:cNvSpPr>
          <p:nvPr>
            <p:ph type="subTitle" idx="4294967295"/>
          </p:nvPr>
        </p:nvSpPr>
        <p:spPr>
          <a:xfrm>
            <a:off x="2505061" y="3575030"/>
            <a:ext cx="2457003" cy="61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sz="1400" dirty="0">
                <a:solidFill>
                  <a:srgbClr val="FFFFFF"/>
                </a:solidFill>
              </a:rPr>
              <a:t>Elaborar una simulación que permita obtener una precisión significativa al compararla con los datos observados</a:t>
            </a:r>
            <a:endParaRPr sz="1400" dirty="0">
              <a:solidFill>
                <a:srgbClr val="FFFFFF"/>
              </a:solidFill>
            </a:endParaRPr>
          </a:p>
        </p:txBody>
      </p:sp>
      <p:sp>
        <p:nvSpPr>
          <p:cNvPr id="1066" name="Google Shape;1066;p45"/>
          <p:cNvSpPr txBox="1">
            <a:spLocks noGrp="1"/>
          </p:cNvSpPr>
          <p:nvPr>
            <p:ph type="subTitle" idx="4294967295"/>
          </p:nvPr>
        </p:nvSpPr>
        <p:spPr>
          <a:xfrm>
            <a:off x="6180473" y="3626090"/>
            <a:ext cx="1949976" cy="61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sz="1400" dirty="0">
                <a:solidFill>
                  <a:srgbClr val="FFFFFF"/>
                </a:solidFill>
              </a:rPr>
              <a:t>Visualizar los resultados de la simulación a través del tiempo </a:t>
            </a:r>
            <a:endParaRPr sz="1400" dirty="0">
              <a:solidFill>
                <a:srgbClr val="FFFFFF"/>
              </a:solidFill>
            </a:endParaRPr>
          </a:p>
        </p:txBody>
      </p:sp>
      <p:sp>
        <p:nvSpPr>
          <p:cNvPr id="1068" name="Google Shape;1068;p45"/>
          <p:cNvSpPr txBox="1">
            <a:spLocks noGrp="1"/>
          </p:cNvSpPr>
          <p:nvPr>
            <p:ph type="subTitle" idx="4294967295"/>
          </p:nvPr>
        </p:nvSpPr>
        <p:spPr>
          <a:xfrm>
            <a:off x="4475944" y="1544913"/>
            <a:ext cx="1934861" cy="85662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sz="1400" dirty="0">
                <a:solidFill>
                  <a:srgbClr val="FFFFFF"/>
                </a:solidFill>
              </a:rPr>
              <a:t>Determinar la cantidad de objetos necesarios para la simulación</a:t>
            </a:r>
            <a:endParaRPr sz="1400" dirty="0">
              <a:solidFill>
                <a:srgbClr val="FFFFFF"/>
              </a:solidFill>
            </a:endParaRPr>
          </a:p>
        </p:txBody>
      </p:sp>
      <p:cxnSp>
        <p:nvCxnSpPr>
          <p:cNvPr id="1069" name="Google Shape;1069;p45"/>
          <p:cNvCxnSpPr>
            <a:cxnSpLocks/>
            <a:stCxn id="1057" idx="0"/>
            <a:endCxn id="1062" idx="2"/>
          </p:cNvCxnSpPr>
          <p:nvPr/>
        </p:nvCxnSpPr>
        <p:spPr>
          <a:xfrm flipV="1">
            <a:off x="2023750" y="2342768"/>
            <a:ext cx="0" cy="520738"/>
          </a:xfrm>
          <a:prstGeom prst="straightConnector1">
            <a:avLst/>
          </a:prstGeom>
          <a:noFill/>
          <a:ln w="9525" cap="flat" cmpd="sng">
            <a:solidFill>
              <a:srgbClr val="FFFFFF"/>
            </a:solidFill>
            <a:prstDash val="solid"/>
            <a:round/>
            <a:headEnd type="none" w="med" len="med"/>
            <a:tailEnd type="none" w="med" len="med"/>
          </a:ln>
        </p:spPr>
      </p:cxnSp>
      <p:cxnSp>
        <p:nvCxnSpPr>
          <p:cNvPr id="1070" name="Google Shape;1070;p45"/>
          <p:cNvCxnSpPr>
            <a:cxnSpLocks/>
            <a:stCxn id="1059" idx="4"/>
          </p:cNvCxnSpPr>
          <p:nvPr/>
        </p:nvCxnSpPr>
        <p:spPr>
          <a:xfrm>
            <a:off x="3733567" y="3004206"/>
            <a:ext cx="0" cy="538500"/>
          </a:xfrm>
          <a:prstGeom prst="straightConnector1">
            <a:avLst/>
          </a:prstGeom>
          <a:noFill/>
          <a:ln w="9525" cap="flat" cmpd="sng">
            <a:solidFill>
              <a:srgbClr val="FFFFFF"/>
            </a:solidFill>
            <a:prstDash val="solid"/>
            <a:round/>
            <a:headEnd type="none" w="med" len="med"/>
            <a:tailEnd type="none" w="med" len="med"/>
          </a:ln>
        </p:spPr>
      </p:cxnSp>
      <p:cxnSp>
        <p:nvCxnSpPr>
          <p:cNvPr id="1071" name="Google Shape;1071;p45"/>
          <p:cNvCxnSpPr>
            <a:cxnSpLocks/>
            <a:stCxn id="1060" idx="0"/>
            <a:endCxn id="1068" idx="2"/>
          </p:cNvCxnSpPr>
          <p:nvPr/>
        </p:nvCxnSpPr>
        <p:spPr>
          <a:xfrm flipH="1" flipV="1">
            <a:off x="5443375" y="2401534"/>
            <a:ext cx="8" cy="461972"/>
          </a:xfrm>
          <a:prstGeom prst="straightConnector1">
            <a:avLst/>
          </a:prstGeom>
          <a:noFill/>
          <a:ln w="9525" cap="flat" cmpd="sng">
            <a:solidFill>
              <a:srgbClr val="FFFFFF"/>
            </a:solidFill>
            <a:prstDash val="solid"/>
            <a:round/>
            <a:headEnd type="none" w="med" len="med"/>
            <a:tailEnd type="none" w="med" len="med"/>
          </a:ln>
        </p:spPr>
      </p:cxnSp>
      <p:cxnSp>
        <p:nvCxnSpPr>
          <p:cNvPr id="1072" name="Google Shape;1072;p45"/>
          <p:cNvCxnSpPr>
            <a:cxnSpLocks/>
            <a:stCxn id="1058" idx="4"/>
          </p:cNvCxnSpPr>
          <p:nvPr/>
        </p:nvCxnSpPr>
        <p:spPr>
          <a:xfrm>
            <a:off x="7153200" y="3004206"/>
            <a:ext cx="0" cy="5385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31"/>
          <p:cNvGrpSpPr/>
          <p:nvPr/>
        </p:nvGrpSpPr>
        <p:grpSpPr>
          <a:xfrm>
            <a:off x="3491275" y="-1470000"/>
            <a:ext cx="8083500" cy="8083500"/>
            <a:chOff x="530250" y="-1470000"/>
            <a:chExt cx="8083500" cy="8083500"/>
          </a:xfrm>
        </p:grpSpPr>
        <p:sp>
          <p:nvSpPr>
            <p:cNvPr id="349" name="Google Shape;349;p31"/>
            <p:cNvSpPr/>
            <p:nvPr/>
          </p:nvSpPr>
          <p:spPr>
            <a:xfrm>
              <a:off x="530250" y="-1470000"/>
              <a:ext cx="8083500" cy="80835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185900" y="-814350"/>
              <a:ext cx="6772200" cy="67722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1"/>
          <p:cNvSpPr txBox="1">
            <a:spLocks noGrp="1"/>
          </p:cNvSpPr>
          <p:nvPr>
            <p:ph type="title"/>
          </p:nvPr>
        </p:nvSpPr>
        <p:spPr>
          <a:xfrm>
            <a:off x="5230900" y="2274700"/>
            <a:ext cx="345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Plan General del Proyecto</a:t>
            </a:r>
            <a:endParaRPr dirty="0"/>
          </a:p>
        </p:txBody>
      </p:sp>
      <p:sp>
        <p:nvSpPr>
          <p:cNvPr id="353" name="Google Shape;353;p31"/>
          <p:cNvSpPr txBox="1">
            <a:spLocks noGrp="1"/>
          </p:cNvSpPr>
          <p:nvPr>
            <p:ph type="title" idx="2"/>
          </p:nvPr>
        </p:nvSpPr>
        <p:spPr>
          <a:xfrm>
            <a:off x="5230900" y="1293975"/>
            <a:ext cx="2383800" cy="7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98" name="Google Shape;2187;p51">
            <a:extLst>
              <a:ext uri="{FF2B5EF4-FFF2-40B4-BE49-F238E27FC236}">
                <a16:creationId xmlns:a16="http://schemas.microsoft.com/office/drawing/2014/main" id="{0B9376C9-BF82-4214-9204-BFD3D9FB3FAB}"/>
              </a:ext>
            </a:extLst>
          </p:cNvPr>
          <p:cNvGrpSpPr/>
          <p:nvPr/>
        </p:nvGrpSpPr>
        <p:grpSpPr>
          <a:xfrm>
            <a:off x="490329" y="1713874"/>
            <a:ext cx="1536842" cy="793469"/>
            <a:chOff x="3014925" y="2531175"/>
            <a:chExt cx="1205650" cy="622475"/>
          </a:xfrm>
        </p:grpSpPr>
        <p:sp>
          <p:nvSpPr>
            <p:cNvPr id="99" name="Google Shape;2188;p51">
              <a:extLst>
                <a:ext uri="{FF2B5EF4-FFF2-40B4-BE49-F238E27FC236}">
                  <a16:creationId xmlns:a16="http://schemas.microsoft.com/office/drawing/2014/main" id="{7D3459A2-00AD-49CF-945C-1E29986AABBB}"/>
                </a:ext>
              </a:extLst>
            </p:cNvPr>
            <p:cNvSpPr/>
            <p:nvPr/>
          </p:nvSpPr>
          <p:spPr>
            <a:xfrm>
              <a:off x="3303050" y="2531175"/>
              <a:ext cx="622475" cy="622475"/>
            </a:xfrm>
            <a:custGeom>
              <a:avLst/>
              <a:gdLst/>
              <a:ahLst/>
              <a:cxnLst/>
              <a:rect l="l" t="t" r="r" b="b"/>
              <a:pathLst>
                <a:path w="24899" h="24899" extrusionOk="0">
                  <a:moveTo>
                    <a:pt x="12449" y="0"/>
                  </a:moveTo>
                  <a:cubicBezTo>
                    <a:pt x="9148" y="0"/>
                    <a:pt x="5981" y="1311"/>
                    <a:pt x="3647" y="3645"/>
                  </a:cubicBezTo>
                  <a:cubicBezTo>
                    <a:pt x="1312" y="5980"/>
                    <a:pt x="0" y="9147"/>
                    <a:pt x="0" y="12449"/>
                  </a:cubicBezTo>
                  <a:cubicBezTo>
                    <a:pt x="0" y="15751"/>
                    <a:pt x="1312" y="18917"/>
                    <a:pt x="3647" y="21252"/>
                  </a:cubicBezTo>
                  <a:cubicBezTo>
                    <a:pt x="5981" y="23586"/>
                    <a:pt x="9148" y="24898"/>
                    <a:pt x="12449" y="24898"/>
                  </a:cubicBezTo>
                  <a:cubicBezTo>
                    <a:pt x="15751" y="24898"/>
                    <a:pt x="18917" y="23586"/>
                    <a:pt x="21252" y="21252"/>
                  </a:cubicBezTo>
                  <a:cubicBezTo>
                    <a:pt x="23586" y="18917"/>
                    <a:pt x="24898" y="15751"/>
                    <a:pt x="24898" y="12449"/>
                  </a:cubicBezTo>
                  <a:cubicBezTo>
                    <a:pt x="24898" y="9147"/>
                    <a:pt x="23586" y="5980"/>
                    <a:pt x="21252" y="3645"/>
                  </a:cubicBezTo>
                  <a:cubicBezTo>
                    <a:pt x="18917" y="1311"/>
                    <a:pt x="15751" y="0"/>
                    <a:pt x="12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89;p51">
              <a:extLst>
                <a:ext uri="{FF2B5EF4-FFF2-40B4-BE49-F238E27FC236}">
                  <a16:creationId xmlns:a16="http://schemas.microsoft.com/office/drawing/2014/main" id="{87452E64-9292-4621-B11C-AFC0EC32EC23}"/>
                </a:ext>
              </a:extLst>
            </p:cNvPr>
            <p:cNvSpPr/>
            <p:nvPr/>
          </p:nvSpPr>
          <p:spPr>
            <a:xfrm>
              <a:off x="3363425" y="2542000"/>
              <a:ext cx="501300" cy="278475"/>
            </a:xfrm>
            <a:custGeom>
              <a:avLst/>
              <a:gdLst/>
              <a:ahLst/>
              <a:cxnLst/>
              <a:rect l="l" t="t" r="r" b="b"/>
              <a:pathLst>
                <a:path w="20052" h="11139" extrusionOk="0">
                  <a:moveTo>
                    <a:pt x="13293" y="0"/>
                  </a:moveTo>
                  <a:cubicBezTo>
                    <a:pt x="12750" y="222"/>
                    <a:pt x="12218" y="451"/>
                    <a:pt x="11710" y="676"/>
                  </a:cubicBezTo>
                  <a:cubicBezTo>
                    <a:pt x="11512" y="765"/>
                    <a:pt x="11322" y="866"/>
                    <a:pt x="11136" y="977"/>
                  </a:cubicBezTo>
                  <a:cubicBezTo>
                    <a:pt x="10242" y="1511"/>
                    <a:pt x="9093" y="2468"/>
                    <a:pt x="10435" y="2890"/>
                  </a:cubicBezTo>
                  <a:cubicBezTo>
                    <a:pt x="10988" y="3065"/>
                    <a:pt x="12756" y="2790"/>
                    <a:pt x="12710" y="3745"/>
                  </a:cubicBezTo>
                  <a:cubicBezTo>
                    <a:pt x="12655" y="4872"/>
                    <a:pt x="10546" y="5123"/>
                    <a:pt x="9745" y="5348"/>
                  </a:cubicBezTo>
                  <a:cubicBezTo>
                    <a:pt x="6842" y="6167"/>
                    <a:pt x="1689" y="6763"/>
                    <a:pt x="168" y="9865"/>
                  </a:cubicBezTo>
                  <a:cubicBezTo>
                    <a:pt x="12" y="10182"/>
                    <a:pt x="0" y="10597"/>
                    <a:pt x="235" y="10862"/>
                  </a:cubicBezTo>
                  <a:cubicBezTo>
                    <a:pt x="428" y="11078"/>
                    <a:pt x="719" y="11139"/>
                    <a:pt x="1018" y="11139"/>
                  </a:cubicBezTo>
                  <a:cubicBezTo>
                    <a:pt x="1159" y="11139"/>
                    <a:pt x="1301" y="11125"/>
                    <a:pt x="1437" y="11108"/>
                  </a:cubicBezTo>
                  <a:cubicBezTo>
                    <a:pt x="5695" y="10578"/>
                    <a:pt x="9782" y="9212"/>
                    <a:pt x="13722" y="7549"/>
                  </a:cubicBezTo>
                  <a:cubicBezTo>
                    <a:pt x="15650" y="6736"/>
                    <a:pt x="17545" y="5845"/>
                    <a:pt x="19422" y="4920"/>
                  </a:cubicBezTo>
                  <a:cubicBezTo>
                    <a:pt x="19620" y="4822"/>
                    <a:pt x="19834" y="4722"/>
                    <a:pt x="20051" y="4620"/>
                  </a:cubicBezTo>
                  <a:cubicBezTo>
                    <a:pt x="18381" y="2366"/>
                    <a:pt x="16001" y="738"/>
                    <a:pt x="13293"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90;p51">
              <a:extLst>
                <a:ext uri="{FF2B5EF4-FFF2-40B4-BE49-F238E27FC236}">
                  <a16:creationId xmlns:a16="http://schemas.microsoft.com/office/drawing/2014/main" id="{ECF8F454-D690-4718-910B-52C4BE4B4665}"/>
                </a:ext>
              </a:extLst>
            </p:cNvPr>
            <p:cNvSpPr/>
            <p:nvPr/>
          </p:nvSpPr>
          <p:spPr>
            <a:xfrm>
              <a:off x="3322325" y="2592100"/>
              <a:ext cx="254550" cy="142475"/>
            </a:xfrm>
            <a:custGeom>
              <a:avLst/>
              <a:gdLst/>
              <a:ahLst/>
              <a:cxnLst/>
              <a:rect l="l" t="t" r="r" b="b"/>
              <a:pathLst>
                <a:path w="10182" h="5699" extrusionOk="0">
                  <a:moveTo>
                    <a:pt x="8440" y="0"/>
                  </a:moveTo>
                  <a:cubicBezTo>
                    <a:pt x="7802" y="0"/>
                    <a:pt x="7145" y="126"/>
                    <a:pt x="6789" y="219"/>
                  </a:cubicBezTo>
                  <a:cubicBezTo>
                    <a:pt x="5346" y="591"/>
                    <a:pt x="3944" y="1060"/>
                    <a:pt x="2549" y="1546"/>
                  </a:cubicBezTo>
                  <a:cubicBezTo>
                    <a:pt x="1437" y="2750"/>
                    <a:pt x="570" y="4160"/>
                    <a:pt x="0" y="5698"/>
                  </a:cubicBezTo>
                  <a:cubicBezTo>
                    <a:pt x="208" y="5544"/>
                    <a:pt x="410" y="5395"/>
                    <a:pt x="606" y="5264"/>
                  </a:cubicBezTo>
                  <a:cubicBezTo>
                    <a:pt x="2479" y="4016"/>
                    <a:pt x="4701" y="3413"/>
                    <a:pt x="6890" y="2891"/>
                  </a:cubicBezTo>
                  <a:cubicBezTo>
                    <a:pt x="7763" y="2684"/>
                    <a:pt x="10182" y="2296"/>
                    <a:pt x="10139" y="1052"/>
                  </a:cubicBezTo>
                  <a:cubicBezTo>
                    <a:pt x="10110" y="225"/>
                    <a:pt x="9291" y="0"/>
                    <a:pt x="844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91;p51">
              <a:extLst>
                <a:ext uri="{FF2B5EF4-FFF2-40B4-BE49-F238E27FC236}">
                  <a16:creationId xmlns:a16="http://schemas.microsoft.com/office/drawing/2014/main" id="{0B195140-0284-4103-BCFC-38225B19CBC5}"/>
                </a:ext>
              </a:extLst>
            </p:cNvPr>
            <p:cNvSpPr/>
            <p:nvPr/>
          </p:nvSpPr>
          <p:spPr>
            <a:xfrm>
              <a:off x="3310950" y="2765875"/>
              <a:ext cx="614825" cy="312850"/>
            </a:xfrm>
            <a:custGeom>
              <a:avLst/>
              <a:gdLst/>
              <a:ahLst/>
              <a:cxnLst/>
              <a:rect l="l" t="t" r="r" b="b"/>
              <a:pathLst>
                <a:path w="24593" h="12514" extrusionOk="0">
                  <a:moveTo>
                    <a:pt x="24198" y="1"/>
                  </a:moveTo>
                  <a:cubicBezTo>
                    <a:pt x="23488" y="141"/>
                    <a:pt x="22776" y="480"/>
                    <a:pt x="22122" y="806"/>
                  </a:cubicBezTo>
                  <a:cubicBezTo>
                    <a:pt x="19584" y="2064"/>
                    <a:pt x="16963" y="3149"/>
                    <a:pt x="14276" y="4051"/>
                  </a:cubicBezTo>
                  <a:cubicBezTo>
                    <a:pt x="13532" y="4300"/>
                    <a:pt x="12756" y="4538"/>
                    <a:pt x="11980" y="4538"/>
                  </a:cubicBezTo>
                  <a:cubicBezTo>
                    <a:pt x="11808" y="4538"/>
                    <a:pt x="11637" y="4526"/>
                    <a:pt x="11466" y="4501"/>
                  </a:cubicBezTo>
                  <a:cubicBezTo>
                    <a:pt x="10853" y="4409"/>
                    <a:pt x="10281" y="4143"/>
                    <a:pt x="9678" y="4002"/>
                  </a:cubicBezTo>
                  <a:cubicBezTo>
                    <a:pt x="9294" y="3913"/>
                    <a:pt x="8904" y="3876"/>
                    <a:pt x="8512" y="3876"/>
                  </a:cubicBezTo>
                  <a:cubicBezTo>
                    <a:pt x="7620" y="3876"/>
                    <a:pt x="6719" y="4066"/>
                    <a:pt x="5840" y="4256"/>
                  </a:cubicBezTo>
                  <a:cubicBezTo>
                    <a:pt x="3869" y="4681"/>
                    <a:pt x="1884" y="5112"/>
                    <a:pt x="1" y="5845"/>
                  </a:cubicBezTo>
                  <a:cubicBezTo>
                    <a:pt x="138" y="6447"/>
                    <a:pt x="322" y="7039"/>
                    <a:pt x="547" y="7613"/>
                  </a:cubicBezTo>
                  <a:cubicBezTo>
                    <a:pt x="1830" y="7239"/>
                    <a:pt x="3135" y="6940"/>
                    <a:pt x="4454" y="6718"/>
                  </a:cubicBezTo>
                  <a:cubicBezTo>
                    <a:pt x="4906" y="6642"/>
                    <a:pt x="5411" y="6575"/>
                    <a:pt x="5912" y="6575"/>
                  </a:cubicBezTo>
                  <a:cubicBezTo>
                    <a:pt x="6522" y="6575"/>
                    <a:pt x="7128" y="6675"/>
                    <a:pt x="7630" y="6980"/>
                  </a:cubicBezTo>
                  <a:cubicBezTo>
                    <a:pt x="9024" y="7826"/>
                    <a:pt x="7354" y="8581"/>
                    <a:pt x="6429" y="8822"/>
                  </a:cubicBezTo>
                  <a:cubicBezTo>
                    <a:pt x="5199" y="9142"/>
                    <a:pt x="3925" y="9263"/>
                    <a:pt x="2685" y="9541"/>
                  </a:cubicBezTo>
                  <a:cubicBezTo>
                    <a:pt x="2413" y="9602"/>
                    <a:pt x="2053" y="9688"/>
                    <a:pt x="1668" y="9806"/>
                  </a:cubicBezTo>
                  <a:cubicBezTo>
                    <a:pt x="2323" y="10818"/>
                    <a:pt x="3119" y="11730"/>
                    <a:pt x="4036" y="12514"/>
                  </a:cubicBezTo>
                  <a:cubicBezTo>
                    <a:pt x="5001" y="12300"/>
                    <a:pt x="5958" y="12061"/>
                    <a:pt x="6910" y="11796"/>
                  </a:cubicBezTo>
                  <a:cubicBezTo>
                    <a:pt x="8163" y="11445"/>
                    <a:pt x="9428" y="11039"/>
                    <a:pt x="10479" y="10274"/>
                  </a:cubicBezTo>
                  <a:cubicBezTo>
                    <a:pt x="11792" y="9319"/>
                    <a:pt x="12713" y="7849"/>
                    <a:pt x="14154" y="7100"/>
                  </a:cubicBezTo>
                  <a:cubicBezTo>
                    <a:pt x="15016" y="6652"/>
                    <a:pt x="15996" y="6500"/>
                    <a:pt x="16946" y="6297"/>
                  </a:cubicBezTo>
                  <a:cubicBezTo>
                    <a:pt x="19555" y="5735"/>
                    <a:pt x="22056" y="4746"/>
                    <a:pt x="24343" y="3368"/>
                  </a:cubicBezTo>
                  <a:cubicBezTo>
                    <a:pt x="24423" y="3320"/>
                    <a:pt x="24502" y="3272"/>
                    <a:pt x="24582" y="3222"/>
                  </a:cubicBezTo>
                  <a:cubicBezTo>
                    <a:pt x="24592" y="2412"/>
                    <a:pt x="24523" y="1605"/>
                    <a:pt x="24377" y="808"/>
                  </a:cubicBezTo>
                  <a:cubicBezTo>
                    <a:pt x="24327" y="535"/>
                    <a:pt x="24264" y="267"/>
                    <a:pt x="24198"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92;p51">
              <a:extLst>
                <a:ext uri="{FF2B5EF4-FFF2-40B4-BE49-F238E27FC236}">
                  <a16:creationId xmlns:a16="http://schemas.microsoft.com/office/drawing/2014/main" id="{2523D5D0-D674-45DE-84E3-40F2C061380D}"/>
                </a:ext>
              </a:extLst>
            </p:cNvPr>
            <p:cNvSpPr/>
            <p:nvPr/>
          </p:nvSpPr>
          <p:spPr>
            <a:xfrm>
              <a:off x="3647525" y="2694150"/>
              <a:ext cx="256925" cy="117950"/>
            </a:xfrm>
            <a:custGeom>
              <a:avLst/>
              <a:gdLst/>
              <a:ahLst/>
              <a:cxnLst/>
              <a:rect l="l" t="t" r="r" b="b"/>
              <a:pathLst>
                <a:path w="10277" h="4718" extrusionOk="0">
                  <a:moveTo>
                    <a:pt x="9617" y="1"/>
                  </a:moveTo>
                  <a:cubicBezTo>
                    <a:pt x="9237" y="207"/>
                    <a:pt x="8872" y="443"/>
                    <a:pt x="8610" y="567"/>
                  </a:cubicBezTo>
                  <a:cubicBezTo>
                    <a:pt x="6996" y="1326"/>
                    <a:pt x="5356" y="2030"/>
                    <a:pt x="3693" y="2682"/>
                  </a:cubicBezTo>
                  <a:cubicBezTo>
                    <a:pt x="2794" y="3034"/>
                    <a:pt x="1758" y="3285"/>
                    <a:pt x="860" y="3700"/>
                  </a:cubicBezTo>
                  <a:cubicBezTo>
                    <a:pt x="677" y="3783"/>
                    <a:pt x="498" y="3876"/>
                    <a:pt x="326" y="3978"/>
                  </a:cubicBezTo>
                  <a:cubicBezTo>
                    <a:pt x="168" y="4071"/>
                    <a:pt x="1" y="4214"/>
                    <a:pt x="22" y="4396"/>
                  </a:cubicBezTo>
                  <a:cubicBezTo>
                    <a:pt x="37" y="4527"/>
                    <a:pt x="153" y="4627"/>
                    <a:pt x="279" y="4666"/>
                  </a:cubicBezTo>
                  <a:cubicBezTo>
                    <a:pt x="402" y="4704"/>
                    <a:pt x="545" y="4718"/>
                    <a:pt x="693" y="4718"/>
                  </a:cubicBezTo>
                  <a:cubicBezTo>
                    <a:pt x="927" y="4718"/>
                    <a:pt x="1172" y="4683"/>
                    <a:pt x="1370" y="4654"/>
                  </a:cubicBezTo>
                  <a:cubicBezTo>
                    <a:pt x="3064" y="4406"/>
                    <a:pt x="4757" y="4091"/>
                    <a:pt x="6376" y="3528"/>
                  </a:cubicBezTo>
                  <a:cubicBezTo>
                    <a:pt x="7776" y="3041"/>
                    <a:pt x="9125" y="2361"/>
                    <a:pt x="10277" y="1430"/>
                  </a:cubicBezTo>
                  <a:cubicBezTo>
                    <a:pt x="10088" y="940"/>
                    <a:pt x="9867" y="462"/>
                    <a:pt x="9617" y="1"/>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93;p51">
              <a:extLst>
                <a:ext uri="{FF2B5EF4-FFF2-40B4-BE49-F238E27FC236}">
                  <a16:creationId xmlns:a16="http://schemas.microsoft.com/office/drawing/2014/main" id="{C1864B0B-A8C5-4737-87DB-0754FED35590}"/>
                </a:ext>
              </a:extLst>
            </p:cNvPr>
            <p:cNvSpPr/>
            <p:nvPr/>
          </p:nvSpPr>
          <p:spPr>
            <a:xfrm>
              <a:off x="3492775" y="2908175"/>
              <a:ext cx="425750" cy="245475"/>
            </a:xfrm>
            <a:custGeom>
              <a:avLst/>
              <a:gdLst/>
              <a:ahLst/>
              <a:cxnLst/>
              <a:rect l="l" t="t" r="r" b="b"/>
              <a:pathLst>
                <a:path w="17030" h="9819" extrusionOk="0">
                  <a:moveTo>
                    <a:pt x="17030" y="0"/>
                  </a:moveTo>
                  <a:lnTo>
                    <a:pt x="17030" y="0"/>
                  </a:lnTo>
                  <a:cubicBezTo>
                    <a:pt x="16719" y="158"/>
                    <a:pt x="16414" y="350"/>
                    <a:pt x="16152" y="461"/>
                  </a:cubicBezTo>
                  <a:cubicBezTo>
                    <a:pt x="13962" y="1397"/>
                    <a:pt x="11643" y="1968"/>
                    <a:pt x="9388" y="2716"/>
                  </a:cubicBezTo>
                  <a:cubicBezTo>
                    <a:pt x="8611" y="2975"/>
                    <a:pt x="7791" y="3291"/>
                    <a:pt x="7328" y="3966"/>
                  </a:cubicBezTo>
                  <a:cubicBezTo>
                    <a:pt x="6875" y="4623"/>
                    <a:pt x="6847" y="5514"/>
                    <a:pt x="6354" y="6143"/>
                  </a:cubicBezTo>
                  <a:cubicBezTo>
                    <a:pt x="5942" y="6667"/>
                    <a:pt x="5281" y="6918"/>
                    <a:pt x="4653" y="7146"/>
                  </a:cubicBezTo>
                  <a:lnTo>
                    <a:pt x="1" y="8828"/>
                  </a:lnTo>
                  <a:cubicBezTo>
                    <a:pt x="1542" y="9484"/>
                    <a:pt x="3194" y="9818"/>
                    <a:pt x="4854" y="9818"/>
                  </a:cubicBezTo>
                  <a:cubicBezTo>
                    <a:pt x="5608" y="9818"/>
                    <a:pt x="6365" y="9750"/>
                    <a:pt x="7113" y="9610"/>
                  </a:cubicBezTo>
                  <a:cubicBezTo>
                    <a:pt x="12205" y="8674"/>
                    <a:pt x="15997" y="4762"/>
                    <a:pt x="17030" y="0"/>
                  </a:cubicBezTo>
                  <a:close/>
                </a:path>
              </a:pathLst>
            </a:custGeom>
            <a:solidFill>
              <a:srgbClr val="E69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94;p51">
              <a:extLst>
                <a:ext uri="{FF2B5EF4-FFF2-40B4-BE49-F238E27FC236}">
                  <a16:creationId xmlns:a16="http://schemas.microsoft.com/office/drawing/2014/main" id="{53AF4B3E-F1E2-48AD-922E-5582A970D174}"/>
                </a:ext>
              </a:extLst>
            </p:cNvPr>
            <p:cNvSpPr/>
            <p:nvPr/>
          </p:nvSpPr>
          <p:spPr>
            <a:xfrm>
              <a:off x="3014925" y="2621400"/>
              <a:ext cx="1205650" cy="442025"/>
            </a:xfrm>
            <a:custGeom>
              <a:avLst/>
              <a:gdLst/>
              <a:ahLst/>
              <a:cxnLst/>
              <a:rect l="l" t="t" r="r" b="b"/>
              <a:pathLst>
                <a:path w="48226" h="17681" extrusionOk="0">
                  <a:moveTo>
                    <a:pt x="40489" y="0"/>
                  </a:moveTo>
                  <a:cubicBezTo>
                    <a:pt x="38431" y="0"/>
                    <a:pt x="35999" y="203"/>
                    <a:pt x="33315" y="605"/>
                  </a:cubicBezTo>
                  <a:cubicBezTo>
                    <a:pt x="33607" y="919"/>
                    <a:pt x="34790" y="2255"/>
                    <a:pt x="35429" y="3944"/>
                  </a:cubicBezTo>
                  <a:cubicBezTo>
                    <a:pt x="36071" y="3885"/>
                    <a:pt x="36646" y="3855"/>
                    <a:pt x="37146" y="3855"/>
                  </a:cubicBezTo>
                  <a:cubicBezTo>
                    <a:pt x="38419" y="3855"/>
                    <a:pt x="39197" y="4049"/>
                    <a:pt x="39315" y="4458"/>
                  </a:cubicBezTo>
                  <a:cubicBezTo>
                    <a:pt x="39689" y="5770"/>
                    <a:pt x="33125" y="8794"/>
                    <a:pt x="24652" y="11213"/>
                  </a:cubicBezTo>
                  <a:cubicBezTo>
                    <a:pt x="18820" y="12880"/>
                    <a:pt x="13605" y="13825"/>
                    <a:pt x="10799" y="13825"/>
                  </a:cubicBezTo>
                  <a:cubicBezTo>
                    <a:pt x="9528" y="13825"/>
                    <a:pt x="8752" y="13631"/>
                    <a:pt x="8635" y="13223"/>
                  </a:cubicBezTo>
                  <a:cubicBezTo>
                    <a:pt x="8472" y="12651"/>
                    <a:pt x="9622" y="11758"/>
                    <a:pt x="11670" y="10729"/>
                  </a:cubicBezTo>
                  <a:cubicBezTo>
                    <a:pt x="11606" y="10238"/>
                    <a:pt x="11361" y="8141"/>
                    <a:pt x="11684" y="6786"/>
                  </a:cubicBezTo>
                  <a:lnTo>
                    <a:pt x="11684" y="6786"/>
                  </a:lnTo>
                  <a:cubicBezTo>
                    <a:pt x="4522" y="9881"/>
                    <a:pt x="0" y="13272"/>
                    <a:pt x="639" y="15506"/>
                  </a:cubicBezTo>
                  <a:cubicBezTo>
                    <a:pt x="1056" y="16965"/>
                    <a:pt x="3599" y="17680"/>
                    <a:pt x="7462" y="17680"/>
                  </a:cubicBezTo>
                  <a:cubicBezTo>
                    <a:pt x="12089" y="17680"/>
                    <a:pt x="18609" y="16653"/>
                    <a:pt x="25633" y="14646"/>
                  </a:cubicBezTo>
                  <a:cubicBezTo>
                    <a:pt x="38521" y="10966"/>
                    <a:pt x="48226" y="5381"/>
                    <a:pt x="47309" y="2175"/>
                  </a:cubicBezTo>
                  <a:cubicBezTo>
                    <a:pt x="46893" y="715"/>
                    <a:pt x="44350" y="0"/>
                    <a:pt x="40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95;p51">
              <a:extLst>
                <a:ext uri="{FF2B5EF4-FFF2-40B4-BE49-F238E27FC236}">
                  <a16:creationId xmlns:a16="http://schemas.microsoft.com/office/drawing/2014/main" id="{6316A3D6-8436-4232-98F5-54A28D8B6533}"/>
                </a:ext>
              </a:extLst>
            </p:cNvPr>
            <p:cNvSpPr/>
            <p:nvPr/>
          </p:nvSpPr>
          <p:spPr>
            <a:xfrm>
              <a:off x="3102750" y="2655100"/>
              <a:ext cx="1024325" cy="370725"/>
            </a:xfrm>
            <a:custGeom>
              <a:avLst/>
              <a:gdLst/>
              <a:ahLst/>
              <a:cxnLst/>
              <a:rect l="l" t="t" r="r" b="b"/>
              <a:pathLst>
                <a:path w="40973" h="14829" extrusionOk="0">
                  <a:moveTo>
                    <a:pt x="35640" y="0"/>
                  </a:moveTo>
                  <a:cubicBezTo>
                    <a:pt x="33462" y="0"/>
                    <a:pt x="31333" y="290"/>
                    <a:pt x="30895" y="353"/>
                  </a:cubicBezTo>
                  <a:cubicBezTo>
                    <a:pt x="30838" y="361"/>
                    <a:pt x="30782" y="383"/>
                    <a:pt x="30733" y="417"/>
                  </a:cubicBezTo>
                  <a:cubicBezTo>
                    <a:pt x="30879" y="623"/>
                    <a:pt x="31031" y="854"/>
                    <a:pt x="31180" y="1102"/>
                  </a:cubicBezTo>
                  <a:cubicBezTo>
                    <a:pt x="32500" y="920"/>
                    <a:pt x="34156" y="782"/>
                    <a:pt x="35682" y="782"/>
                  </a:cubicBezTo>
                  <a:cubicBezTo>
                    <a:pt x="37780" y="782"/>
                    <a:pt x="39632" y="1042"/>
                    <a:pt x="40024" y="1804"/>
                  </a:cubicBezTo>
                  <a:cubicBezTo>
                    <a:pt x="40117" y="1983"/>
                    <a:pt x="40108" y="2192"/>
                    <a:pt x="40000" y="2447"/>
                  </a:cubicBezTo>
                  <a:cubicBezTo>
                    <a:pt x="39152" y="4413"/>
                    <a:pt x="32943" y="7953"/>
                    <a:pt x="20978" y="11429"/>
                  </a:cubicBezTo>
                  <a:cubicBezTo>
                    <a:pt x="14228" y="13390"/>
                    <a:pt x="9372" y="14035"/>
                    <a:pt x="6121" y="14035"/>
                  </a:cubicBezTo>
                  <a:cubicBezTo>
                    <a:pt x="2837" y="14035"/>
                    <a:pt x="1189" y="13377"/>
                    <a:pt x="876" y="12751"/>
                  </a:cubicBezTo>
                  <a:cubicBezTo>
                    <a:pt x="843" y="12693"/>
                    <a:pt x="857" y="12582"/>
                    <a:pt x="912" y="12446"/>
                  </a:cubicBezTo>
                  <a:cubicBezTo>
                    <a:pt x="1532" y="10918"/>
                    <a:pt x="5218" y="8765"/>
                    <a:pt x="8028" y="7896"/>
                  </a:cubicBezTo>
                  <a:cubicBezTo>
                    <a:pt x="8015" y="7643"/>
                    <a:pt x="8008" y="7375"/>
                    <a:pt x="8010" y="7103"/>
                  </a:cubicBezTo>
                  <a:cubicBezTo>
                    <a:pt x="8006" y="7103"/>
                    <a:pt x="8002" y="7102"/>
                    <a:pt x="7998" y="7102"/>
                  </a:cubicBezTo>
                  <a:cubicBezTo>
                    <a:pt x="7965" y="7102"/>
                    <a:pt x="7933" y="7108"/>
                    <a:pt x="7901" y="7117"/>
                  </a:cubicBezTo>
                  <a:cubicBezTo>
                    <a:pt x="4521" y="8134"/>
                    <a:pt x="846" y="10534"/>
                    <a:pt x="188" y="12153"/>
                  </a:cubicBezTo>
                  <a:cubicBezTo>
                    <a:pt x="1" y="12615"/>
                    <a:pt x="87" y="12940"/>
                    <a:pt x="185" y="13115"/>
                  </a:cubicBezTo>
                  <a:cubicBezTo>
                    <a:pt x="651" y="14046"/>
                    <a:pt x="2547" y="14828"/>
                    <a:pt x="6143" y="14828"/>
                  </a:cubicBezTo>
                  <a:cubicBezTo>
                    <a:pt x="9555" y="14828"/>
                    <a:pt x="14498" y="14123"/>
                    <a:pt x="21197" y="12178"/>
                  </a:cubicBezTo>
                  <a:cubicBezTo>
                    <a:pt x="31933" y="9059"/>
                    <a:pt x="39596" y="5360"/>
                    <a:pt x="40717" y="2753"/>
                  </a:cubicBezTo>
                  <a:cubicBezTo>
                    <a:pt x="40972" y="2162"/>
                    <a:pt x="40859" y="1715"/>
                    <a:pt x="40720" y="1444"/>
                  </a:cubicBezTo>
                  <a:cubicBezTo>
                    <a:pt x="40130" y="300"/>
                    <a:pt x="37859" y="0"/>
                    <a:pt x="35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2169;p51">
            <a:extLst>
              <a:ext uri="{FF2B5EF4-FFF2-40B4-BE49-F238E27FC236}">
                <a16:creationId xmlns:a16="http://schemas.microsoft.com/office/drawing/2014/main" id="{95238A94-8100-4B9E-9C2C-8B6C3794988C}"/>
              </a:ext>
            </a:extLst>
          </p:cNvPr>
          <p:cNvGrpSpPr/>
          <p:nvPr/>
        </p:nvGrpSpPr>
        <p:grpSpPr>
          <a:xfrm>
            <a:off x="2575368" y="469216"/>
            <a:ext cx="795664" cy="793935"/>
            <a:chOff x="812212" y="2752475"/>
            <a:chExt cx="1006788" cy="1004600"/>
          </a:xfrm>
        </p:grpSpPr>
        <p:sp>
          <p:nvSpPr>
            <p:cNvPr id="125" name="Google Shape;2170;p51">
              <a:extLst>
                <a:ext uri="{FF2B5EF4-FFF2-40B4-BE49-F238E27FC236}">
                  <a16:creationId xmlns:a16="http://schemas.microsoft.com/office/drawing/2014/main" id="{3B253762-B099-4D6A-8481-DC0EE1030291}"/>
                </a:ext>
              </a:extLst>
            </p:cNvPr>
            <p:cNvSpPr/>
            <p:nvPr/>
          </p:nvSpPr>
          <p:spPr>
            <a:xfrm>
              <a:off x="814425" y="2752475"/>
              <a:ext cx="1004575" cy="1004600"/>
            </a:xfrm>
            <a:custGeom>
              <a:avLst/>
              <a:gdLst/>
              <a:ahLst/>
              <a:cxnLst/>
              <a:rect l="l" t="t" r="r" b="b"/>
              <a:pathLst>
                <a:path w="40183" h="40184" extrusionOk="0">
                  <a:moveTo>
                    <a:pt x="20092" y="1"/>
                  </a:moveTo>
                  <a:cubicBezTo>
                    <a:pt x="14763" y="1"/>
                    <a:pt x="9652" y="2118"/>
                    <a:pt x="5886" y="5886"/>
                  </a:cubicBezTo>
                  <a:cubicBezTo>
                    <a:pt x="2118" y="9654"/>
                    <a:pt x="1" y="14764"/>
                    <a:pt x="1" y="20092"/>
                  </a:cubicBezTo>
                  <a:cubicBezTo>
                    <a:pt x="1" y="25421"/>
                    <a:pt x="2118" y="30531"/>
                    <a:pt x="5886" y="34300"/>
                  </a:cubicBezTo>
                  <a:cubicBezTo>
                    <a:pt x="9652" y="38066"/>
                    <a:pt x="14763" y="40183"/>
                    <a:pt x="20092" y="40183"/>
                  </a:cubicBezTo>
                  <a:cubicBezTo>
                    <a:pt x="25420" y="40183"/>
                    <a:pt x="30530" y="38066"/>
                    <a:pt x="34298" y="34300"/>
                  </a:cubicBezTo>
                  <a:cubicBezTo>
                    <a:pt x="38066" y="30531"/>
                    <a:pt x="40183" y="25421"/>
                    <a:pt x="40183" y="20092"/>
                  </a:cubicBezTo>
                  <a:cubicBezTo>
                    <a:pt x="40183" y="14764"/>
                    <a:pt x="38066" y="9654"/>
                    <a:pt x="34298" y="5886"/>
                  </a:cubicBezTo>
                  <a:cubicBezTo>
                    <a:pt x="30530" y="2118"/>
                    <a:pt x="25420" y="1"/>
                    <a:pt x="20092" y="1"/>
                  </a:cubicBezTo>
                  <a:close/>
                </a:path>
              </a:pathLst>
            </a:custGeom>
            <a:solidFill>
              <a:srgbClr val="ACE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71;p51">
              <a:extLst>
                <a:ext uri="{FF2B5EF4-FFF2-40B4-BE49-F238E27FC236}">
                  <a16:creationId xmlns:a16="http://schemas.microsoft.com/office/drawing/2014/main" id="{2174339E-3D00-4DC1-9B8D-E21198FE48D0}"/>
                </a:ext>
              </a:extLst>
            </p:cNvPr>
            <p:cNvSpPr/>
            <p:nvPr/>
          </p:nvSpPr>
          <p:spPr>
            <a:xfrm>
              <a:off x="1265975" y="3522675"/>
              <a:ext cx="312025" cy="146700"/>
            </a:xfrm>
            <a:custGeom>
              <a:avLst/>
              <a:gdLst/>
              <a:ahLst/>
              <a:cxnLst/>
              <a:rect l="l" t="t" r="r" b="b"/>
              <a:pathLst>
                <a:path w="12481" h="5868" extrusionOk="0">
                  <a:moveTo>
                    <a:pt x="10667" y="0"/>
                  </a:moveTo>
                  <a:cubicBezTo>
                    <a:pt x="10500" y="0"/>
                    <a:pt x="10333" y="12"/>
                    <a:pt x="10173" y="33"/>
                  </a:cubicBezTo>
                  <a:cubicBezTo>
                    <a:pt x="8621" y="230"/>
                    <a:pt x="7150" y="829"/>
                    <a:pt x="5699" y="1421"/>
                  </a:cubicBezTo>
                  <a:cubicBezTo>
                    <a:pt x="4122" y="2065"/>
                    <a:pt x="1984" y="2820"/>
                    <a:pt x="926" y="4245"/>
                  </a:cubicBezTo>
                  <a:cubicBezTo>
                    <a:pt x="0" y="5489"/>
                    <a:pt x="570" y="5868"/>
                    <a:pt x="1478" y="5868"/>
                  </a:cubicBezTo>
                  <a:cubicBezTo>
                    <a:pt x="2098" y="5868"/>
                    <a:pt x="2875" y="5691"/>
                    <a:pt x="3441" y="5494"/>
                  </a:cubicBezTo>
                  <a:lnTo>
                    <a:pt x="10252" y="3122"/>
                  </a:lnTo>
                  <a:cubicBezTo>
                    <a:pt x="10811" y="2929"/>
                    <a:pt x="11387" y="2724"/>
                    <a:pt x="11813" y="2316"/>
                  </a:cubicBezTo>
                  <a:cubicBezTo>
                    <a:pt x="12242" y="1909"/>
                    <a:pt x="12481" y="1240"/>
                    <a:pt x="12214" y="713"/>
                  </a:cubicBezTo>
                  <a:cubicBezTo>
                    <a:pt x="11943" y="172"/>
                    <a:pt x="11300" y="0"/>
                    <a:pt x="10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72;p51">
              <a:extLst>
                <a:ext uri="{FF2B5EF4-FFF2-40B4-BE49-F238E27FC236}">
                  <a16:creationId xmlns:a16="http://schemas.microsoft.com/office/drawing/2014/main" id="{53DECE0D-9662-4E01-9725-1AA9868B35B4}"/>
                </a:ext>
              </a:extLst>
            </p:cNvPr>
            <p:cNvSpPr/>
            <p:nvPr/>
          </p:nvSpPr>
          <p:spPr>
            <a:xfrm>
              <a:off x="840200" y="2791450"/>
              <a:ext cx="978375" cy="793475"/>
            </a:xfrm>
            <a:custGeom>
              <a:avLst/>
              <a:gdLst/>
              <a:ahLst/>
              <a:cxnLst/>
              <a:rect l="l" t="t" r="r" b="b"/>
              <a:pathLst>
                <a:path w="39135" h="31739" extrusionOk="0">
                  <a:moveTo>
                    <a:pt x="26813" y="0"/>
                  </a:moveTo>
                  <a:cubicBezTo>
                    <a:pt x="25878" y="666"/>
                    <a:pt x="25023" y="1437"/>
                    <a:pt x="24264" y="2297"/>
                  </a:cubicBezTo>
                  <a:cubicBezTo>
                    <a:pt x="20662" y="6398"/>
                    <a:pt x="19379" y="12334"/>
                    <a:pt x="15164" y="15800"/>
                  </a:cubicBezTo>
                  <a:cubicBezTo>
                    <a:pt x="11951" y="18444"/>
                    <a:pt x="7579" y="19178"/>
                    <a:pt x="4024" y="21340"/>
                  </a:cubicBezTo>
                  <a:cubicBezTo>
                    <a:pt x="2492" y="22271"/>
                    <a:pt x="1134" y="23478"/>
                    <a:pt x="1" y="24869"/>
                  </a:cubicBezTo>
                  <a:cubicBezTo>
                    <a:pt x="837" y="27397"/>
                    <a:pt x="2169" y="29731"/>
                    <a:pt x="3919" y="31738"/>
                  </a:cubicBezTo>
                  <a:cubicBezTo>
                    <a:pt x="4396" y="31442"/>
                    <a:pt x="4860" y="31116"/>
                    <a:pt x="5312" y="30791"/>
                  </a:cubicBezTo>
                  <a:cubicBezTo>
                    <a:pt x="11397" y="26404"/>
                    <a:pt x="17564" y="21609"/>
                    <a:pt x="24919" y="20133"/>
                  </a:cubicBezTo>
                  <a:cubicBezTo>
                    <a:pt x="29623" y="19188"/>
                    <a:pt x="34943" y="19513"/>
                    <a:pt x="39135" y="17602"/>
                  </a:cubicBezTo>
                  <a:cubicBezTo>
                    <a:pt x="39055" y="15906"/>
                    <a:pt x="38760" y="14229"/>
                    <a:pt x="38258" y="12608"/>
                  </a:cubicBezTo>
                  <a:cubicBezTo>
                    <a:pt x="38066" y="11988"/>
                    <a:pt x="37846" y="11386"/>
                    <a:pt x="37601" y="10799"/>
                  </a:cubicBezTo>
                  <a:lnTo>
                    <a:pt x="32416" y="12800"/>
                  </a:lnTo>
                  <a:cubicBezTo>
                    <a:pt x="31291" y="13234"/>
                    <a:pt x="30119" y="13675"/>
                    <a:pt x="28927" y="13675"/>
                  </a:cubicBezTo>
                  <a:cubicBezTo>
                    <a:pt x="28759" y="13675"/>
                    <a:pt x="28590" y="13667"/>
                    <a:pt x="28422" y="13648"/>
                  </a:cubicBezTo>
                  <a:cubicBezTo>
                    <a:pt x="27055" y="13495"/>
                    <a:pt x="25681" y="12455"/>
                    <a:pt x="25652" y="11080"/>
                  </a:cubicBezTo>
                  <a:cubicBezTo>
                    <a:pt x="25638" y="10407"/>
                    <a:pt x="25937" y="9769"/>
                    <a:pt x="26258" y="9176"/>
                  </a:cubicBezTo>
                  <a:cubicBezTo>
                    <a:pt x="27578" y="6736"/>
                    <a:pt x="29386" y="4560"/>
                    <a:pt x="31534" y="2803"/>
                  </a:cubicBezTo>
                  <a:cubicBezTo>
                    <a:pt x="31537" y="2800"/>
                    <a:pt x="31541" y="2796"/>
                    <a:pt x="31545" y="2793"/>
                  </a:cubicBezTo>
                  <a:cubicBezTo>
                    <a:pt x="30103" y="1652"/>
                    <a:pt x="28511" y="712"/>
                    <a:pt x="26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73;p51">
              <a:extLst>
                <a:ext uri="{FF2B5EF4-FFF2-40B4-BE49-F238E27FC236}">
                  <a16:creationId xmlns:a16="http://schemas.microsoft.com/office/drawing/2014/main" id="{12D07B75-21C1-483F-86B5-650D0166B37B}"/>
                </a:ext>
              </a:extLst>
            </p:cNvPr>
            <p:cNvSpPr/>
            <p:nvPr/>
          </p:nvSpPr>
          <p:spPr>
            <a:xfrm>
              <a:off x="812212" y="2991109"/>
              <a:ext cx="486675" cy="394150"/>
            </a:xfrm>
            <a:custGeom>
              <a:avLst/>
              <a:gdLst/>
              <a:ahLst/>
              <a:cxnLst/>
              <a:rect l="l" t="t" r="r" b="b"/>
              <a:pathLst>
                <a:path w="19467" h="15766" extrusionOk="0">
                  <a:moveTo>
                    <a:pt x="16832" y="1"/>
                  </a:moveTo>
                  <a:cubicBezTo>
                    <a:pt x="15979" y="1"/>
                    <a:pt x="15126" y="309"/>
                    <a:pt x="14326" y="641"/>
                  </a:cubicBezTo>
                  <a:cubicBezTo>
                    <a:pt x="9696" y="2558"/>
                    <a:pt x="4603" y="5476"/>
                    <a:pt x="346" y="8856"/>
                  </a:cubicBezTo>
                  <a:cubicBezTo>
                    <a:pt x="1" y="11151"/>
                    <a:pt x="60" y="13490"/>
                    <a:pt x="518" y="15765"/>
                  </a:cubicBezTo>
                  <a:cubicBezTo>
                    <a:pt x="2569" y="14562"/>
                    <a:pt x="4703" y="12648"/>
                    <a:pt x="6324" y="11886"/>
                  </a:cubicBezTo>
                  <a:cubicBezTo>
                    <a:pt x="7415" y="11373"/>
                    <a:pt x="8554" y="10962"/>
                    <a:pt x="9654" y="10468"/>
                  </a:cubicBezTo>
                  <a:cubicBezTo>
                    <a:pt x="13151" y="8889"/>
                    <a:pt x="16221" y="6498"/>
                    <a:pt x="18602" y="3490"/>
                  </a:cubicBezTo>
                  <a:cubicBezTo>
                    <a:pt x="18883" y="3135"/>
                    <a:pt x="19162" y="2754"/>
                    <a:pt x="19253" y="2310"/>
                  </a:cubicBezTo>
                  <a:cubicBezTo>
                    <a:pt x="19466" y="1259"/>
                    <a:pt x="18495" y="260"/>
                    <a:pt x="17441" y="57"/>
                  </a:cubicBezTo>
                  <a:cubicBezTo>
                    <a:pt x="17239" y="18"/>
                    <a:pt x="17035" y="1"/>
                    <a:pt x="168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74;p51">
              <a:extLst>
                <a:ext uri="{FF2B5EF4-FFF2-40B4-BE49-F238E27FC236}">
                  <a16:creationId xmlns:a16="http://schemas.microsoft.com/office/drawing/2014/main" id="{6164DFF2-7755-4DAE-9CA6-934C453438E5}"/>
                </a:ext>
              </a:extLst>
            </p:cNvPr>
            <p:cNvSpPr/>
            <p:nvPr/>
          </p:nvSpPr>
          <p:spPr>
            <a:xfrm>
              <a:off x="1274200" y="2753550"/>
              <a:ext cx="163050" cy="129050"/>
            </a:xfrm>
            <a:custGeom>
              <a:avLst/>
              <a:gdLst/>
              <a:ahLst/>
              <a:cxnLst/>
              <a:rect l="l" t="t" r="r" b="b"/>
              <a:pathLst>
                <a:path w="6522" h="5162" extrusionOk="0">
                  <a:moveTo>
                    <a:pt x="3013" y="1"/>
                  </a:moveTo>
                  <a:cubicBezTo>
                    <a:pt x="1900" y="963"/>
                    <a:pt x="936" y="2208"/>
                    <a:pt x="383" y="3073"/>
                  </a:cubicBezTo>
                  <a:cubicBezTo>
                    <a:pt x="183" y="3385"/>
                    <a:pt x="1" y="3743"/>
                    <a:pt x="50" y="4111"/>
                  </a:cubicBezTo>
                  <a:cubicBezTo>
                    <a:pt x="101" y="4491"/>
                    <a:pt x="396" y="4802"/>
                    <a:pt x="738" y="4972"/>
                  </a:cubicBezTo>
                  <a:cubicBezTo>
                    <a:pt x="999" y="5103"/>
                    <a:pt x="1283" y="5162"/>
                    <a:pt x="1571" y="5162"/>
                  </a:cubicBezTo>
                  <a:cubicBezTo>
                    <a:pt x="2114" y="5162"/>
                    <a:pt x="2672" y="4952"/>
                    <a:pt x="3116" y="4626"/>
                  </a:cubicBezTo>
                  <a:cubicBezTo>
                    <a:pt x="3793" y="4126"/>
                    <a:pt x="4257" y="3392"/>
                    <a:pt x="4686" y="2666"/>
                  </a:cubicBezTo>
                  <a:cubicBezTo>
                    <a:pt x="4983" y="2158"/>
                    <a:pt x="5879" y="1326"/>
                    <a:pt x="6522" y="544"/>
                  </a:cubicBezTo>
                  <a:cubicBezTo>
                    <a:pt x="5370" y="259"/>
                    <a:pt x="4196" y="77"/>
                    <a:pt x="3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75;p51">
              <a:extLst>
                <a:ext uri="{FF2B5EF4-FFF2-40B4-BE49-F238E27FC236}">
                  <a16:creationId xmlns:a16="http://schemas.microsoft.com/office/drawing/2014/main" id="{E83DD713-3179-45EA-84FB-5CE5D42FA481}"/>
                </a:ext>
              </a:extLst>
            </p:cNvPr>
            <p:cNvSpPr/>
            <p:nvPr/>
          </p:nvSpPr>
          <p:spPr>
            <a:xfrm>
              <a:off x="1001700" y="3301175"/>
              <a:ext cx="815225" cy="416175"/>
            </a:xfrm>
            <a:custGeom>
              <a:avLst/>
              <a:gdLst/>
              <a:ahLst/>
              <a:cxnLst/>
              <a:rect l="l" t="t" r="r" b="b"/>
              <a:pathLst>
                <a:path w="32609" h="16647" extrusionOk="0">
                  <a:moveTo>
                    <a:pt x="32609" y="0"/>
                  </a:moveTo>
                  <a:lnTo>
                    <a:pt x="32609" y="0"/>
                  </a:lnTo>
                  <a:cubicBezTo>
                    <a:pt x="30398" y="496"/>
                    <a:pt x="28168" y="894"/>
                    <a:pt x="25920" y="1196"/>
                  </a:cubicBezTo>
                  <a:cubicBezTo>
                    <a:pt x="20893" y="1865"/>
                    <a:pt x="15639" y="2084"/>
                    <a:pt x="11154" y="4450"/>
                  </a:cubicBezTo>
                  <a:cubicBezTo>
                    <a:pt x="8460" y="5871"/>
                    <a:pt x="6212" y="7988"/>
                    <a:pt x="3998" y="10079"/>
                  </a:cubicBezTo>
                  <a:lnTo>
                    <a:pt x="532" y="13353"/>
                  </a:lnTo>
                  <a:cubicBezTo>
                    <a:pt x="424" y="13454"/>
                    <a:pt x="234" y="13609"/>
                    <a:pt x="0" y="13795"/>
                  </a:cubicBezTo>
                  <a:cubicBezTo>
                    <a:pt x="1454" y="14961"/>
                    <a:pt x="3062" y="15921"/>
                    <a:pt x="4778" y="16647"/>
                  </a:cubicBezTo>
                  <a:cubicBezTo>
                    <a:pt x="6997" y="15258"/>
                    <a:pt x="8445" y="12740"/>
                    <a:pt x="10471" y="10987"/>
                  </a:cubicBezTo>
                  <a:cubicBezTo>
                    <a:pt x="12237" y="9459"/>
                    <a:pt x="14433" y="8530"/>
                    <a:pt x="16611" y="7691"/>
                  </a:cubicBezTo>
                  <a:cubicBezTo>
                    <a:pt x="19725" y="6491"/>
                    <a:pt x="22886" y="5425"/>
                    <a:pt x="26094" y="4493"/>
                  </a:cubicBezTo>
                  <a:cubicBezTo>
                    <a:pt x="28132" y="3900"/>
                    <a:pt x="30259" y="3316"/>
                    <a:pt x="32218" y="2476"/>
                  </a:cubicBezTo>
                  <a:cubicBezTo>
                    <a:pt x="32400" y="1659"/>
                    <a:pt x="32530" y="832"/>
                    <a:pt x="32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76;p51">
              <a:extLst>
                <a:ext uri="{FF2B5EF4-FFF2-40B4-BE49-F238E27FC236}">
                  <a16:creationId xmlns:a16="http://schemas.microsoft.com/office/drawing/2014/main" id="{AA02964F-1802-4E22-859D-4E408FE82BB1}"/>
                </a:ext>
              </a:extLst>
            </p:cNvPr>
            <p:cNvSpPr/>
            <p:nvPr/>
          </p:nvSpPr>
          <p:spPr>
            <a:xfrm>
              <a:off x="855325" y="2756275"/>
              <a:ext cx="400425" cy="300325"/>
            </a:xfrm>
            <a:custGeom>
              <a:avLst/>
              <a:gdLst/>
              <a:ahLst/>
              <a:cxnLst/>
              <a:rect l="l" t="t" r="r" b="b"/>
              <a:pathLst>
                <a:path w="16017" h="12013" extrusionOk="0">
                  <a:moveTo>
                    <a:pt x="16017" y="1"/>
                  </a:moveTo>
                  <a:lnTo>
                    <a:pt x="16017" y="1"/>
                  </a:lnTo>
                  <a:cubicBezTo>
                    <a:pt x="14835" y="144"/>
                    <a:pt x="13668" y="393"/>
                    <a:pt x="12529" y="743"/>
                  </a:cubicBezTo>
                  <a:cubicBezTo>
                    <a:pt x="6674" y="2550"/>
                    <a:pt x="2245" y="6792"/>
                    <a:pt x="0" y="12013"/>
                  </a:cubicBezTo>
                  <a:cubicBezTo>
                    <a:pt x="1255" y="11954"/>
                    <a:pt x="2710" y="10807"/>
                    <a:pt x="3577" y="10338"/>
                  </a:cubicBezTo>
                  <a:cubicBezTo>
                    <a:pt x="7273" y="8342"/>
                    <a:pt x="10753" y="5884"/>
                    <a:pt x="13943" y="3013"/>
                  </a:cubicBezTo>
                  <a:cubicBezTo>
                    <a:pt x="14834" y="2212"/>
                    <a:pt x="15745" y="1271"/>
                    <a:pt x="16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962;p50">
            <a:extLst>
              <a:ext uri="{FF2B5EF4-FFF2-40B4-BE49-F238E27FC236}">
                <a16:creationId xmlns:a16="http://schemas.microsoft.com/office/drawing/2014/main" id="{D5ACBC70-5B5D-4490-9654-6C4F2E5932F5}"/>
              </a:ext>
            </a:extLst>
          </p:cNvPr>
          <p:cNvGrpSpPr/>
          <p:nvPr/>
        </p:nvGrpSpPr>
        <p:grpSpPr>
          <a:xfrm>
            <a:off x="1726030" y="3023120"/>
            <a:ext cx="1244450" cy="1042475"/>
            <a:chOff x="2039850" y="3984950"/>
            <a:chExt cx="637600" cy="536875"/>
          </a:xfrm>
        </p:grpSpPr>
        <p:sp>
          <p:nvSpPr>
            <p:cNvPr id="133" name="Google Shape;1963;p50">
              <a:extLst>
                <a:ext uri="{FF2B5EF4-FFF2-40B4-BE49-F238E27FC236}">
                  <a16:creationId xmlns:a16="http://schemas.microsoft.com/office/drawing/2014/main" id="{BA465B2E-3BA2-494F-86E5-F53E0A51F3FD}"/>
                </a:ext>
              </a:extLst>
            </p:cNvPr>
            <p:cNvSpPr/>
            <p:nvPr/>
          </p:nvSpPr>
          <p:spPr>
            <a:xfrm>
              <a:off x="2249075" y="4154300"/>
              <a:ext cx="219150" cy="219150"/>
            </a:xfrm>
            <a:custGeom>
              <a:avLst/>
              <a:gdLst/>
              <a:ahLst/>
              <a:cxnLst/>
              <a:rect l="l" t="t" r="r" b="b"/>
              <a:pathLst>
                <a:path w="8766" h="8766" extrusionOk="0">
                  <a:moveTo>
                    <a:pt x="4384" y="1"/>
                  </a:moveTo>
                  <a:cubicBezTo>
                    <a:pt x="4163" y="1"/>
                    <a:pt x="3985" y="179"/>
                    <a:pt x="3985" y="398"/>
                  </a:cubicBezTo>
                  <a:lnTo>
                    <a:pt x="3985" y="1865"/>
                  </a:lnTo>
                  <a:cubicBezTo>
                    <a:pt x="3985" y="2172"/>
                    <a:pt x="3808" y="2451"/>
                    <a:pt x="3532" y="2581"/>
                  </a:cubicBezTo>
                  <a:cubicBezTo>
                    <a:pt x="3115" y="2779"/>
                    <a:pt x="2779" y="3115"/>
                    <a:pt x="2581" y="3532"/>
                  </a:cubicBezTo>
                  <a:cubicBezTo>
                    <a:pt x="2451" y="3808"/>
                    <a:pt x="2171" y="3985"/>
                    <a:pt x="1865" y="3985"/>
                  </a:cubicBezTo>
                  <a:lnTo>
                    <a:pt x="398" y="3985"/>
                  </a:lnTo>
                  <a:cubicBezTo>
                    <a:pt x="179" y="3985"/>
                    <a:pt x="1" y="4163"/>
                    <a:pt x="1" y="4384"/>
                  </a:cubicBezTo>
                  <a:cubicBezTo>
                    <a:pt x="1" y="4603"/>
                    <a:pt x="179" y="4781"/>
                    <a:pt x="398" y="4781"/>
                  </a:cubicBezTo>
                  <a:lnTo>
                    <a:pt x="1865" y="4781"/>
                  </a:lnTo>
                  <a:cubicBezTo>
                    <a:pt x="2171" y="4781"/>
                    <a:pt x="2451" y="4958"/>
                    <a:pt x="2581" y="5234"/>
                  </a:cubicBezTo>
                  <a:cubicBezTo>
                    <a:pt x="2779" y="5651"/>
                    <a:pt x="3115" y="5987"/>
                    <a:pt x="3532" y="6185"/>
                  </a:cubicBezTo>
                  <a:cubicBezTo>
                    <a:pt x="3808" y="6315"/>
                    <a:pt x="3985" y="6595"/>
                    <a:pt x="3985" y="6901"/>
                  </a:cubicBezTo>
                  <a:lnTo>
                    <a:pt x="3985" y="8368"/>
                  </a:lnTo>
                  <a:cubicBezTo>
                    <a:pt x="3985" y="8587"/>
                    <a:pt x="4163" y="8765"/>
                    <a:pt x="4384" y="8765"/>
                  </a:cubicBezTo>
                  <a:cubicBezTo>
                    <a:pt x="4603" y="8765"/>
                    <a:pt x="4781" y="8587"/>
                    <a:pt x="4781" y="8368"/>
                  </a:cubicBezTo>
                  <a:lnTo>
                    <a:pt x="4781" y="6901"/>
                  </a:lnTo>
                  <a:cubicBezTo>
                    <a:pt x="4781" y="6595"/>
                    <a:pt x="4958" y="6315"/>
                    <a:pt x="5234" y="6185"/>
                  </a:cubicBezTo>
                  <a:cubicBezTo>
                    <a:pt x="5651" y="5987"/>
                    <a:pt x="5987" y="5651"/>
                    <a:pt x="6185" y="5234"/>
                  </a:cubicBezTo>
                  <a:cubicBezTo>
                    <a:pt x="6315" y="4958"/>
                    <a:pt x="6594" y="4781"/>
                    <a:pt x="6901" y="4781"/>
                  </a:cubicBezTo>
                  <a:lnTo>
                    <a:pt x="8368" y="4781"/>
                  </a:lnTo>
                  <a:cubicBezTo>
                    <a:pt x="8587" y="4781"/>
                    <a:pt x="8766" y="4603"/>
                    <a:pt x="8766" y="4384"/>
                  </a:cubicBezTo>
                  <a:cubicBezTo>
                    <a:pt x="8766" y="4163"/>
                    <a:pt x="8587" y="3985"/>
                    <a:pt x="8368" y="3985"/>
                  </a:cubicBezTo>
                  <a:lnTo>
                    <a:pt x="6901" y="3985"/>
                  </a:lnTo>
                  <a:cubicBezTo>
                    <a:pt x="6594" y="3985"/>
                    <a:pt x="6315" y="3808"/>
                    <a:pt x="6185" y="3532"/>
                  </a:cubicBezTo>
                  <a:cubicBezTo>
                    <a:pt x="5987" y="3115"/>
                    <a:pt x="5651" y="2779"/>
                    <a:pt x="5234" y="2581"/>
                  </a:cubicBezTo>
                  <a:cubicBezTo>
                    <a:pt x="4958" y="2451"/>
                    <a:pt x="4781" y="2172"/>
                    <a:pt x="4781" y="1865"/>
                  </a:cubicBezTo>
                  <a:lnTo>
                    <a:pt x="4781" y="398"/>
                  </a:lnTo>
                  <a:cubicBezTo>
                    <a:pt x="4781" y="179"/>
                    <a:pt x="4603" y="1"/>
                    <a:pt x="4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64;p50">
              <a:extLst>
                <a:ext uri="{FF2B5EF4-FFF2-40B4-BE49-F238E27FC236}">
                  <a16:creationId xmlns:a16="http://schemas.microsoft.com/office/drawing/2014/main" id="{18A779AC-6287-4C7B-B4E0-E88473C712B9}"/>
                </a:ext>
              </a:extLst>
            </p:cNvPr>
            <p:cNvSpPr/>
            <p:nvPr/>
          </p:nvSpPr>
          <p:spPr>
            <a:xfrm>
              <a:off x="2070025" y="4011025"/>
              <a:ext cx="577250" cy="505700"/>
            </a:xfrm>
            <a:custGeom>
              <a:avLst/>
              <a:gdLst/>
              <a:ahLst/>
              <a:cxnLst/>
              <a:rect l="l" t="t" r="r" b="b"/>
              <a:pathLst>
                <a:path w="23090" h="20228" extrusionOk="0">
                  <a:moveTo>
                    <a:pt x="5494" y="815"/>
                  </a:moveTo>
                  <a:cubicBezTo>
                    <a:pt x="8204" y="815"/>
                    <a:pt x="12140" y="2819"/>
                    <a:pt x="15490" y="6169"/>
                  </a:cubicBezTo>
                  <a:cubicBezTo>
                    <a:pt x="20072" y="10751"/>
                    <a:pt x="22136" y="16428"/>
                    <a:pt x="19998" y="18567"/>
                  </a:cubicBezTo>
                  <a:cubicBezTo>
                    <a:pt x="19423" y="19142"/>
                    <a:pt x="18592" y="19413"/>
                    <a:pt x="17596" y="19413"/>
                  </a:cubicBezTo>
                  <a:cubicBezTo>
                    <a:pt x="14886" y="19413"/>
                    <a:pt x="10950" y="17408"/>
                    <a:pt x="7600" y="14058"/>
                  </a:cubicBezTo>
                  <a:cubicBezTo>
                    <a:pt x="3018" y="9477"/>
                    <a:pt x="954" y="3799"/>
                    <a:pt x="3092" y="1661"/>
                  </a:cubicBezTo>
                  <a:cubicBezTo>
                    <a:pt x="3667" y="1086"/>
                    <a:pt x="4498" y="815"/>
                    <a:pt x="5494" y="815"/>
                  </a:cubicBezTo>
                  <a:close/>
                  <a:moveTo>
                    <a:pt x="5536" y="1"/>
                  </a:moveTo>
                  <a:cubicBezTo>
                    <a:pt x="4311" y="1"/>
                    <a:pt x="3273" y="354"/>
                    <a:pt x="2529" y="1098"/>
                  </a:cubicBezTo>
                  <a:cubicBezTo>
                    <a:pt x="1" y="3626"/>
                    <a:pt x="1981" y="9566"/>
                    <a:pt x="7037" y="14622"/>
                  </a:cubicBezTo>
                  <a:cubicBezTo>
                    <a:pt x="10606" y="18192"/>
                    <a:pt x="14615" y="20228"/>
                    <a:pt x="17554" y="20228"/>
                  </a:cubicBezTo>
                  <a:cubicBezTo>
                    <a:pt x="18779" y="20228"/>
                    <a:pt x="19818" y="19874"/>
                    <a:pt x="20561" y="19130"/>
                  </a:cubicBezTo>
                  <a:cubicBezTo>
                    <a:pt x="23089" y="16603"/>
                    <a:pt x="21109" y="10662"/>
                    <a:pt x="16053" y="5606"/>
                  </a:cubicBezTo>
                  <a:cubicBezTo>
                    <a:pt x="12484" y="2037"/>
                    <a:pt x="8475" y="1"/>
                    <a:pt x="5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65;p50">
              <a:extLst>
                <a:ext uri="{FF2B5EF4-FFF2-40B4-BE49-F238E27FC236}">
                  <a16:creationId xmlns:a16="http://schemas.microsoft.com/office/drawing/2014/main" id="{64EA1A9B-AF09-4FAA-BD91-C8B91B477119}"/>
                </a:ext>
              </a:extLst>
            </p:cNvPr>
            <p:cNvSpPr/>
            <p:nvPr/>
          </p:nvSpPr>
          <p:spPr>
            <a:xfrm>
              <a:off x="2070025" y="4011050"/>
              <a:ext cx="577250" cy="505700"/>
            </a:xfrm>
            <a:custGeom>
              <a:avLst/>
              <a:gdLst/>
              <a:ahLst/>
              <a:cxnLst/>
              <a:rect l="l" t="t" r="r" b="b"/>
              <a:pathLst>
                <a:path w="23090" h="20228" extrusionOk="0">
                  <a:moveTo>
                    <a:pt x="17596" y="814"/>
                  </a:moveTo>
                  <a:cubicBezTo>
                    <a:pt x="18592" y="814"/>
                    <a:pt x="19423" y="1085"/>
                    <a:pt x="19998" y="1660"/>
                  </a:cubicBezTo>
                  <a:cubicBezTo>
                    <a:pt x="22136" y="3798"/>
                    <a:pt x="20072" y="9476"/>
                    <a:pt x="15490" y="14057"/>
                  </a:cubicBezTo>
                  <a:cubicBezTo>
                    <a:pt x="12140" y="17407"/>
                    <a:pt x="8205" y="19412"/>
                    <a:pt x="5495" y="19412"/>
                  </a:cubicBezTo>
                  <a:cubicBezTo>
                    <a:pt x="4498" y="19412"/>
                    <a:pt x="3667" y="19141"/>
                    <a:pt x="3092" y="18566"/>
                  </a:cubicBezTo>
                  <a:cubicBezTo>
                    <a:pt x="954" y="16427"/>
                    <a:pt x="3018" y="10749"/>
                    <a:pt x="7601" y="6168"/>
                  </a:cubicBezTo>
                  <a:cubicBezTo>
                    <a:pt x="10951" y="2818"/>
                    <a:pt x="14886" y="814"/>
                    <a:pt x="17596" y="814"/>
                  </a:cubicBezTo>
                  <a:close/>
                  <a:moveTo>
                    <a:pt x="17555" y="0"/>
                  </a:moveTo>
                  <a:cubicBezTo>
                    <a:pt x="14616" y="0"/>
                    <a:pt x="10606" y="2036"/>
                    <a:pt x="7037" y="5606"/>
                  </a:cubicBezTo>
                  <a:cubicBezTo>
                    <a:pt x="1980" y="10661"/>
                    <a:pt x="1" y="16602"/>
                    <a:pt x="2529" y="19131"/>
                  </a:cubicBezTo>
                  <a:cubicBezTo>
                    <a:pt x="3273" y="19874"/>
                    <a:pt x="4311" y="20227"/>
                    <a:pt x="5535" y="20227"/>
                  </a:cubicBezTo>
                  <a:cubicBezTo>
                    <a:pt x="8474" y="20227"/>
                    <a:pt x="12484" y="18191"/>
                    <a:pt x="16053" y="14621"/>
                  </a:cubicBezTo>
                  <a:cubicBezTo>
                    <a:pt x="21110" y="9566"/>
                    <a:pt x="23089" y="3625"/>
                    <a:pt x="20561" y="1097"/>
                  </a:cubicBezTo>
                  <a:cubicBezTo>
                    <a:pt x="19818" y="354"/>
                    <a:pt x="18780" y="0"/>
                    <a:pt x="1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66;p50">
              <a:extLst>
                <a:ext uri="{FF2B5EF4-FFF2-40B4-BE49-F238E27FC236}">
                  <a16:creationId xmlns:a16="http://schemas.microsoft.com/office/drawing/2014/main" id="{8253FB57-B7A5-4499-8405-9E7FF14C1561}"/>
                </a:ext>
              </a:extLst>
            </p:cNvPr>
            <p:cNvSpPr/>
            <p:nvPr/>
          </p:nvSpPr>
          <p:spPr>
            <a:xfrm>
              <a:off x="2121425" y="3984950"/>
              <a:ext cx="77875" cy="76800"/>
            </a:xfrm>
            <a:custGeom>
              <a:avLst/>
              <a:gdLst/>
              <a:ahLst/>
              <a:cxnLst/>
              <a:rect l="l" t="t" r="r" b="b"/>
              <a:pathLst>
                <a:path w="3115" h="3072" extrusionOk="0">
                  <a:moveTo>
                    <a:pt x="1520" y="0"/>
                  </a:moveTo>
                  <a:cubicBezTo>
                    <a:pt x="1248" y="0"/>
                    <a:pt x="976" y="70"/>
                    <a:pt x="732" y="208"/>
                  </a:cubicBezTo>
                  <a:cubicBezTo>
                    <a:pt x="251" y="483"/>
                    <a:pt x="0" y="1001"/>
                    <a:pt x="0" y="1595"/>
                  </a:cubicBezTo>
                  <a:cubicBezTo>
                    <a:pt x="0" y="2475"/>
                    <a:pt x="640" y="3072"/>
                    <a:pt x="1520" y="3072"/>
                  </a:cubicBezTo>
                  <a:cubicBezTo>
                    <a:pt x="2113" y="3072"/>
                    <a:pt x="2632" y="2864"/>
                    <a:pt x="2905" y="2381"/>
                  </a:cubicBezTo>
                  <a:cubicBezTo>
                    <a:pt x="3042" y="2142"/>
                    <a:pt x="3114" y="1871"/>
                    <a:pt x="3113" y="1595"/>
                  </a:cubicBezTo>
                  <a:cubicBezTo>
                    <a:pt x="3113" y="1026"/>
                    <a:pt x="2812" y="501"/>
                    <a:pt x="2321" y="217"/>
                  </a:cubicBezTo>
                  <a:cubicBezTo>
                    <a:pt x="2074" y="72"/>
                    <a:pt x="179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67;p50">
              <a:extLst>
                <a:ext uri="{FF2B5EF4-FFF2-40B4-BE49-F238E27FC236}">
                  <a16:creationId xmlns:a16="http://schemas.microsoft.com/office/drawing/2014/main" id="{FD70A102-32F8-4319-93EB-379042CADE0B}"/>
                </a:ext>
              </a:extLst>
            </p:cNvPr>
            <p:cNvSpPr/>
            <p:nvPr/>
          </p:nvSpPr>
          <p:spPr>
            <a:xfrm>
              <a:off x="2296375" y="4331175"/>
              <a:ext cx="29125" cy="28950"/>
            </a:xfrm>
            <a:custGeom>
              <a:avLst/>
              <a:gdLst/>
              <a:ahLst/>
              <a:cxnLst/>
              <a:rect l="l" t="t" r="r" b="b"/>
              <a:pathLst>
                <a:path w="1165" h="1158" extrusionOk="0">
                  <a:moveTo>
                    <a:pt x="707" y="0"/>
                  </a:moveTo>
                  <a:cubicBezTo>
                    <a:pt x="563" y="0"/>
                    <a:pt x="424" y="78"/>
                    <a:pt x="353" y="215"/>
                  </a:cubicBezTo>
                  <a:lnTo>
                    <a:pt x="153" y="560"/>
                  </a:lnTo>
                  <a:cubicBezTo>
                    <a:pt x="0" y="824"/>
                    <a:pt x="191" y="1157"/>
                    <a:pt x="498" y="1157"/>
                  </a:cubicBezTo>
                  <a:lnTo>
                    <a:pt x="498" y="1157"/>
                  </a:lnTo>
                  <a:cubicBezTo>
                    <a:pt x="640" y="1157"/>
                    <a:pt x="771" y="1082"/>
                    <a:pt x="843" y="958"/>
                  </a:cubicBezTo>
                  <a:lnTo>
                    <a:pt x="1043" y="614"/>
                  </a:lnTo>
                  <a:cubicBezTo>
                    <a:pt x="1165" y="421"/>
                    <a:pt x="1102" y="168"/>
                    <a:pt x="906" y="53"/>
                  </a:cubicBezTo>
                  <a:cubicBezTo>
                    <a:pt x="843" y="17"/>
                    <a:pt x="775" y="0"/>
                    <a:pt x="707" y="0"/>
                  </a:cubicBezTo>
                  <a:close/>
                  <a:moveTo>
                    <a:pt x="498" y="1157"/>
                  </a:moveTo>
                  <a:cubicBezTo>
                    <a:pt x="497" y="1157"/>
                    <a:pt x="497" y="1157"/>
                    <a:pt x="497" y="1157"/>
                  </a:cubicBezTo>
                  <a:lnTo>
                    <a:pt x="498" y="1157"/>
                  </a:lnTo>
                  <a:cubicBezTo>
                    <a:pt x="498" y="1157"/>
                    <a:pt x="498" y="1157"/>
                    <a:pt x="498" y="11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68;p50">
              <a:extLst>
                <a:ext uri="{FF2B5EF4-FFF2-40B4-BE49-F238E27FC236}">
                  <a16:creationId xmlns:a16="http://schemas.microsoft.com/office/drawing/2014/main" id="{45F5D99E-AF28-4069-8616-C491A65175B9}"/>
                </a:ext>
              </a:extLst>
            </p:cNvPr>
            <p:cNvSpPr/>
            <p:nvPr/>
          </p:nvSpPr>
          <p:spPr>
            <a:xfrm>
              <a:off x="2391025" y="4167250"/>
              <a:ext cx="29100" cy="28950"/>
            </a:xfrm>
            <a:custGeom>
              <a:avLst/>
              <a:gdLst/>
              <a:ahLst/>
              <a:cxnLst/>
              <a:rect l="l" t="t" r="r" b="b"/>
              <a:pathLst>
                <a:path w="1164" h="1158" extrusionOk="0">
                  <a:moveTo>
                    <a:pt x="706" y="1"/>
                  </a:moveTo>
                  <a:cubicBezTo>
                    <a:pt x="563" y="1"/>
                    <a:pt x="424" y="79"/>
                    <a:pt x="353" y="215"/>
                  </a:cubicBezTo>
                  <a:lnTo>
                    <a:pt x="153" y="561"/>
                  </a:lnTo>
                  <a:cubicBezTo>
                    <a:pt x="0" y="825"/>
                    <a:pt x="191" y="1158"/>
                    <a:pt x="497" y="1158"/>
                  </a:cubicBezTo>
                  <a:lnTo>
                    <a:pt x="498" y="1158"/>
                  </a:lnTo>
                  <a:cubicBezTo>
                    <a:pt x="640" y="1158"/>
                    <a:pt x="773" y="1083"/>
                    <a:pt x="844" y="958"/>
                  </a:cubicBezTo>
                  <a:lnTo>
                    <a:pt x="1042" y="614"/>
                  </a:lnTo>
                  <a:cubicBezTo>
                    <a:pt x="1163" y="422"/>
                    <a:pt x="1101" y="169"/>
                    <a:pt x="904" y="54"/>
                  </a:cubicBezTo>
                  <a:cubicBezTo>
                    <a:pt x="842" y="18"/>
                    <a:pt x="773"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69;p50">
              <a:extLst>
                <a:ext uri="{FF2B5EF4-FFF2-40B4-BE49-F238E27FC236}">
                  <a16:creationId xmlns:a16="http://schemas.microsoft.com/office/drawing/2014/main" id="{91B9FF76-9D6F-4FBB-B475-0B1E26805D86}"/>
                </a:ext>
              </a:extLst>
            </p:cNvPr>
            <p:cNvSpPr/>
            <p:nvPr/>
          </p:nvSpPr>
          <p:spPr>
            <a:xfrm>
              <a:off x="2391900" y="4331275"/>
              <a:ext cx="29025" cy="28850"/>
            </a:xfrm>
            <a:custGeom>
              <a:avLst/>
              <a:gdLst/>
              <a:ahLst/>
              <a:cxnLst/>
              <a:rect l="l" t="t" r="r" b="b"/>
              <a:pathLst>
                <a:path w="1161" h="1154" extrusionOk="0">
                  <a:moveTo>
                    <a:pt x="457" y="1"/>
                  </a:moveTo>
                  <a:cubicBezTo>
                    <a:pt x="390" y="1"/>
                    <a:pt x="321" y="18"/>
                    <a:pt x="258" y="54"/>
                  </a:cubicBezTo>
                  <a:cubicBezTo>
                    <a:pt x="64" y="167"/>
                    <a:pt x="1" y="417"/>
                    <a:pt x="120" y="608"/>
                  </a:cubicBezTo>
                  <a:lnTo>
                    <a:pt x="318" y="954"/>
                  </a:lnTo>
                  <a:cubicBezTo>
                    <a:pt x="388" y="1078"/>
                    <a:pt x="520" y="1153"/>
                    <a:pt x="663" y="1153"/>
                  </a:cubicBezTo>
                  <a:cubicBezTo>
                    <a:pt x="970" y="1153"/>
                    <a:pt x="1161" y="821"/>
                    <a:pt x="1008" y="555"/>
                  </a:cubicBezTo>
                  <a:lnTo>
                    <a:pt x="809" y="209"/>
                  </a:lnTo>
                  <a:cubicBezTo>
                    <a:pt x="737" y="76"/>
                    <a:pt x="59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70;p50">
              <a:extLst>
                <a:ext uri="{FF2B5EF4-FFF2-40B4-BE49-F238E27FC236}">
                  <a16:creationId xmlns:a16="http://schemas.microsoft.com/office/drawing/2014/main" id="{28AB9CBC-6F61-4F23-A4B7-498DB7949659}"/>
                </a:ext>
              </a:extLst>
            </p:cNvPr>
            <p:cNvSpPr/>
            <p:nvPr/>
          </p:nvSpPr>
          <p:spPr>
            <a:xfrm>
              <a:off x="2297250" y="4167375"/>
              <a:ext cx="29025" cy="28825"/>
            </a:xfrm>
            <a:custGeom>
              <a:avLst/>
              <a:gdLst/>
              <a:ahLst/>
              <a:cxnLst/>
              <a:rect l="l" t="t" r="r" b="b"/>
              <a:pathLst>
                <a:path w="1161" h="1153" extrusionOk="0">
                  <a:moveTo>
                    <a:pt x="458" y="1"/>
                  </a:moveTo>
                  <a:cubicBezTo>
                    <a:pt x="390" y="1"/>
                    <a:pt x="321" y="18"/>
                    <a:pt x="258" y="55"/>
                  </a:cubicBezTo>
                  <a:cubicBezTo>
                    <a:pt x="64" y="167"/>
                    <a:pt x="1" y="417"/>
                    <a:pt x="118" y="609"/>
                  </a:cubicBezTo>
                  <a:lnTo>
                    <a:pt x="318" y="953"/>
                  </a:lnTo>
                  <a:cubicBezTo>
                    <a:pt x="390" y="1078"/>
                    <a:pt x="521" y="1153"/>
                    <a:pt x="663" y="1153"/>
                  </a:cubicBezTo>
                  <a:cubicBezTo>
                    <a:pt x="970" y="1153"/>
                    <a:pt x="1161" y="820"/>
                    <a:pt x="1008" y="556"/>
                  </a:cubicBezTo>
                  <a:lnTo>
                    <a:pt x="808" y="210"/>
                  </a:lnTo>
                  <a:cubicBezTo>
                    <a:pt x="737" y="76"/>
                    <a:pt x="600" y="1"/>
                    <a:pt x="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71;p50">
              <a:extLst>
                <a:ext uri="{FF2B5EF4-FFF2-40B4-BE49-F238E27FC236}">
                  <a16:creationId xmlns:a16="http://schemas.microsoft.com/office/drawing/2014/main" id="{F7D8F542-9983-4D38-B248-013E76ED8DB6}"/>
                </a:ext>
              </a:extLst>
            </p:cNvPr>
            <p:cNvSpPr/>
            <p:nvPr/>
          </p:nvSpPr>
          <p:spPr>
            <a:xfrm>
              <a:off x="2260575" y="4203900"/>
              <a:ext cx="31225" cy="25125"/>
            </a:xfrm>
            <a:custGeom>
              <a:avLst/>
              <a:gdLst/>
              <a:ahLst/>
              <a:cxnLst/>
              <a:rect l="l" t="t" r="r" b="b"/>
              <a:pathLst>
                <a:path w="1249" h="1005" extrusionOk="0">
                  <a:moveTo>
                    <a:pt x="458" y="0"/>
                  </a:moveTo>
                  <a:cubicBezTo>
                    <a:pt x="321" y="0"/>
                    <a:pt x="187" y="71"/>
                    <a:pt x="114" y="200"/>
                  </a:cubicBezTo>
                  <a:cubicBezTo>
                    <a:pt x="0" y="395"/>
                    <a:pt x="73" y="645"/>
                    <a:pt x="273" y="751"/>
                  </a:cubicBezTo>
                  <a:lnTo>
                    <a:pt x="619" y="951"/>
                  </a:lnTo>
                  <a:cubicBezTo>
                    <a:pt x="678" y="986"/>
                    <a:pt x="747" y="1005"/>
                    <a:pt x="817" y="1005"/>
                  </a:cubicBezTo>
                  <a:lnTo>
                    <a:pt x="817" y="1003"/>
                  </a:lnTo>
                  <a:cubicBezTo>
                    <a:pt x="996" y="1003"/>
                    <a:pt x="1155" y="883"/>
                    <a:pt x="1202" y="709"/>
                  </a:cubicBezTo>
                  <a:cubicBezTo>
                    <a:pt x="1248" y="535"/>
                    <a:pt x="1172" y="351"/>
                    <a:pt x="1016" y="260"/>
                  </a:cubicBezTo>
                  <a:lnTo>
                    <a:pt x="671" y="62"/>
                  </a:lnTo>
                  <a:cubicBezTo>
                    <a:pt x="605" y="20"/>
                    <a:pt x="531"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72;p50">
              <a:extLst>
                <a:ext uri="{FF2B5EF4-FFF2-40B4-BE49-F238E27FC236}">
                  <a16:creationId xmlns:a16="http://schemas.microsoft.com/office/drawing/2014/main" id="{7848E04C-8563-4E2A-B6FF-CA7A237A2DEB}"/>
                </a:ext>
              </a:extLst>
            </p:cNvPr>
            <p:cNvSpPr/>
            <p:nvPr/>
          </p:nvSpPr>
          <p:spPr>
            <a:xfrm>
              <a:off x="2424600" y="4298600"/>
              <a:ext cx="31150" cy="25075"/>
            </a:xfrm>
            <a:custGeom>
              <a:avLst/>
              <a:gdLst/>
              <a:ahLst/>
              <a:cxnLst/>
              <a:rect l="l" t="t" r="r" b="b"/>
              <a:pathLst>
                <a:path w="1246" h="1003" extrusionOk="0">
                  <a:moveTo>
                    <a:pt x="457" y="1"/>
                  </a:moveTo>
                  <a:cubicBezTo>
                    <a:pt x="320" y="1"/>
                    <a:pt x="186" y="72"/>
                    <a:pt x="112" y="199"/>
                  </a:cubicBezTo>
                  <a:cubicBezTo>
                    <a:pt x="0" y="394"/>
                    <a:pt x="71" y="643"/>
                    <a:pt x="269" y="750"/>
                  </a:cubicBezTo>
                  <a:lnTo>
                    <a:pt x="614" y="949"/>
                  </a:lnTo>
                  <a:cubicBezTo>
                    <a:pt x="673" y="984"/>
                    <a:pt x="743" y="1001"/>
                    <a:pt x="812" y="1001"/>
                  </a:cubicBezTo>
                  <a:lnTo>
                    <a:pt x="812" y="1003"/>
                  </a:lnTo>
                  <a:cubicBezTo>
                    <a:pt x="993" y="1003"/>
                    <a:pt x="1152" y="883"/>
                    <a:pt x="1198" y="707"/>
                  </a:cubicBezTo>
                  <a:cubicBezTo>
                    <a:pt x="1245" y="533"/>
                    <a:pt x="1169" y="349"/>
                    <a:pt x="1012" y="259"/>
                  </a:cubicBezTo>
                  <a:lnTo>
                    <a:pt x="666" y="60"/>
                  </a:lnTo>
                  <a:cubicBezTo>
                    <a:pt x="601" y="20"/>
                    <a:pt x="529"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73;p50">
              <a:extLst>
                <a:ext uri="{FF2B5EF4-FFF2-40B4-BE49-F238E27FC236}">
                  <a16:creationId xmlns:a16="http://schemas.microsoft.com/office/drawing/2014/main" id="{985AE2AD-4EA6-4333-9036-BD8FF8B8748B}"/>
                </a:ext>
              </a:extLst>
            </p:cNvPr>
            <p:cNvSpPr/>
            <p:nvPr/>
          </p:nvSpPr>
          <p:spPr>
            <a:xfrm>
              <a:off x="2261575" y="4298575"/>
              <a:ext cx="31150" cy="25075"/>
            </a:xfrm>
            <a:custGeom>
              <a:avLst/>
              <a:gdLst/>
              <a:ahLst/>
              <a:cxnLst/>
              <a:rect l="l" t="t" r="r" b="b"/>
              <a:pathLst>
                <a:path w="1246" h="1003" extrusionOk="0">
                  <a:moveTo>
                    <a:pt x="788" y="0"/>
                  </a:moveTo>
                  <a:cubicBezTo>
                    <a:pt x="716" y="0"/>
                    <a:pt x="644" y="19"/>
                    <a:pt x="579" y="60"/>
                  </a:cubicBezTo>
                  <a:lnTo>
                    <a:pt x="233" y="260"/>
                  </a:lnTo>
                  <a:cubicBezTo>
                    <a:pt x="76" y="349"/>
                    <a:pt x="0" y="534"/>
                    <a:pt x="48" y="708"/>
                  </a:cubicBezTo>
                  <a:cubicBezTo>
                    <a:pt x="95" y="881"/>
                    <a:pt x="250" y="1002"/>
                    <a:pt x="430" y="1002"/>
                  </a:cubicBezTo>
                  <a:cubicBezTo>
                    <a:pt x="431" y="1002"/>
                    <a:pt x="432" y="1002"/>
                    <a:pt x="433" y="1002"/>
                  </a:cubicBezTo>
                  <a:cubicBezTo>
                    <a:pt x="502" y="1002"/>
                    <a:pt x="572" y="984"/>
                    <a:pt x="632" y="949"/>
                  </a:cubicBezTo>
                  <a:lnTo>
                    <a:pt x="978" y="751"/>
                  </a:lnTo>
                  <a:cubicBezTo>
                    <a:pt x="1174" y="643"/>
                    <a:pt x="1245" y="394"/>
                    <a:pt x="1133" y="200"/>
                  </a:cubicBezTo>
                  <a:cubicBezTo>
                    <a:pt x="1059" y="72"/>
                    <a:pt x="925" y="0"/>
                    <a:pt x="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74;p50">
              <a:extLst>
                <a:ext uri="{FF2B5EF4-FFF2-40B4-BE49-F238E27FC236}">
                  <a16:creationId xmlns:a16="http://schemas.microsoft.com/office/drawing/2014/main" id="{1F93C18C-DFEB-4C7F-8068-BE2628CDF96F}"/>
                </a:ext>
              </a:extLst>
            </p:cNvPr>
            <p:cNvSpPr/>
            <p:nvPr/>
          </p:nvSpPr>
          <p:spPr>
            <a:xfrm>
              <a:off x="2425500" y="4203975"/>
              <a:ext cx="31125" cy="25050"/>
            </a:xfrm>
            <a:custGeom>
              <a:avLst/>
              <a:gdLst/>
              <a:ahLst/>
              <a:cxnLst/>
              <a:rect l="l" t="t" r="r" b="b"/>
              <a:pathLst>
                <a:path w="1245" h="1002" extrusionOk="0">
                  <a:moveTo>
                    <a:pt x="787" y="0"/>
                  </a:moveTo>
                  <a:cubicBezTo>
                    <a:pt x="716" y="0"/>
                    <a:pt x="643" y="19"/>
                    <a:pt x="578" y="59"/>
                  </a:cubicBezTo>
                  <a:lnTo>
                    <a:pt x="233" y="259"/>
                  </a:lnTo>
                  <a:cubicBezTo>
                    <a:pt x="77" y="349"/>
                    <a:pt x="1" y="533"/>
                    <a:pt x="48" y="706"/>
                  </a:cubicBezTo>
                  <a:cubicBezTo>
                    <a:pt x="94" y="880"/>
                    <a:pt x="253" y="1002"/>
                    <a:pt x="432" y="1002"/>
                  </a:cubicBezTo>
                  <a:cubicBezTo>
                    <a:pt x="503" y="1002"/>
                    <a:pt x="571" y="983"/>
                    <a:pt x="632" y="948"/>
                  </a:cubicBezTo>
                  <a:lnTo>
                    <a:pt x="976" y="750"/>
                  </a:lnTo>
                  <a:cubicBezTo>
                    <a:pt x="1174" y="642"/>
                    <a:pt x="1244" y="393"/>
                    <a:pt x="1133" y="199"/>
                  </a:cubicBezTo>
                  <a:cubicBezTo>
                    <a:pt x="1058" y="71"/>
                    <a:pt x="924"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75;p50">
              <a:extLst>
                <a:ext uri="{FF2B5EF4-FFF2-40B4-BE49-F238E27FC236}">
                  <a16:creationId xmlns:a16="http://schemas.microsoft.com/office/drawing/2014/main" id="{B42911CB-860D-4B45-9C85-8F1D16E6DFA4}"/>
                </a:ext>
              </a:extLst>
            </p:cNvPr>
            <p:cNvSpPr/>
            <p:nvPr/>
          </p:nvSpPr>
          <p:spPr>
            <a:xfrm>
              <a:off x="2331450" y="4233975"/>
              <a:ext cx="57125" cy="56875"/>
            </a:xfrm>
            <a:custGeom>
              <a:avLst/>
              <a:gdLst/>
              <a:ahLst/>
              <a:cxnLst/>
              <a:rect l="l" t="t" r="r" b="b"/>
              <a:pathLst>
                <a:path w="2285" h="2275" extrusionOk="0">
                  <a:moveTo>
                    <a:pt x="1087" y="1"/>
                  </a:moveTo>
                  <a:cubicBezTo>
                    <a:pt x="872" y="1"/>
                    <a:pt x="657" y="59"/>
                    <a:pt x="466" y="175"/>
                  </a:cubicBezTo>
                  <a:cubicBezTo>
                    <a:pt x="122" y="386"/>
                    <a:pt x="1" y="764"/>
                    <a:pt x="1" y="1197"/>
                  </a:cubicBezTo>
                  <a:cubicBezTo>
                    <a:pt x="1" y="1856"/>
                    <a:pt x="428" y="2275"/>
                    <a:pt x="1089" y="2275"/>
                  </a:cubicBezTo>
                  <a:cubicBezTo>
                    <a:pt x="1520" y="2275"/>
                    <a:pt x="1899" y="2162"/>
                    <a:pt x="2109" y="1818"/>
                  </a:cubicBezTo>
                  <a:cubicBezTo>
                    <a:pt x="2223" y="1631"/>
                    <a:pt x="2284" y="1416"/>
                    <a:pt x="2283" y="1197"/>
                  </a:cubicBezTo>
                  <a:cubicBezTo>
                    <a:pt x="2283" y="764"/>
                    <a:pt x="2049" y="366"/>
                    <a:pt x="1673" y="154"/>
                  </a:cubicBezTo>
                  <a:cubicBezTo>
                    <a:pt x="1491" y="52"/>
                    <a:pt x="1289" y="1"/>
                    <a:pt x="1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76;p50">
              <a:extLst>
                <a:ext uri="{FF2B5EF4-FFF2-40B4-BE49-F238E27FC236}">
                  <a16:creationId xmlns:a16="http://schemas.microsoft.com/office/drawing/2014/main" id="{C47D9777-B0BB-4B74-9FE8-42836F3D5E91}"/>
                </a:ext>
              </a:extLst>
            </p:cNvPr>
            <p:cNvSpPr/>
            <p:nvPr/>
          </p:nvSpPr>
          <p:spPr>
            <a:xfrm>
              <a:off x="2112650" y="3990150"/>
              <a:ext cx="81425" cy="74525"/>
            </a:xfrm>
            <a:custGeom>
              <a:avLst/>
              <a:gdLst/>
              <a:ahLst/>
              <a:cxnLst/>
              <a:rect l="l" t="t" r="r" b="b"/>
              <a:pathLst>
                <a:path w="3257" h="2981" extrusionOk="0">
                  <a:moveTo>
                    <a:pt x="1083" y="0"/>
                  </a:moveTo>
                  <a:lnTo>
                    <a:pt x="1083" y="0"/>
                  </a:lnTo>
                  <a:cubicBezTo>
                    <a:pt x="167" y="521"/>
                    <a:pt x="1" y="1769"/>
                    <a:pt x="743" y="2513"/>
                  </a:cubicBezTo>
                  <a:cubicBezTo>
                    <a:pt x="1059" y="2829"/>
                    <a:pt x="1465" y="2980"/>
                    <a:pt x="1868" y="2980"/>
                  </a:cubicBezTo>
                  <a:cubicBezTo>
                    <a:pt x="2415" y="2980"/>
                    <a:pt x="2956" y="2701"/>
                    <a:pt x="3256" y="2175"/>
                  </a:cubicBezTo>
                  <a:lnTo>
                    <a:pt x="3256" y="2175"/>
                  </a:lnTo>
                  <a:cubicBezTo>
                    <a:pt x="3016" y="2311"/>
                    <a:pt x="2745" y="2383"/>
                    <a:pt x="2468" y="2383"/>
                  </a:cubicBezTo>
                  <a:cubicBezTo>
                    <a:pt x="1901" y="2381"/>
                    <a:pt x="1376" y="2080"/>
                    <a:pt x="1091" y="1589"/>
                  </a:cubicBezTo>
                  <a:cubicBezTo>
                    <a:pt x="806" y="1100"/>
                    <a:pt x="803" y="494"/>
                    <a:pt x="10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77;p50">
              <a:extLst>
                <a:ext uri="{FF2B5EF4-FFF2-40B4-BE49-F238E27FC236}">
                  <a16:creationId xmlns:a16="http://schemas.microsoft.com/office/drawing/2014/main" id="{B846824D-D3E0-4634-9C06-88129369A280}"/>
                </a:ext>
              </a:extLst>
            </p:cNvPr>
            <p:cNvSpPr/>
            <p:nvPr/>
          </p:nvSpPr>
          <p:spPr>
            <a:xfrm>
              <a:off x="2160825" y="4483000"/>
              <a:ext cx="38475" cy="38825"/>
            </a:xfrm>
            <a:custGeom>
              <a:avLst/>
              <a:gdLst/>
              <a:ahLst/>
              <a:cxnLst/>
              <a:rect l="l" t="t" r="r" b="b"/>
              <a:pathLst>
                <a:path w="1539" h="1553" extrusionOk="0">
                  <a:moveTo>
                    <a:pt x="739" y="0"/>
                  </a:moveTo>
                  <a:cubicBezTo>
                    <a:pt x="608" y="0"/>
                    <a:pt x="474" y="33"/>
                    <a:pt x="347" y="105"/>
                  </a:cubicBezTo>
                  <a:cubicBezTo>
                    <a:pt x="107" y="243"/>
                    <a:pt x="1" y="502"/>
                    <a:pt x="1" y="799"/>
                  </a:cubicBezTo>
                  <a:cubicBezTo>
                    <a:pt x="1" y="1239"/>
                    <a:pt x="300" y="1553"/>
                    <a:pt x="740" y="1553"/>
                  </a:cubicBezTo>
                  <a:cubicBezTo>
                    <a:pt x="1038" y="1553"/>
                    <a:pt x="1297" y="1432"/>
                    <a:pt x="1434" y="1192"/>
                  </a:cubicBezTo>
                  <a:cubicBezTo>
                    <a:pt x="1502" y="1072"/>
                    <a:pt x="1538" y="936"/>
                    <a:pt x="1537" y="799"/>
                  </a:cubicBezTo>
                  <a:cubicBezTo>
                    <a:pt x="1537" y="334"/>
                    <a:pt x="1155"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78;p50">
              <a:extLst>
                <a:ext uri="{FF2B5EF4-FFF2-40B4-BE49-F238E27FC236}">
                  <a16:creationId xmlns:a16="http://schemas.microsoft.com/office/drawing/2014/main" id="{7C82B96B-9A94-4CC9-9BBB-9EEA24705D1D}"/>
                </a:ext>
              </a:extLst>
            </p:cNvPr>
            <p:cNvSpPr/>
            <p:nvPr/>
          </p:nvSpPr>
          <p:spPr>
            <a:xfrm>
              <a:off x="2039850" y="4104500"/>
              <a:ext cx="637600" cy="318775"/>
            </a:xfrm>
            <a:custGeom>
              <a:avLst/>
              <a:gdLst/>
              <a:ahLst/>
              <a:cxnLst/>
              <a:rect l="l" t="t" r="r" b="b"/>
              <a:pathLst>
                <a:path w="25504" h="12751" extrusionOk="0">
                  <a:moveTo>
                    <a:pt x="12753" y="797"/>
                  </a:moveTo>
                  <a:cubicBezTo>
                    <a:pt x="19231" y="797"/>
                    <a:pt x="24707" y="3351"/>
                    <a:pt x="24707" y="6376"/>
                  </a:cubicBezTo>
                  <a:cubicBezTo>
                    <a:pt x="24707" y="9399"/>
                    <a:pt x="19231" y="11954"/>
                    <a:pt x="12753" y="11954"/>
                  </a:cubicBezTo>
                  <a:cubicBezTo>
                    <a:pt x="6273" y="11954"/>
                    <a:pt x="799" y="9399"/>
                    <a:pt x="799" y="6376"/>
                  </a:cubicBezTo>
                  <a:cubicBezTo>
                    <a:pt x="799" y="3351"/>
                    <a:pt x="6273" y="797"/>
                    <a:pt x="12753" y="797"/>
                  </a:cubicBezTo>
                  <a:close/>
                  <a:moveTo>
                    <a:pt x="12753" y="0"/>
                  </a:moveTo>
                  <a:cubicBezTo>
                    <a:pt x="5602" y="0"/>
                    <a:pt x="1" y="2800"/>
                    <a:pt x="1" y="6376"/>
                  </a:cubicBezTo>
                  <a:cubicBezTo>
                    <a:pt x="1" y="9950"/>
                    <a:pt x="5602" y="12751"/>
                    <a:pt x="12753" y="12751"/>
                  </a:cubicBezTo>
                  <a:cubicBezTo>
                    <a:pt x="19902" y="12751"/>
                    <a:pt x="25503" y="9950"/>
                    <a:pt x="25503" y="6376"/>
                  </a:cubicBezTo>
                  <a:cubicBezTo>
                    <a:pt x="25503" y="2800"/>
                    <a:pt x="19902" y="0"/>
                    <a:pt x="12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79;p50">
              <a:extLst>
                <a:ext uri="{FF2B5EF4-FFF2-40B4-BE49-F238E27FC236}">
                  <a16:creationId xmlns:a16="http://schemas.microsoft.com/office/drawing/2014/main" id="{C981D0E2-995F-4C5C-ADDC-404261E99F80}"/>
                </a:ext>
              </a:extLst>
            </p:cNvPr>
            <p:cNvSpPr/>
            <p:nvPr/>
          </p:nvSpPr>
          <p:spPr>
            <a:xfrm>
              <a:off x="2561925" y="4333600"/>
              <a:ext cx="55750" cy="56050"/>
            </a:xfrm>
            <a:custGeom>
              <a:avLst/>
              <a:gdLst/>
              <a:ahLst/>
              <a:cxnLst/>
              <a:rect l="l" t="t" r="r" b="b"/>
              <a:pathLst>
                <a:path w="2230" h="2242" extrusionOk="0">
                  <a:moveTo>
                    <a:pt x="1033" y="0"/>
                  </a:moveTo>
                  <a:cubicBezTo>
                    <a:pt x="829" y="0"/>
                    <a:pt x="626" y="52"/>
                    <a:pt x="442" y="156"/>
                  </a:cubicBezTo>
                  <a:cubicBezTo>
                    <a:pt x="82" y="363"/>
                    <a:pt x="1" y="750"/>
                    <a:pt x="1" y="1196"/>
                  </a:cubicBezTo>
                  <a:cubicBezTo>
                    <a:pt x="1" y="1855"/>
                    <a:pt x="373" y="2241"/>
                    <a:pt x="1034" y="2241"/>
                  </a:cubicBezTo>
                  <a:cubicBezTo>
                    <a:pt x="1479" y="2241"/>
                    <a:pt x="1867" y="2148"/>
                    <a:pt x="2074" y="1786"/>
                  </a:cubicBezTo>
                  <a:cubicBezTo>
                    <a:pt x="2175" y="1606"/>
                    <a:pt x="2229" y="1402"/>
                    <a:pt x="2229" y="1196"/>
                  </a:cubicBezTo>
                  <a:cubicBezTo>
                    <a:pt x="2228" y="770"/>
                    <a:pt x="2001" y="377"/>
                    <a:pt x="1634" y="163"/>
                  </a:cubicBezTo>
                  <a:cubicBezTo>
                    <a:pt x="1448" y="54"/>
                    <a:pt x="1240"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80;p50">
              <a:extLst>
                <a:ext uri="{FF2B5EF4-FFF2-40B4-BE49-F238E27FC236}">
                  <a16:creationId xmlns:a16="http://schemas.microsoft.com/office/drawing/2014/main" id="{AA85C4B7-9F9C-418A-9396-7EBA327C3F0E}"/>
                </a:ext>
              </a:extLst>
            </p:cNvPr>
            <p:cNvSpPr/>
            <p:nvPr/>
          </p:nvSpPr>
          <p:spPr>
            <a:xfrm>
              <a:off x="2552675" y="4337475"/>
              <a:ext cx="61100" cy="55925"/>
            </a:xfrm>
            <a:custGeom>
              <a:avLst/>
              <a:gdLst/>
              <a:ahLst/>
              <a:cxnLst/>
              <a:rect l="l" t="t" r="r" b="b"/>
              <a:pathLst>
                <a:path w="2444" h="2237" extrusionOk="0">
                  <a:moveTo>
                    <a:pt x="812" y="1"/>
                  </a:moveTo>
                  <a:lnTo>
                    <a:pt x="812" y="1"/>
                  </a:lnTo>
                  <a:cubicBezTo>
                    <a:pt x="126" y="391"/>
                    <a:pt x="0" y="1328"/>
                    <a:pt x="559" y="1886"/>
                  </a:cubicBezTo>
                  <a:cubicBezTo>
                    <a:pt x="795" y="2122"/>
                    <a:pt x="1100" y="2236"/>
                    <a:pt x="1402" y="2236"/>
                  </a:cubicBezTo>
                  <a:cubicBezTo>
                    <a:pt x="1812" y="2236"/>
                    <a:pt x="2219" y="2026"/>
                    <a:pt x="2444" y="1631"/>
                  </a:cubicBezTo>
                  <a:lnTo>
                    <a:pt x="2444" y="1631"/>
                  </a:lnTo>
                  <a:cubicBezTo>
                    <a:pt x="2263" y="1734"/>
                    <a:pt x="2059" y="1788"/>
                    <a:pt x="1852" y="1788"/>
                  </a:cubicBezTo>
                  <a:cubicBezTo>
                    <a:pt x="1426" y="1788"/>
                    <a:pt x="1033" y="1562"/>
                    <a:pt x="818" y="1194"/>
                  </a:cubicBezTo>
                  <a:cubicBezTo>
                    <a:pt x="604" y="826"/>
                    <a:pt x="603" y="372"/>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956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7"/>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Justificación</a:t>
            </a:r>
            <a:endParaRPr dirty="0"/>
          </a:p>
        </p:txBody>
      </p:sp>
      <p:sp>
        <p:nvSpPr>
          <p:cNvPr id="1103" name="Google Shape;1103;p47"/>
          <p:cNvSpPr txBox="1">
            <a:spLocks noGrp="1"/>
          </p:cNvSpPr>
          <p:nvPr>
            <p:ph type="body" idx="4294967295"/>
          </p:nvPr>
        </p:nvSpPr>
        <p:spPr>
          <a:xfrm>
            <a:off x="1339703" y="3620400"/>
            <a:ext cx="6645348" cy="692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sz="1600" dirty="0">
                <a:solidFill>
                  <a:srgbClr val="FFFFFF"/>
                </a:solidFill>
              </a:rPr>
              <a:t>Esto conlleva a una gran cantidad de cálculos para cada uno de los cuerpos y es por esa razón que resultan útiles las simulaciones en esta área</a:t>
            </a:r>
            <a:endParaRPr sz="1600" dirty="0">
              <a:solidFill>
                <a:srgbClr val="FFFFFF"/>
              </a:solidFill>
            </a:endParaRPr>
          </a:p>
        </p:txBody>
      </p:sp>
      <p:sp>
        <p:nvSpPr>
          <p:cNvPr id="1104" name="Google Shape;1104;p47"/>
          <p:cNvSpPr txBox="1">
            <a:spLocks noGrp="1"/>
          </p:cNvSpPr>
          <p:nvPr>
            <p:ph type="title"/>
          </p:nvPr>
        </p:nvSpPr>
        <p:spPr>
          <a:xfrm>
            <a:off x="1791533" y="1428113"/>
            <a:ext cx="5725685" cy="69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MX" sz="1600" dirty="0"/>
              <a:t>En astronomía es fundamental estudiar la posición de los cuerpos celestes para, a partir de esto, poder obtener información de cada uno de ellos y entender sus interacciones</a:t>
            </a:r>
            <a:endParaRPr sz="1600" dirty="0"/>
          </a:p>
        </p:txBody>
      </p:sp>
      <p:grpSp>
        <p:nvGrpSpPr>
          <p:cNvPr id="1105" name="Google Shape;1105;p47"/>
          <p:cNvGrpSpPr/>
          <p:nvPr/>
        </p:nvGrpSpPr>
        <p:grpSpPr>
          <a:xfrm>
            <a:off x="3349247" y="2432911"/>
            <a:ext cx="954174" cy="874805"/>
            <a:chOff x="6015419" y="3716859"/>
            <a:chExt cx="557671" cy="511283"/>
          </a:xfrm>
        </p:grpSpPr>
        <p:sp>
          <p:nvSpPr>
            <p:cNvPr id="1106" name="Google Shape;1106;p47"/>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47"/>
            <p:cNvGrpSpPr/>
            <p:nvPr/>
          </p:nvGrpSpPr>
          <p:grpSpPr>
            <a:xfrm>
              <a:off x="6036094" y="3716980"/>
              <a:ext cx="529860" cy="510468"/>
              <a:chOff x="6036094" y="3716980"/>
              <a:chExt cx="529860" cy="510468"/>
            </a:xfrm>
          </p:grpSpPr>
          <p:sp>
            <p:nvSpPr>
              <p:cNvPr id="1108" name="Google Shape;1108;p47"/>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8" name="Google Shape;1118;p47"/>
          <p:cNvGrpSpPr/>
          <p:nvPr/>
        </p:nvGrpSpPr>
        <p:grpSpPr>
          <a:xfrm>
            <a:off x="4855295" y="2432408"/>
            <a:ext cx="986052" cy="875812"/>
            <a:chOff x="6644304" y="3073628"/>
            <a:chExt cx="576302" cy="511871"/>
          </a:xfrm>
        </p:grpSpPr>
        <p:sp>
          <p:nvSpPr>
            <p:cNvPr id="1119" name="Google Shape;1119;p47"/>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47"/>
            <p:cNvGrpSpPr/>
            <p:nvPr/>
          </p:nvGrpSpPr>
          <p:grpSpPr>
            <a:xfrm>
              <a:off x="6712169" y="3085440"/>
              <a:ext cx="481622" cy="494913"/>
              <a:chOff x="6712169" y="3085440"/>
              <a:chExt cx="481622" cy="494913"/>
            </a:xfrm>
          </p:grpSpPr>
          <p:sp>
            <p:nvSpPr>
              <p:cNvPr id="1121" name="Google Shape;1121;p47"/>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6" name="Google Shape;1126;p47"/>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7"/>
          <p:cNvGrpSpPr/>
          <p:nvPr/>
        </p:nvGrpSpPr>
        <p:grpSpPr>
          <a:xfrm>
            <a:off x="6393227" y="2432852"/>
            <a:ext cx="959239" cy="874924"/>
            <a:chOff x="6652154" y="3716623"/>
            <a:chExt cx="560631" cy="511352"/>
          </a:xfrm>
        </p:grpSpPr>
        <p:sp>
          <p:nvSpPr>
            <p:cNvPr id="1130" name="Google Shape;1130;p47"/>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47"/>
            <p:cNvGrpSpPr/>
            <p:nvPr/>
          </p:nvGrpSpPr>
          <p:grpSpPr>
            <a:xfrm>
              <a:off x="6669657" y="3716715"/>
              <a:ext cx="466779" cy="464290"/>
              <a:chOff x="6669657" y="3716715"/>
              <a:chExt cx="466779" cy="464290"/>
            </a:xfrm>
          </p:grpSpPr>
          <p:sp>
            <p:nvSpPr>
              <p:cNvPr id="1132" name="Google Shape;1132;p47"/>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5" name="Google Shape;1145;p47"/>
          <p:cNvGrpSpPr/>
          <p:nvPr/>
        </p:nvGrpSpPr>
        <p:grpSpPr>
          <a:xfrm>
            <a:off x="1791534" y="2431978"/>
            <a:ext cx="1005847" cy="876670"/>
            <a:chOff x="6000100" y="3076250"/>
            <a:chExt cx="587871" cy="512373"/>
          </a:xfrm>
        </p:grpSpPr>
        <p:sp>
          <p:nvSpPr>
            <p:cNvPr id="1146" name="Google Shape;1146;p47"/>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7" name="Google Shape;1147;p47"/>
            <p:cNvGrpSpPr/>
            <p:nvPr/>
          </p:nvGrpSpPr>
          <p:grpSpPr>
            <a:xfrm>
              <a:off x="6031360" y="3076713"/>
              <a:ext cx="539107" cy="480965"/>
              <a:chOff x="6031360" y="3076713"/>
              <a:chExt cx="539107" cy="480965"/>
            </a:xfrm>
          </p:grpSpPr>
          <p:sp>
            <p:nvSpPr>
              <p:cNvPr id="1148" name="Google Shape;1148;p47"/>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5" name="Google Shape;1155;p47"/>
          <p:cNvSpPr/>
          <p:nvPr/>
        </p:nvSpPr>
        <p:spPr>
          <a:xfrm rot="8100000">
            <a:off x="2757796" y="2691055"/>
            <a:ext cx="358503" cy="358503"/>
          </a:xfrm>
          <a:prstGeom prst="halfFrame">
            <a:avLst>
              <a:gd name="adj1" fmla="val 21387"/>
              <a:gd name="adj2" fmla="val 21345"/>
            </a:avLst>
          </a:prstGeom>
          <a:solidFill>
            <a:srgbClr val="FFFFFF">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rot="8100000">
            <a:off x="4289596" y="2691055"/>
            <a:ext cx="358503" cy="358503"/>
          </a:xfrm>
          <a:prstGeom prst="halfFrame">
            <a:avLst>
              <a:gd name="adj1" fmla="val 21387"/>
              <a:gd name="adj2" fmla="val 21345"/>
            </a:avLst>
          </a:prstGeom>
          <a:solidFill>
            <a:srgbClr val="FFFFFF">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rot="8100000">
            <a:off x="5821396" y="2691055"/>
            <a:ext cx="358503" cy="358503"/>
          </a:xfrm>
          <a:prstGeom prst="halfFrame">
            <a:avLst>
              <a:gd name="adj1" fmla="val 21387"/>
              <a:gd name="adj2" fmla="val 21345"/>
            </a:avLst>
          </a:prstGeom>
          <a:solidFill>
            <a:srgbClr val="FFFFFF">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7055512" y="-985605"/>
            <a:ext cx="2922900" cy="29229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Declaración y Evaluación</a:t>
            </a:r>
            <a:endParaRPr dirty="0"/>
          </a:p>
        </p:txBody>
      </p:sp>
      <mc:AlternateContent xmlns:mc="http://schemas.openxmlformats.org/markup-compatibility/2006" xmlns:a14="http://schemas.microsoft.com/office/drawing/2010/main">
        <mc:Choice Requires="a14">
          <p:sp>
            <p:nvSpPr>
              <p:cNvPr id="410" name="Google Shape;410;p32"/>
              <p:cNvSpPr txBox="1">
                <a:spLocks noGrp="1"/>
              </p:cNvSpPr>
              <p:nvPr>
                <p:ph type="body" idx="2"/>
              </p:nvPr>
            </p:nvSpPr>
            <p:spPr>
              <a:xfrm>
                <a:off x="850494" y="1288363"/>
                <a:ext cx="4177452" cy="3186507"/>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s-MX" dirty="0"/>
                  <a:t>Simulaciones directas de N-cuerpos. Este tipo de simulación es costosa desde el punto de vista computacional O(</a:t>
                </a:r>
                <a14:m>
                  <m:oMath xmlns:m="http://schemas.openxmlformats.org/officeDocument/2006/math">
                    <m:sSup>
                      <m:sSupPr>
                        <m:ctrlPr>
                          <a:rPr lang="es-MX" i="1" smtClean="0">
                            <a:latin typeface="Cambria Math" panose="02040503050406030204" pitchFamily="18" charset="0"/>
                          </a:rPr>
                        </m:ctrlPr>
                      </m:sSupPr>
                      <m:e>
                        <m:r>
                          <a:rPr lang="es-CO" b="0" i="1" smtClean="0">
                            <a:latin typeface="Cambria Math" panose="02040503050406030204" pitchFamily="18" charset="0"/>
                          </a:rPr>
                          <m:t>𝑛</m:t>
                        </m:r>
                      </m:e>
                      <m:sup>
                        <m:r>
                          <a:rPr lang="es-CO" b="0" i="1" smtClean="0">
                            <a:latin typeface="Cambria Math" panose="02040503050406030204" pitchFamily="18" charset="0"/>
                          </a:rPr>
                          <m:t>2</m:t>
                        </m:r>
                      </m:sup>
                    </m:sSup>
                  </m:oMath>
                </a14:m>
                <a:r>
                  <a:rPr lang="es-MX" dirty="0"/>
                  <a:t>)</a:t>
                </a:r>
              </a:p>
              <a:p>
                <a:pPr marL="457200" lvl="0" indent="-317500" algn="just" rtl="0">
                  <a:spcBef>
                    <a:spcPts val="0"/>
                  </a:spcBef>
                  <a:spcAft>
                    <a:spcPts val="0"/>
                  </a:spcAft>
                  <a:buSzPts val="1400"/>
                  <a:buChar char="●"/>
                </a:pPr>
                <a:endParaRPr lang="es-MX" dirty="0">
                  <a:solidFill>
                    <a:schemeClr val="lt1"/>
                  </a:solidFill>
                </a:endParaRPr>
              </a:p>
              <a:p>
                <a:pPr marL="457200" lvl="0" indent="-317500" algn="just" rtl="0">
                  <a:spcBef>
                    <a:spcPts val="0"/>
                  </a:spcBef>
                  <a:spcAft>
                    <a:spcPts val="0"/>
                  </a:spcAft>
                  <a:buSzPts val="1400"/>
                  <a:buChar char="●"/>
                </a:pPr>
                <a:r>
                  <a:rPr lang="es-MX" dirty="0">
                    <a:solidFill>
                      <a:schemeClr val="lt1"/>
                    </a:solidFill>
                  </a:rPr>
                  <a:t>Comparar la simulación a realizar con las observaciones obtenidas por la NASA JPL </a:t>
                </a:r>
                <a:r>
                  <a:rPr lang="es-MX" dirty="0" err="1">
                    <a:solidFill>
                      <a:schemeClr val="lt1"/>
                    </a:solidFill>
                  </a:rPr>
                  <a:t>Horizons</a:t>
                </a:r>
                <a:r>
                  <a:rPr lang="es-MX" dirty="0">
                    <a:solidFill>
                      <a:schemeClr val="lt1"/>
                    </a:solidFill>
                  </a:rPr>
                  <a:t>, así como otras simulaciones en las que se haya aprovechado la supercomputación</a:t>
                </a:r>
              </a:p>
              <a:p>
                <a:pPr marL="457200" lvl="0" indent="-317500" algn="just" rtl="0">
                  <a:spcBef>
                    <a:spcPts val="0"/>
                  </a:spcBef>
                  <a:spcAft>
                    <a:spcPts val="0"/>
                  </a:spcAft>
                  <a:buSzPts val="1400"/>
                  <a:buChar char="●"/>
                </a:pPr>
                <a:endParaRPr lang="es-MX" dirty="0">
                  <a:solidFill>
                    <a:schemeClr val="lt1"/>
                  </a:solidFill>
                </a:endParaRPr>
              </a:p>
              <a:p>
                <a:pPr marL="457200" lvl="0" indent="-317500" algn="just" rtl="0">
                  <a:spcBef>
                    <a:spcPts val="1000"/>
                  </a:spcBef>
                  <a:spcAft>
                    <a:spcPts val="0"/>
                  </a:spcAft>
                  <a:buSzPts val="1400"/>
                  <a:buChar char="●"/>
                </a:pPr>
                <a:r>
                  <a:rPr lang="es-MX" dirty="0">
                    <a:solidFill>
                      <a:schemeClr val="lt1"/>
                    </a:solidFill>
                  </a:rPr>
                  <a:t>Verificar la precisión de las posiciones y velocidades por medio de un error relativo</a:t>
                </a:r>
              </a:p>
            </p:txBody>
          </p:sp>
        </mc:Choice>
        <mc:Fallback xmlns="">
          <p:sp>
            <p:nvSpPr>
              <p:cNvPr id="410" name="Google Shape;410;p32"/>
              <p:cNvSpPr txBox="1">
                <a:spLocks noGrp="1" noRot="1" noChangeAspect="1" noMove="1" noResize="1" noEditPoints="1" noAdjustHandles="1" noChangeArrowheads="1" noChangeShapeType="1" noTextEdit="1"/>
              </p:cNvSpPr>
              <p:nvPr>
                <p:ph type="body" idx="2"/>
              </p:nvPr>
            </p:nvSpPr>
            <p:spPr>
              <a:xfrm>
                <a:off x="850494" y="1288363"/>
                <a:ext cx="4177452" cy="3186507"/>
              </a:xfrm>
              <a:prstGeom prst="rect">
                <a:avLst/>
              </a:prstGeom>
              <a:blipFill>
                <a:blip r:embed="rId3"/>
                <a:stretch>
                  <a:fillRect r="-438"/>
                </a:stretch>
              </a:blipFill>
            </p:spPr>
            <p:txBody>
              <a:bodyPr/>
              <a:lstStyle/>
              <a:p>
                <a:r>
                  <a:rPr lang="es-CO">
                    <a:noFill/>
                  </a:rPr>
                  <a:t> </a:t>
                </a:r>
              </a:p>
            </p:txBody>
          </p:sp>
        </mc:Fallback>
      </mc:AlternateContent>
      <p:grpSp>
        <p:nvGrpSpPr>
          <p:cNvPr id="411" name="Google Shape;411;p32"/>
          <p:cNvGrpSpPr/>
          <p:nvPr/>
        </p:nvGrpSpPr>
        <p:grpSpPr>
          <a:xfrm rot="-1821123">
            <a:off x="3091638" y="2150265"/>
            <a:ext cx="6153633" cy="3260051"/>
            <a:chOff x="251750" y="1287825"/>
            <a:chExt cx="7133525" cy="3779175"/>
          </a:xfrm>
        </p:grpSpPr>
        <p:sp>
          <p:nvSpPr>
            <p:cNvPr id="412" name="Google Shape;412;p32"/>
            <p:cNvSpPr/>
            <p:nvPr/>
          </p:nvSpPr>
          <p:spPr>
            <a:xfrm>
              <a:off x="251750" y="2193000"/>
              <a:ext cx="6871125" cy="2874000"/>
            </a:xfrm>
            <a:custGeom>
              <a:avLst/>
              <a:gdLst/>
              <a:ahLst/>
              <a:cxnLst/>
              <a:rect l="l" t="t" r="r" b="b"/>
              <a:pathLst>
                <a:path w="274845" h="114960" fill="none" extrusionOk="0">
                  <a:moveTo>
                    <a:pt x="0" y="55826"/>
                  </a:moveTo>
                  <a:cubicBezTo>
                    <a:pt x="0" y="55826"/>
                    <a:pt x="46859" y="7437"/>
                    <a:pt x="83813" y="38069"/>
                  </a:cubicBezTo>
                  <a:cubicBezTo>
                    <a:pt x="120768" y="68702"/>
                    <a:pt x="143509" y="114960"/>
                    <a:pt x="202207" y="101670"/>
                  </a:cubicBezTo>
                  <a:cubicBezTo>
                    <a:pt x="260905" y="88378"/>
                    <a:pt x="274844" y="25319"/>
                    <a:pt x="261692" y="1"/>
                  </a:cubicBezTo>
                </a:path>
              </a:pathLst>
            </a:custGeom>
            <a:noFill/>
            <a:ln w="37900" cap="flat" cmpd="sng">
              <a:solidFill>
                <a:schemeClr val="l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262675" y="1695775"/>
              <a:ext cx="785550" cy="659325"/>
            </a:xfrm>
            <a:custGeom>
              <a:avLst/>
              <a:gdLst/>
              <a:ahLst/>
              <a:cxnLst/>
              <a:rect l="l" t="t" r="r" b="b"/>
              <a:pathLst>
                <a:path w="31422" h="26373" extrusionOk="0">
                  <a:moveTo>
                    <a:pt x="8190" y="1"/>
                  </a:moveTo>
                  <a:cubicBezTo>
                    <a:pt x="6878" y="1"/>
                    <a:pt x="5597" y="659"/>
                    <a:pt x="4854" y="1857"/>
                  </a:cubicBezTo>
                  <a:lnTo>
                    <a:pt x="1145" y="7831"/>
                  </a:lnTo>
                  <a:cubicBezTo>
                    <a:pt x="1" y="9675"/>
                    <a:pt x="570" y="12093"/>
                    <a:pt x="2410" y="13236"/>
                  </a:cubicBezTo>
                  <a:lnTo>
                    <a:pt x="23572" y="26373"/>
                  </a:lnTo>
                  <a:lnTo>
                    <a:pt x="31421" y="13728"/>
                  </a:lnTo>
                  <a:lnTo>
                    <a:pt x="10257" y="593"/>
                  </a:lnTo>
                  <a:cubicBezTo>
                    <a:pt x="9612" y="192"/>
                    <a:pt x="8897" y="1"/>
                    <a:pt x="8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283375" y="1695775"/>
              <a:ext cx="764850" cy="392500"/>
            </a:xfrm>
            <a:custGeom>
              <a:avLst/>
              <a:gdLst/>
              <a:ahLst/>
              <a:cxnLst/>
              <a:rect l="l" t="t" r="r" b="b"/>
              <a:pathLst>
                <a:path w="30594" h="15700" extrusionOk="0">
                  <a:moveTo>
                    <a:pt x="7362" y="1"/>
                  </a:moveTo>
                  <a:cubicBezTo>
                    <a:pt x="6050" y="1"/>
                    <a:pt x="4769" y="659"/>
                    <a:pt x="4026" y="1857"/>
                  </a:cubicBezTo>
                  <a:lnTo>
                    <a:pt x="317" y="7831"/>
                  </a:lnTo>
                  <a:cubicBezTo>
                    <a:pt x="192" y="8037"/>
                    <a:pt x="86" y="8253"/>
                    <a:pt x="1" y="8478"/>
                  </a:cubicBezTo>
                  <a:lnTo>
                    <a:pt x="2864" y="3867"/>
                  </a:lnTo>
                  <a:cubicBezTo>
                    <a:pt x="3607" y="2669"/>
                    <a:pt x="4888" y="2010"/>
                    <a:pt x="6200" y="2010"/>
                  </a:cubicBezTo>
                  <a:cubicBezTo>
                    <a:pt x="6907" y="2010"/>
                    <a:pt x="7622" y="2201"/>
                    <a:pt x="8267" y="2602"/>
                  </a:cubicBezTo>
                  <a:lnTo>
                    <a:pt x="29370" y="15699"/>
                  </a:lnTo>
                  <a:lnTo>
                    <a:pt x="30593" y="13728"/>
                  </a:lnTo>
                  <a:lnTo>
                    <a:pt x="9429" y="593"/>
                  </a:lnTo>
                  <a:cubicBezTo>
                    <a:pt x="8784" y="192"/>
                    <a:pt x="8069" y="1"/>
                    <a:pt x="7362" y="1"/>
                  </a:cubicBez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851975" y="2038950"/>
              <a:ext cx="305950" cy="351575"/>
            </a:xfrm>
            <a:custGeom>
              <a:avLst/>
              <a:gdLst/>
              <a:ahLst/>
              <a:cxnLst/>
              <a:rect l="l" t="t" r="r" b="b"/>
              <a:pathLst>
                <a:path w="12238" h="14063" extrusionOk="0">
                  <a:moveTo>
                    <a:pt x="7849" y="1"/>
                  </a:moveTo>
                  <a:lnTo>
                    <a:pt x="3818" y="6495"/>
                  </a:lnTo>
                  <a:lnTo>
                    <a:pt x="3816" y="6496"/>
                  </a:lnTo>
                  <a:lnTo>
                    <a:pt x="0" y="12644"/>
                  </a:lnTo>
                  <a:lnTo>
                    <a:pt x="7512" y="14062"/>
                  </a:lnTo>
                  <a:lnTo>
                    <a:pt x="9874" y="10256"/>
                  </a:lnTo>
                  <a:lnTo>
                    <a:pt x="12237" y="6449"/>
                  </a:lnTo>
                  <a:lnTo>
                    <a:pt x="7849"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39775" y="2200400"/>
              <a:ext cx="166675" cy="220350"/>
            </a:xfrm>
            <a:custGeom>
              <a:avLst/>
              <a:gdLst/>
              <a:ahLst/>
              <a:cxnLst/>
              <a:rect l="l" t="t" r="r" b="b"/>
              <a:pathLst>
                <a:path w="6667" h="8814" extrusionOk="0">
                  <a:moveTo>
                    <a:pt x="4719" y="0"/>
                  </a:moveTo>
                  <a:lnTo>
                    <a:pt x="0" y="7604"/>
                  </a:lnTo>
                  <a:lnTo>
                    <a:pt x="1948" y="8814"/>
                  </a:lnTo>
                  <a:lnTo>
                    <a:pt x="6667" y="1211"/>
                  </a:lnTo>
                  <a:lnTo>
                    <a:pt x="4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8450" y="2230550"/>
              <a:ext cx="251700" cy="297700"/>
            </a:xfrm>
            <a:custGeom>
              <a:avLst/>
              <a:gdLst/>
              <a:ahLst/>
              <a:cxnLst/>
              <a:rect l="l" t="t" r="r" b="b"/>
              <a:pathLst>
                <a:path w="10068" h="11908" extrusionOk="0">
                  <a:moveTo>
                    <a:pt x="4723" y="1"/>
                  </a:moveTo>
                  <a:lnTo>
                    <a:pt x="2477" y="3619"/>
                  </a:lnTo>
                  <a:lnTo>
                    <a:pt x="2363" y="3801"/>
                  </a:lnTo>
                  <a:lnTo>
                    <a:pt x="1" y="7608"/>
                  </a:lnTo>
                  <a:lnTo>
                    <a:pt x="3359" y="11907"/>
                  </a:lnTo>
                  <a:lnTo>
                    <a:pt x="6712" y="6507"/>
                  </a:lnTo>
                  <a:lnTo>
                    <a:pt x="6598" y="6428"/>
                  </a:lnTo>
                  <a:lnTo>
                    <a:pt x="6713" y="6501"/>
                  </a:lnTo>
                  <a:lnTo>
                    <a:pt x="10068" y="1099"/>
                  </a:lnTo>
                  <a:lnTo>
                    <a:pt x="4723"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51975" y="2038950"/>
              <a:ext cx="488175" cy="316125"/>
            </a:xfrm>
            <a:custGeom>
              <a:avLst/>
              <a:gdLst/>
              <a:ahLst/>
              <a:cxnLst/>
              <a:rect l="l" t="t" r="r" b="b"/>
              <a:pathLst>
                <a:path w="19527" h="12645" extrusionOk="0">
                  <a:moveTo>
                    <a:pt x="7849" y="1"/>
                  </a:moveTo>
                  <a:lnTo>
                    <a:pt x="3818" y="6495"/>
                  </a:lnTo>
                  <a:lnTo>
                    <a:pt x="3816" y="6496"/>
                  </a:lnTo>
                  <a:lnTo>
                    <a:pt x="0" y="12644"/>
                  </a:lnTo>
                  <a:lnTo>
                    <a:pt x="7" y="12644"/>
                  </a:lnTo>
                  <a:lnTo>
                    <a:pt x="2604" y="8463"/>
                  </a:lnTo>
                  <a:lnTo>
                    <a:pt x="6637" y="1967"/>
                  </a:lnTo>
                  <a:lnTo>
                    <a:pt x="10987" y="8362"/>
                  </a:lnTo>
                  <a:lnTo>
                    <a:pt x="12966" y="9636"/>
                  </a:lnTo>
                  <a:lnTo>
                    <a:pt x="12968" y="9631"/>
                  </a:lnTo>
                  <a:lnTo>
                    <a:pt x="18306" y="10728"/>
                  </a:lnTo>
                  <a:lnTo>
                    <a:pt x="19527" y="8763"/>
                  </a:lnTo>
                  <a:lnTo>
                    <a:pt x="14182" y="7665"/>
                  </a:lnTo>
                  <a:lnTo>
                    <a:pt x="14179" y="7668"/>
                  </a:lnTo>
                  <a:lnTo>
                    <a:pt x="12200" y="6395"/>
                  </a:lnTo>
                  <a:lnTo>
                    <a:pt x="7849" y="1"/>
                  </a:ln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23075" y="2440450"/>
              <a:ext cx="2775" cy="1850"/>
            </a:xfrm>
            <a:custGeom>
              <a:avLst/>
              <a:gdLst/>
              <a:ahLst/>
              <a:cxnLst/>
              <a:rect l="l" t="t" r="r" b="b"/>
              <a:pathLst>
                <a:path w="111" h="74" extrusionOk="0">
                  <a:moveTo>
                    <a:pt x="0" y="0"/>
                  </a:moveTo>
                  <a:lnTo>
                    <a:pt x="106" y="73"/>
                  </a:lnTo>
                  <a:lnTo>
                    <a:pt x="111" y="68"/>
                  </a:lnTo>
                  <a:lnTo>
                    <a:pt x="0" y="0"/>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54375" y="1717675"/>
              <a:ext cx="264925" cy="385100"/>
            </a:xfrm>
            <a:custGeom>
              <a:avLst/>
              <a:gdLst/>
              <a:ahLst/>
              <a:cxnLst/>
              <a:rect l="l" t="t" r="r" b="b"/>
              <a:pathLst>
                <a:path w="10597" h="15404" extrusionOk="0">
                  <a:moveTo>
                    <a:pt x="9462" y="1"/>
                  </a:moveTo>
                  <a:cubicBezTo>
                    <a:pt x="9129" y="1"/>
                    <a:pt x="8804" y="167"/>
                    <a:pt x="8616" y="471"/>
                  </a:cubicBezTo>
                  <a:lnTo>
                    <a:pt x="289" y="13882"/>
                  </a:lnTo>
                  <a:cubicBezTo>
                    <a:pt x="0" y="14350"/>
                    <a:pt x="144" y="14964"/>
                    <a:pt x="612" y="15253"/>
                  </a:cubicBezTo>
                  <a:cubicBezTo>
                    <a:pt x="775" y="15355"/>
                    <a:pt x="957" y="15404"/>
                    <a:pt x="1136" y="15404"/>
                  </a:cubicBezTo>
                  <a:cubicBezTo>
                    <a:pt x="1468" y="15404"/>
                    <a:pt x="1793" y="15237"/>
                    <a:pt x="1981" y="14934"/>
                  </a:cubicBezTo>
                  <a:lnTo>
                    <a:pt x="10307" y="1520"/>
                  </a:lnTo>
                  <a:cubicBezTo>
                    <a:pt x="10596" y="1054"/>
                    <a:pt x="10453" y="439"/>
                    <a:pt x="9985" y="150"/>
                  </a:cubicBezTo>
                  <a:cubicBezTo>
                    <a:pt x="9822" y="49"/>
                    <a:pt x="9641" y="1"/>
                    <a:pt x="9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376250" y="1717825"/>
              <a:ext cx="243050" cy="384600"/>
            </a:xfrm>
            <a:custGeom>
              <a:avLst/>
              <a:gdLst/>
              <a:ahLst/>
              <a:cxnLst/>
              <a:rect l="l" t="t" r="r" b="b"/>
              <a:pathLst>
                <a:path w="9722" h="15384" extrusionOk="0">
                  <a:moveTo>
                    <a:pt x="8606" y="1"/>
                  </a:moveTo>
                  <a:cubicBezTo>
                    <a:pt x="8429" y="1"/>
                    <a:pt x="8253" y="49"/>
                    <a:pt x="8098" y="138"/>
                  </a:cubicBezTo>
                  <a:cubicBezTo>
                    <a:pt x="8188" y="163"/>
                    <a:pt x="8280" y="185"/>
                    <a:pt x="8363" y="237"/>
                  </a:cubicBezTo>
                  <a:cubicBezTo>
                    <a:pt x="8830" y="526"/>
                    <a:pt x="8974" y="1140"/>
                    <a:pt x="8683" y="1608"/>
                  </a:cubicBezTo>
                  <a:lnTo>
                    <a:pt x="358" y="15019"/>
                  </a:lnTo>
                  <a:cubicBezTo>
                    <a:pt x="268" y="15165"/>
                    <a:pt x="142" y="15266"/>
                    <a:pt x="1" y="15347"/>
                  </a:cubicBezTo>
                  <a:cubicBezTo>
                    <a:pt x="91" y="15372"/>
                    <a:pt x="184" y="15384"/>
                    <a:pt x="275" y="15384"/>
                  </a:cubicBezTo>
                  <a:cubicBezTo>
                    <a:pt x="603" y="15384"/>
                    <a:pt x="921" y="15227"/>
                    <a:pt x="1106" y="14928"/>
                  </a:cubicBezTo>
                  <a:lnTo>
                    <a:pt x="9432" y="1514"/>
                  </a:lnTo>
                  <a:cubicBezTo>
                    <a:pt x="9721" y="1048"/>
                    <a:pt x="9578" y="433"/>
                    <a:pt x="9110" y="144"/>
                  </a:cubicBezTo>
                  <a:cubicBezTo>
                    <a:pt x="8952" y="46"/>
                    <a:pt x="8778" y="1"/>
                    <a:pt x="86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140650" y="2180125"/>
              <a:ext cx="611250" cy="644400"/>
            </a:xfrm>
            <a:custGeom>
              <a:avLst/>
              <a:gdLst/>
              <a:ahLst/>
              <a:cxnLst/>
              <a:rect l="l" t="t" r="r" b="b"/>
              <a:pathLst>
                <a:path w="24450" h="25776" fill="none" extrusionOk="0">
                  <a:moveTo>
                    <a:pt x="24206" y="8287"/>
                  </a:moveTo>
                  <a:cubicBezTo>
                    <a:pt x="24381" y="8395"/>
                    <a:pt x="24449" y="8600"/>
                    <a:pt x="24357" y="8747"/>
                  </a:cubicBezTo>
                  <a:lnTo>
                    <a:pt x="13897" y="25600"/>
                  </a:lnTo>
                  <a:cubicBezTo>
                    <a:pt x="13807" y="25746"/>
                    <a:pt x="13594" y="25776"/>
                    <a:pt x="13418" y="25668"/>
                  </a:cubicBezTo>
                  <a:lnTo>
                    <a:pt x="243" y="17492"/>
                  </a:lnTo>
                  <a:cubicBezTo>
                    <a:pt x="68" y="17383"/>
                    <a:pt x="0" y="17178"/>
                    <a:pt x="90" y="17031"/>
                  </a:cubicBezTo>
                  <a:lnTo>
                    <a:pt x="10552" y="179"/>
                  </a:lnTo>
                  <a:cubicBezTo>
                    <a:pt x="10642" y="31"/>
                    <a:pt x="10857" y="0"/>
                    <a:pt x="11033" y="111"/>
                  </a:cubicBezTo>
                  <a:close/>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00750" y="2216375"/>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269200" y="2258900"/>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337650" y="2301375"/>
              <a:ext cx="269800" cy="434550"/>
            </a:xfrm>
            <a:custGeom>
              <a:avLst/>
              <a:gdLst/>
              <a:ahLst/>
              <a:cxnLst/>
              <a:rect l="l" t="t" r="r" b="b"/>
              <a:pathLst>
                <a:path w="10792" h="17382" fill="none" extrusionOk="0">
                  <a:moveTo>
                    <a:pt x="0" y="17382"/>
                  </a:moveTo>
                  <a:lnTo>
                    <a:pt x="10791"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406150" y="2343850"/>
              <a:ext cx="269750" cy="434550"/>
            </a:xfrm>
            <a:custGeom>
              <a:avLst/>
              <a:gdLst/>
              <a:ahLst/>
              <a:cxnLst/>
              <a:rect l="l" t="t" r="r" b="b"/>
              <a:pathLst>
                <a:path w="10790" h="17382" fill="none" extrusionOk="0">
                  <a:moveTo>
                    <a:pt x="0" y="17382"/>
                  </a:moveTo>
                  <a:lnTo>
                    <a:pt x="10789" y="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184625" y="253862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6229525" y="2466325"/>
              <a:ext cx="345200" cy="214275"/>
            </a:xfrm>
            <a:custGeom>
              <a:avLst/>
              <a:gdLst/>
              <a:ahLst/>
              <a:cxnLst/>
              <a:rect l="l" t="t" r="r" b="b"/>
              <a:pathLst>
                <a:path w="13808" h="8571" fill="none" extrusionOk="0">
                  <a:moveTo>
                    <a:pt x="0" y="1"/>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274375" y="2394000"/>
              <a:ext cx="345250" cy="214275"/>
            </a:xfrm>
            <a:custGeom>
              <a:avLst/>
              <a:gdLst/>
              <a:ahLst/>
              <a:cxnLst/>
              <a:rect l="l" t="t" r="r" b="b"/>
              <a:pathLst>
                <a:path w="13810" h="8571" fill="none" extrusionOk="0">
                  <a:moveTo>
                    <a:pt x="1" y="1"/>
                  </a:moveTo>
                  <a:lnTo>
                    <a:pt x="13809" y="857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19275" y="2321675"/>
              <a:ext cx="345225" cy="214325"/>
            </a:xfrm>
            <a:custGeom>
              <a:avLst/>
              <a:gdLst/>
              <a:ahLst/>
              <a:cxnLst/>
              <a:rect l="l" t="t" r="r" b="b"/>
              <a:pathLst>
                <a:path w="13809" h="8573" fill="none" extrusionOk="0">
                  <a:moveTo>
                    <a:pt x="0" y="1"/>
                  </a:moveTo>
                  <a:lnTo>
                    <a:pt x="13809" y="8572"/>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364175" y="2249400"/>
              <a:ext cx="345225" cy="214225"/>
            </a:xfrm>
            <a:custGeom>
              <a:avLst/>
              <a:gdLst/>
              <a:ahLst/>
              <a:cxnLst/>
              <a:rect l="l" t="t" r="r" b="b"/>
              <a:pathLst>
                <a:path w="13809" h="8569" fill="none" extrusionOk="0">
                  <a:moveTo>
                    <a:pt x="0" y="1"/>
                  </a:moveTo>
                  <a:lnTo>
                    <a:pt x="13809" y="8569"/>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565600" y="2204550"/>
              <a:ext cx="44025" cy="70925"/>
            </a:xfrm>
            <a:custGeom>
              <a:avLst/>
              <a:gdLst/>
              <a:ahLst/>
              <a:cxnLst/>
              <a:rect l="l" t="t" r="r" b="b"/>
              <a:pathLst>
                <a:path w="1761" h="2837" fill="none" extrusionOk="0">
                  <a:moveTo>
                    <a:pt x="1" y="2836"/>
                  </a:moveTo>
                  <a:lnTo>
                    <a:pt x="176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694475" y="1287825"/>
              <a:ext cx="611300" cy="644400"/>
            </a:xfrm>
            <a:custGeom>
              <a:avLst/>
              <a:gdLst/>
              <a:ahLst/>
              <a:cxnLst/>
              <a:rect l="l" t="t" r="r" b="b"/>
              <a:pathLst>
                <a:path w="24452" h="25776" fill="none" extrusionOk="0">
                  <a:moveTo>
                    <a:pt x="13419" y="25668"/>
                  </a:moveTo>
                  <a:cubicBezTo>
                    <a:pt x="13593" y="25776"/>
                    <a:pt x="13809" y="25746"/>
                    <a:pt x="13899" y="25599"/>
                  </a:cubicBezTo>
                  <a:lnTo>
                    <a:pt x="24361" y="8744"/>
                  </a:lnTo>
                  <a:cubicBezTo>
                    <a:pt x="24451" y="8600"/>
                    <a:pt x="24382" y="8393"/>
                    <a:pt x="24208" y="8287"/>
                  </a:cubicBezTo>
                  <a:lnTo>
                    <a:pt x="11033" y="108"/>
                  </a:lnTo>
                  <a:cubicBezTo>
                    <a:pt x="10858" y="1"/>
                    <a:pt x="10644" y="31"/>
                    <a:pt x="10553" y="175"/>
                  </a:cubicBezTo>
                  <a:lnTo>
                    <a:pt x="92" y="17029"/>
                  </a:lnTo>
                  <a:cubicBezTo>
                    <a:pt x="1" y="17176"/>
                    <a:pt x="69" y="17382"/>
                    <a:pt x="244" y="17491"/>
                  </a:cubicBezTo>
                  <a:close/>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754600" y="1324075"/>
              <a:ext cx="269750" cy="434550"/>
            </a:xfrm>
            <a:custGeom>
              <a:avLst/>
              <a:gdLst/>
              <a:ahLst/>
              <a:cxnLst/>
              <a:rect l="l" t="t" r="r" b="b"/>
              <a:pathLst>
                <a:path w="10790" h="17382" fill="none" extrusionOk="0">
                  <a:moveTo>
                    <a:pt x="10789" y="0"/>
                  </a:moveTo>
                  <a:lnTo>
                    <a:pt x="0" y="1738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823075" y="1366525"/>
              <a:ext cx="269675" cy="434575"/>
            </a:xfrm>
            <a:custGeom>
              <a:avLst/>
              <a:gdLst/>
              <a:ahLst/>
              <a:cxnLst/>
              <a:rect l="l" t="t" r="r" b="b"/>
              <a:pathLst>
                <a:path w="10787" h="17383" fill="none" extrusionOk="0">
                  <a:moveTo>
                    <a:pt x="10787" y="0"/>
                  </a:moveTo>
                  <a:lnTo>
                    <a:pt x="1" y="1738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91525" y="1409075"/>
              <a:ext cx="269750" cy="434525"/>
            </a:xfrm>
            <a:custGeom>
              <a:avLst/>
              <a:gdLst/>
              <a:ahLst/>
              <a:cxnLst/>
              <a:rect l="l" t="t" r="r" b="b"/>
              <a:pathLst>
                <a:path w="10790" h="17381" fill="none" extrusionOk="0">
                  <a:moveTo>
                    <a:pt x="10790" y="1"/>
                  </a:moveTo>
                  <a:lnTo>
                    <a:pt x="1" y="1738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959975" y="1451550"/>
              <a:ext cx="269750" cy="434575"/>
            </a:xfrm>
            <a:custGeom>
              <a:avLst/>
              <a:gdLst/>
              <a:ahLst/>
              <a:cxnLst/>
              <a:rect l="l" t="t" r="r" b="b"/>
              <a:pathLst>
                <a:path w="10790" h="17383" fill="none" extrusionOk="0">
                  <a:moveTo>
                    <a:pt x="10790" y="1"/>
                  </a:moveTo>
                  <a:lnTo>
                    <a:pt x="1" y="17382"/>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916550" y="1359450"/>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6871700" y="143177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26750" y="1504075"/>
              <a:ext cx="345250" cy="214225"/>
            </a:xfrm>
            <a:custGeom>
              <a:avLst/>
              <a:gdLst/>
              <a:ahLst/>
              <a:cxnLst/>
              <a:rect l="l" t="t" r="r" b="b"/>
              <a:pathLst>
                <a:path w="13810" h="8569" fill="none" extrusionOk="0">
                  <a:moveTo>
                    <a:pt x="1" y="1"/>
                  </a:moveTo>
                  <a:lnTo>
                    <a:pt x="13809" y="8569"/>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81900" y="1576375"/>
              <a:ext cx="345200" cy="214300"/>
            </a:xfrm>
            <a:custGeom>
              <a:avLst/>
              <a:gdLst/>
              <a:ahLst/>
              <a:cxnLst/>
              <a:rect l="l" t="t" r="r" b="b"/>
              <a:pathLst>
                <a:path w="13808" h="8572" fill="none" extrusionOk="0">
                  <a:moveTo>
                    <a:pt x="1" y="0"/>
                  </a:moveTo>
                  <a:lnTo>
                    <a:pt x="13807" y="857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7050" y="1648700"/>
              <a:ext cx="345150" cy="214250"/>
            </a:xfrm>
            <a:custGeom>
              <a:avLst/>
              <a:gdLst/>
              <a:ahLst/>
              <a:cxnLst/>
              <a:rect l="l" t="t" r="r" b="b"/>
              <a:pathLst>
                <a:path w="13806" h="8570" fill="none" extrusionOk="0">
                  <a:moveTo>
                    <a:pt x="0" y="0"/>
                  </a:moveTo>
                  <a:lnTo>
                    <a:pt x="13806"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805775" y="1817650"/>
              <a:ext cx="44000" cy="70825"/>
            </a:xfrm>
            <a:custGeom>
              <a:avLst/>
              <a:gdLst/>
              <a:ahLst/>
              <a:cxnLst/>
              <a:rect l="l" t="t" r="r" b="b"/>
              <a:pathLst>
                <a:path w="1760" h="2833" fill="none" extrusionOk="0">
                  <a:moveTo>
                    <a:pt x="1760" y="0"/>
                  </a:moveTo>
                  <a:lnTo>
                    <a:pt x="0" y="283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56275" y="2393050"/>
              <a:ext cx="102725" cy="63750"/>
            </a:xfrm>
            <a:custGeom>
              <a:avLst/>
              <a:gdLst/>
              <a:ahLst/>
              <a:cxnLst/>
              <a:rect l="l" t="t" r="r" b="b"/>
              <a:pathLst>
                <a:path w="4109" h="2550" fill="none" extrusionOk="0">
                  <a:moveTo>
                    <a:pt x="0" y="1"/>
                  </a:moveTo>
                  <a:lnTo>
                    <a:pt x="4109" y="2549"/>
                  </a:lnTo>
                </a:path>
              </a:pathLst>
            </a:custGeom>
            <a:noFill/>
            <a:ln w="18975" cap="flat" cmpd="sng">
              <a:solidFill>
                <a:srgbClr val="72727C"/>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316225" y="2419000"/>
              <a:ext cx="66800" cy="63150"/>
            </a:xfrm>
            <a:custGeom>
              <a:avLst/>
              <a:gdLst/>
              <a:ahLst/>
              <a:cxnLst/>
              <a:rect l="l" t="t" r="r" b="b"/>
              <a:pathLst>
                <a:path w="2672" h="2526" extrusionOk="0">
                  <a:moveTo>
                    <a:pt x="1344" y="1"/>
                  </a:moveTo>
                  <a:cubicBezTo>
                    <a:pt x="921" y="1"/>
                    <a:pt x="509" y="212"/>
                    <a:pt x="271" y="598"/>
                  </a:cubicBezTo>
                  <a:cubicBezTo>
                    <a:pt x="0" y="1031"/>
                    <a:pt x="19" y="1584"/>
                    <a:pt x="316" y="2000"/>
                  </a:cubicBezTo>
                  <a:cubicBezTo>
                    <a:pt x="558" y="2335"/>
                    <a:pt x="942" y="2526"/>
                    <a:pt x="1344" y="2526"/>
                  </a:cubicBezTo>
                  <a:cubicBezTo>
                    <a:pt x="1439" y="2526"/>
                    <a:pt x="1535" y="2515"/>
                    <a:pt x="1630" y="2493"/>
                  </a:cubicBezTo>
                  <a:cubicBezTo>
                    <a:pt x="2128" y="2376"/>
                    <a:pt x="2506" y="1971"/>
                    <a:pt x="2588" y="1469"/>
                  </a:cubicBezTo>
                  <a:cubicBezTo>
                    <a:pt x="2672" y="964"/>
                    <a:pt x="2443" y="460"/>
                    <a:pt x="2009" y="191"/>
                  </a:cubicBezTo>
                  <a:cubicBezTo>
                    <a:pt x="1802" y="62"/>
                    <a:pt x="1571"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38350" y="2419075"/>
              <a:ext cx="46925" cy="63025"/>
            </a:xfrm>
            <a:custGeom>
              <a:avLst/>
              <a:gdLst/>
              <a:ahLst/>
              <a:cxnLst/>
              <a:rect l="l" t="t" r="r" b="b"/>
              <a:pathLst>
                <a:path w="1877" h="2521" extrusionOk="0">
                  <a:moveTo>
                    <a:pt x="463" y="0"/>
                  </a:moveTo>
                  <a:cubicBezTo>
                    <a:pt x="348" y="0"/>
                    <a:pt x="234" y="16"/>
                    <a:pt x="122" y="48"/>
                  </a:cubicBezTo>
                  <a:cubicBezTo>
                    <a:pt x="195" y="74"/>
                    <a:pt x="265" y="108"/>
                    <a:pt x="331" y="149"/>
                  </a:cubicBezTo>
                  <a:cubicBezTo>
                    <a:pt x="759" y="413"/>
                    <a:pt x="989" y="904"/>
                    <a:pt x="917" y="1401"/>
                  </a:cubicBezTo>
                  <a:cubicBezTo>
                    <a:pt x="845" y="1897"/>
                    <a:pt x="486" y="2303"/>
                    <a:pt x="1" y="2435"/>
                  </a:cubicBezTo>
                  <a:cubicBezTo>
                    <a:pt x="150" y="2493"/>
                    <a:pt x="304" y="2520"/>
                    <a:pt x="456" y="2520"/>
                  </a:cubicBezTo>
                  <a:cubicBezTo>
                    <a:pt x="922" y="2520"/>
                    <a:pt x="1367" y="2261"/>
                    <a:pt x="1586" y="1823"/>
                  </a:cubicBezTo>
                  <a:cubicBezTo>
                    <a:pt x="1877" y="1240"/>
                    <a:pt x="1676" y="531"/>
                    <a:pt x="1124" y="188"/>
                  </a:cubicBezTo>
                  <a:cubicBezTo>
                    <a:pt x="923" y="64"/>
                    <a:pt x="694" y="0"/>
                    <a:pt x="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476375" y="2058575"/>
              <a:ext cx="205125" cy="133550"/>
            </a:xfrm>
            <a:custGeom>
              <a:avLst/>
              <a:gdLst/>
              <a:ahLst/>
              <a:cxnLst/>
              <a:rect l="l" t="t" r="r" b="b"/>
              <a:pathLst>
                <a:path w="8205" h="5342" extrusionOk="0">
                  <a:moveTo>
                    <a:pt x="486" y="1"/>
                  </a:moveTo>
                  <a:cubicBezTo>
                    <a:pt x="344" y="1"/>
                    <a:pt x="205" y="72"/>
                    <a:pt x="125" y="202"/>
                  </a:cubicBezTo>
                  <a:cubicBezTo>
                    <a:pt x="0" y="403"/>
                    <a:pt x="62" y="667"/>
                    <a:pt x="263" y="790"/>
                  </a:cubicBezTo>
                  <a:lnTo>
                    <a:pt x="7492" y="5277"/>
                  </a:lnTo>
                  <a:cubicBezTo>
                    <a:pt x="7562" y="5320"/>
                    <a:pt x="7640" y="5341"/>
                    <a:pt x="7717" y="5341"/>
                  </a:cubicBezTo>
                  <a:cubicBezTo>
                    <a:pt x="7860" y="5341"/>
                    <a:pt x="7999" y="5270"/>
                    <a:pt x="8080" y="5141"/>
                  </a:cubicBezTo>
                  <a:cubicBezTo>
                    <a:pt x="8205" y="4940"/>
                    <a:pt x="8143" y="4676"/>
                    <a:pt x="7941" y="4553"/>
                  </a:cubicBezTo>
                  <a:lnTo>
                    <a:pt x="712" y="66"/>
                  </a:lnTo>
                  <a:cubicBezTo>
                    <a:pt x="641" y="22"/>
                    <a:pt x="563"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2"/>
          <p:cNvGrpSpPr/>
          <p:nvPr/>
        </p:nvGrpSpPr>
        <p:grpSpPr>
          <a:xfrm>
            <a:off x="5825075" y="2556008"/>
            <a:ext cx="1299888" cy="1315343"/>
            <a:chOff x="3106200" y="901725"/>
            <a:chExt cx="2247775" cy="2274500"/>
          </a:xfrm>
        </p:grpSpPr>
        <p:sp>
          <p:nvSpPr>
            <p:cNvPr id="449" name="Google Shape;449;p32"/>
            <p:cNvSpPr/>
            <p:nvPr/>
          </p:nvSpPr>
          <p:spPr>
            <a:xfrm>
              <a:off x="3822900" y="2843875"/>
              <a:ext cx="365950" cy="332350"/>
            </a:xfrm>
            <a:custGeom>
              <a:avLst/>
              <a:gdLst/>
              <a:ahLst/>
              <a:cxnLst/>
              <a:rect l="l" t="t" r="r" b="b"/>
              <a:pathLst>
                <a:path w="14638" h="13294" extrusionOk="0">
                  <a:moveTo>
                    <a:pt x="5702" y="0"/>
                  </a:moveTo>
                  <a:cubicBezTo>
                    <a:pt x="3185" y="0"/>
                    <a:pt x="987" y="1891"/>
                    <a:pt x="674" y="4450"/>
                  </a:cubicBezTo>
                  <a:lnTo>
                    <a:pt x="339" y="7171"/>
                  </a:lnTo>
                  <a:cubicBezTo>
                    <a:pt x="1" y="9937"/>
                    <a:pt x="1986" y="12478"/>
                    <a:pt x="4753" y="12818"/>
                  </a:cubicBezTo>
                  <a:lnTo>
                    <a:pt x="8318" y="13256"/>
                  </a:lnTo>
                  <a:cubicBezTo>
                    <a:pt x="8525" y="13281"/>
                    <a:pt x="8731" y="13294"/>
                    <a:pt x="8935" y="13294"/>
                  </a:cubicBezTo>
                  <a:cubicBezTo>
                    <a:pt x="11453" y="13294"/>
                    <a:pt x="13650" y="11404"/>
                    <a:pt x="13964" y="8845"/>
                  </a:cubicBezTo>
                  <a:lnTo>
                    <a:pt x="14298" y="6123"/>
                  </a:lnTo>
                  <a:cubicBezTo>
                    <a:pt x="14638" y="3356"/>
                    <a:pt x="12652" y="815"/>
                    <a:pt x="9886" y="475"/>
                  </a:cubicBezTo>
                  <a:lnTo>
                    <a:pt x="6319" y="38"/>
                  </a:lnTo>
                  <a:cubicBezTo>
                    <a:pt x="6112" y="13"/>
                    <a:pt x="5906" y="0"/>
                    <a:pt x="570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4964425" y="2109100"/>
              <a:ext cx="389550" cy="374325"/>
            </a:xfrm>
            <a:custGeom>
              <a:avLst/>
              <a:gdLst/>
              <a:ahLst/>
              <a:cxnLst/>
              <a:rect l="l" t="t" r="r" b="b"/>
              <a:pathLst>
                <a:path w="15582" h="14973" extrusionOk="0">
                  <a:moveTo>
                    <a:pt x="6664" y="1"/>
                  </a:moveTo>
                  <a:cubicBezTo>
                    <a:pt x="4972" y="1"/>
                    <a:pt x="3370" y="1030"/>
                    <a:pt x="2731" y="2698"/>
                  </a:cubicBezTo>
                  <a:lnTo>
                    <a:pt x="827" y="7671"/>
                  </a:lnTo>
                  <a:cubicBezTo>
                    <a:pt x="0" y="9829"/>
                    <a:pt x="1091" y="12271"/>
                    <a:pt x="3249" y="13096"/>
                  </a:cubicBezTo>
                  <a:lnTo>
                    <a:pt x="7427" y="14696"/>
                  </a:lnTo>
                  <a:cubicBezTo>
                    <a:pt x="7917" y="14884"/>
                    <a:pt x="8422" y="14973"/>
                    <a:pt x="8919" y="14973"/>
                  </a:cubicBezTo>
                  <a:cubicBezTo>
                    <a:pt x="10611" y="14973"/>
                    <a:pt x="12214" y="13943"/>
                    <a:pt x="12853" y="12276"/>
                  </a:cubicBezTo>
                  <a:lnTo>
                    <a:pt x="14756" y="7303"/>
                  </a:lnTo>
                  <a:cubicBezTo>
                    <a:pt x="15581" y="5145"/>
                    <a:pt x="14492" y="2704"/>
                    <a:pt x="12334" y="1877"/>
                  </a:cubicBezTo>
                  <a:lnTo>
                    <a:pt x="8156" y="277"/>
                  </a:lnTo>
                  <a:cubicBezTo>
                    <a:pt x="7666" y="90"/>
                    <a:pt x="7161" y="1"/>
                    <a:pt x="6664"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4803425" y="1280050"/>
              <a:ext cx="391825" cy="361300"/>
            </a:xfrm>
            <a:custGeom>
              <a:avLst/>
              <a:gdLst/>
              <a:ahLst/>
              <a:cxnLst/>
              <a:rect l="l" t="t" r="r" b="b"/>
              <a:pathLst>
                <a:path w="15673" h="14452" extrusionOk="0">
                  <a:moveTo>
                    <a:pt x="7802" y="0"/>
                  </a:moveTo>
                  <a:cubicBezTo>
                    <a:pt x="6700" y="0"/>
                    <a:pt x="5589" y="340"/>
                    <a:pt x="4643" y="1047"/>
                  </a:cubicBezTo>
                  <a:lnTo>
                    <a:pt x="2827" y="2400"/>
                  </a:lnTo>
                  <a:cubicBezTo>
                    <a:pt x="487" y="4144"/>
                    <a:pt x="0" y="7484"/>
                    <a:pt x="1744" y="9825"/>
                  </a:cubicBezTo>
                  <a:lnTo>
                    <a:pt x="3604" y="12321"/>
                  </a:lnTo>
                  <a:cubicBezTo>
                    <a:pt x="4643" y="13715"/>
                    <a:pt x="6247" y="14452"/>
                    <a:pt x="7869" y="14452"/>
                  </a:cubicBezTo>
                  <a:cubicBezTo>
                    <a:pt x="8972" y="14452"/>
                    <a:pt x="10083" y="14111"/>
                    <a:pt x="11030" y="13406"/>
                  </a:cubicBezTo>
                  <a:lnTo>
                    <a:pt x="12844" y="12051"/>
                  </a:lnTo>
                  <a:cubicBezTo>
                    <a:pt x="15186" y="10307"/>
                    <a:pt x="15673" y="6967"/>
                    <a:pt x="13929" y="4627"/>
                  </a:cubicBezTo>
                  <a:lnTo>
                    <a:pt x="12067" y="2130"/>
                  </a:lnTo>
                  <a:cubicBezTo>
                    <a:pt x="11029" y="737"/>
                    <a:pt x="9424" y="0"/>
                    <a:pt x="7802"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956050" y="901725"/>
              <a:ext cx="350775" cy="326275"/>
            </a:xfrm>
            <a:custGeom>
              <a:avLst/>
              <a:gdLst/>
              <a:ahLst/>
              <a:cxnLst/>
              <a:rect l="l" t="t" r="r" b="b"/>
              <a:pathLst>
                <a:path w="14031" h="13051" extrusionOk="0">
                  <a:moveTo>
                    <a:pt x="4519" y="1"/>
                  </a:moveTo>
                  <a:cubicBezTo>
                    <a:pt x="2226" y="1"/>
                    <a:pt x="310" y="1836"/>
                    <a:pt x="232" y="4143"/>
                  </a:cubicBezTo>
                  <a:lnTo>
                    <a:pt x="83" y="8432"/>
                  </a:lnTo>
                  <a:cubicBezTo>
                    <a:pt x="1" y="10792"/>
                    <a:pt x="1865" y="12789"/>
                    <a:pt x="4225" y="12869"/>
                  </a:cubicBezTo>
                  <a:lnTo>
                    <a:pt x="9364" y="13048"/>
                  </a:lnTo>
                  <a:cubicBezTo>
                    <a:pt x="9414" y="13050"/>
                    <a:pt x="9464" y="13051"/>
                    <a:pt x="9514" y="13051"/>
                  </a:cubicBezTo>
                  <a:cubicBezTo>
                    <a:pt x="11807" y="13051"/>
                    <a:pt x="13721" y="11215"/>
                    <a:pt x="13801" y="8906"/>
                  </a:cubicBezTo>
                  <a:lnTo>
                    <a:pt x="13950" y="4618"/>
                  </a:lnTo>
                  <a:cubicBezTo>
                    <a:pt x="14031" y="2259"/>
                    <a:pt x="12167" y="261"/>
                    <a:pt x="9808" y="180"/>
                  </a:cubicBezTo>
                  <a:lnTo>
                    <a:pt x="4669" y="3"/>
                  </a:lnTo>
                  <a:cubicBezTo>
                    <a:pt x="4619" y="1"/>
                    <a:pt x="4569" y="1"/>
                    <a:pt x="4519"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3191450" y="1277300"/>
              <a:ext cx="410400" cy="382350"/>
            </a:xfrm>
            <a:custGeom>
              <a:avLst/>
              <a:gdLst/>
              <a:ahLst/>
              <a:cxnLst/>
              <a:rect l="l" t="t" r="r" b="b"/>
              <a:pathLst>
                <a:path w="16416" h="15294" extrusionOk="0">
                  <a:moveTo>
                    <a:pt x="9179" y="1"/>
                  </a:moveTo>
                  <a:cubicBezTo>
                    <a:pt x="7274" y="1"/>
                    <a:pt x="5385" y="837"/>
                    <a:pt x="4119" y="2439"/>
                  </a:cubicBezTo>
                  <a:lnTo>
                    <a:pt x="2196" y="4870"/>
                  </a:lnTo>
                  <a:cubicBezTo>
                    <a:pt x="1" y="7649"/>
                    <a:pt x="478" y="11718"/>
                    <a:pt x="3254" y="13914"/>
                  </a:cubicBezTo>
                  <a:cubicBezTo>
                    <a:pt x="4431" y="14843"/>
                    <a:pt x="5838" y="15294"/>
                    <a:pt x="7236" y="15294"/>
                  </a:cubicBezTo>
                  <a:cubicBezTo>
                    <a:pt x="9142" y="15294"/>
                    <a:pt x="11032" y="14457"/>
                    <a:pt x="12299" y="12855"/>
                  </a:cubicBezTo>
                  <a:lnTo>
                    <a:pt x="14220" y="10422"/>
                  </a:lnTo>
                  <a:cubicBezTo>
                    <a:pt x="16416" y="7644"/>
                    <a:pt x="15938" y="3574"/>
                    <a:pt x="13161" y="1380"/>
                  </a:cubicBezTo>
                  <a:cubicBezTo>
                    <a:pt x="11985" y="451"/>
                    <a:pt x="10578" y="1"/>
                    <a:pt x="9179"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3106250" y="962725"/>
              <a:ext cx="2185350" cy="2185450"/>
            </a:xfrm>
            <a:custGeom>
              <a:avLst/>
              <a:gdLst/>
              <a:ahLst/>
              <a:cxnLst/>
              <a:rect l="l" t="t" r="r" b="b"/>
              <a:pathLst>
                <a:path w="87414" h="87418" extrusionOk="0">
                  <a:moveTo>
                    <a:pt x="43707" y="1"/>
                  </a:moveTo>
                  <a:cubicBezTo>
                    <a:pt x="19568" y="1"/>
                    <a:pt x="0" y="19571"/>
                    <a:pt x="0" y="43709"/>
                  </a:cubicBezTo>
                  <a:cubicBezTo>
                    <a:pt x="0" y="67848"/>
                    <a:pt x="19568" y="87417"/>
                    <a:pt x="43707" y="87417"/>
                  </a:cubicBezTo>
                  <a:cubicBezTo>
                    <a:pt x="67846" y="87417"/>
                    <a:pt x="87414" y="67847"/>
                    <a:pt x="87414" y="43709"/>
                  </a:cubicBezTo>
                  <a:cubicBezTo>
                    <a:pt x="87414" y="19570"/>
                    <a:pt x="67846" y="1"/>
                    <a:pt x="43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3106200" y="1828900"/>
              <a:ext cx="2185450" cy="1319275"/>
            </a:xfrm>
            <a:custGeom>
              <a:avLst/>
              <a:gdLst/>
              <a:ahLst/>
              <a:cxnLst/>
              <a:rect l="l" t="t" r="r" b="b"/>
              <a:pathLst>
                <a:path w="87418" h="52771" extrusionOk="0">
                  <a:moveTo>
                    <a:pt x="948" y="1"/>
                  </a:moveTo>
                  <a:cubicBezTo>
                    <a:pt x="318" y="2981"/>
                    <a:pt x="1" y="6017"/>
                    <a:pt x="1" y="9062"/>
                  </a:cubicBezTo>
                  <a:cubicBezTo>
                    <a:pt x="1" y="33200"/>
                    <a:pt x="19570" y="52770"/>
                    <a:pt x="43709" y="52770"/>
                  </a:cubicBezTo>
                  <a:cubicBezTo>
                    <a:pt x="67847" y="52770"/>
                    <a:pt x="87416" y="33201"/>
                    <a:pt x="87416" y="9062"/>
                  </a:cubicBezTo>
                  <a:cubicBezTo>
                    <a:pt x="87417" y="6017"/>
                    <a:pt x="87099" y="2981"/>
                    <a:pt x="86470" y="1"/>
                  </a:cubicBezTo>
                  <a:cubicBezTo>
                    <a:pt x="82297" y="19789"/>
                    <a:pt x="64740" y="34646"/>
                    <a:pt x="43709" y="34646"/>
                  </a:cubicBezTo>
                  <a:cubicBezTo>
                    <a:pt x="22678" y="34646"/>
                    <a:pt x="5121" y="19789"/>
                    <a:pt x="9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3679125" y="1381375"/>
              <a:ext cx="275175" cy="189125"/>
            </a:xfrm>
            <a:custGeom>
              <a:avLst/>
              <a:gdLst/>
              <a:ahLst/>
              <a:cxnLst/>
              <a:rect l="l" t="t" r="r" b="b"/>
              <a:pathLst>
                <a:path w="11007" h="7565" extrusionOk="0">
                  <a:moveTo>
                    <a:pt x="6855" y="1"/>
                  </a:moveTo>
                  <a:cubicBezTo>
                    <a:pt x="6004" y="1"/>
                    <a:pt x="5077" y="182"/>
                    <a:pt x="4163" y="563"/>
                  </a:cubicBezTo>
                  <a:cubicBezTo>
                    <a:pt x="1533" y="1659"/>
                    <a:pt x="1" y="3989"/>
                    <a:pt x="741" y="5766"/>
                  </a:cubicBezTo>
                  <a:cubicBezTo>
                    <a:pt x="1224" y="6926"/>
                    <a:pt x="2554" y="7564"/>
                    <a:pt x="4151" y="7564"/>
                  </a:cubicBezTo>
                  <a:cubicBezTo>
                    <a:pt x="5002" y="7564"/>
                    <a:pt x="5929" y="7383"/>
                    <a:pt x="6844" y="7002"/>
                  </a:cubicBezTo>
                  <a:cubicBezTo>
                    <a:pt x="9476" y="5906"/>
                    <a:pt x="11007" y="3578"/>
                    <a:pt x="10267" y="1801"/>
                  </a:cubicBezTo>
                  <a:cubicBezTo>
                    <a:pt x="9783" y="640"/>
                    <a:pt x="8452" y="1"/>
                    <a:pt x="6855"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3609350" y="1333525"/>
              <a:ext cx="368100" cy="259750"/>
            </a:xfrm>
            <a:custGeom>
              <a:avLst/>
              <a:gdLst/>
              <a:ahLst/>
              <a:cxnLst/>
              <a:rect l="l" t="t" r="r" b="b"/>
              <a:pathLst>
                <a:path w="14724" h="10390" extrusionOk="0">
                  <a:moveTo>
                    <a:pt x="10321" y="1"/>
                  </a:moveTo>
                  <a:cubicBezTo>
                    <a:pt x="9042" y="1"/>
                    <a:pt x="7649" y="273"/>
                    <a:pt x="6274" y="846"/>
                  </a:cubicBezTo>
                  <a:cubicBezTo>
                    <a:pt x="2310" y="2496"/>
                    <a:pt x="0" y="6007"/>
                    <a:pt x="1116" y="8687"/>
                  </a:cubicBezTo>
                  <a:cubicBezTo>
                    <a:pt x="1407" y="9384"/>
                    <a:pt x="1905" y="9953"/>
                    <a:pt x="2547" y="10389"/>
                  </a:cubicBezTo>
                  <a:cubicBezTo>
                    <a:pt x="2234" y="10060"/>
                    <a:pt x="1976" y="9689"/>
                    <a:pt x="1801" y="9267"/>
                  </a:cubicBezTo>
                  <a:cubicBezTo>
                    <a:pt x="685" y="6587"/>
                    <a:pt x="2993" y="3078"/>
                    <a:pt x="6957" y="1426"/>
                  </a:cubicBezTo>
                  <a:cubicBezTo>
                    <a:pt x="8333" y="853"/>
                    <a:pt x="9727" y="581"/>
                    <a:pt x="11007" y="581"/>
                  </a:cubicBezTo>
                  <a:cubicBezTo>
                    <a:pt x="12455" y="581"/>
                    <a:pt x="13757" y="929"/>
                    <a:pt x="14724" y="1586"/>
                  </a:cubicBezTo>
                  <a:cubicBezTo>
                    <a:pt x="13741" y="556"/>
                    <a:pt x="12147" y="1"/>
                    <a:pt x="10321"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695525" y="1399525"/>
              <a:ext cx="258750" cy="170975"/>
            </a:xfrm>
            <a:custGeom>
              <a:avLst/>
              <a:gdLst/>
              <a:ahLst/>
              <a:cxnLst/>
              <a:rect l="l" t="t" r="r" b="b"/>
              <a:pathLst>
                <a:path w="10350" h="6839" extrusionOk="0">
                  <a:moveTo>
                    <a:pt x="8743" y="0"/>
                  </a:moveTo>
                  <a:cubicBezTo>
                    <a:pt x="9247" y="1741"/>
                    <a:pt x="7744" y="3905"/>
                    <a:pt x="5237" y="4948"/>
                  </a:cubicBezTo>
                  <a:cubicBezTo>
                    <a:pt x="4324" y="5329"/>
                    <a:pt x="3399" y="5510"/>
                    <a:pt x="2549" y="5510"/>
                  </a:cubicBezTo>
                  <a:cubicBezTo>
                    <a:pt x="1547" y="5510"/>
                    <a:pt x="650" y="5258"/>
                    <a:pt x="1" y="4785"/>
                  </a:cubicBezTo>
                  <a:lnTo>
                    <a:pt x="1" y="4785"/>
                  </a:lnTo>
                  <a:cubicBezTo>
                    <a:pt x="25" y="4872"/>
                    <a:pt x="53" y="4956"/>
                    <a:pt x="85" y="5040"/>
                  </a:cubicBezTo>
                  <a:cubicBezTo>
                    <a:pt x="568" y="6200"/>
                    <a:pt x="1899" y="6838"/>
                    <a:pt x="3495" y="6838"/>
                  </a:cubicBezTo>
                  <a:cubicBezTo>
                    <a:pt x="4347" y="6838"/>
                    <a:pt x="5274" y="6657"/>
                    <a:pt x="6188" y="6276"/>
                  </a:cubicBezTo>
                  <a:cubicBezTo>
                    <a:pt x="8819" y="5180"/>
                    <a:pt x="10349" y="2852"/>
                    <a:pt x="9611" y="1075"/>
                  </a:cubicBezTo>
                  <a:cubicBezTo>
                    <a:pt x="9429" y="640"/>
                    <a:pt x="9130" y="281"/>
                    <a:pt x="874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4137525" y="1135200"/>
              <a:ext cx="177525" cy="97950"/>
            </a:xfrm>
            <a:custGeom>
              <a:avLst/>
              <a:gdLst/>
              <a:ahLst/>
              <a:cxnLst/>
              <a:rect l="l" t="t" r="r" b="b"/>
              <a:pathLst>
                <a:path w="7101" h="3918" extrusionOk="0">
                  <a:moveTo>
                    <a:pt x="4011" y="1"/>
                  </a:moveTo>
                  <a:cubicBezTo>
                    <a:pt x="3792" y="1"/>
                    <a:pt x="3566" y="13"/>
                    <a:pt x="3336" y="38"/>
                  </a:cubicBezTo>
                  <a:cubicBezTo>
                    <a:pt x="1441" y="249"/>
                    <a:pt x="1" y="1276"/>
                    <a:pt x="118" y="2339"/>
                  </a:cubicBezTo>
                  <a:cubicBezTo>
                    <a:pt x="221" y="3272"/>
                    <a:pt x="1495" y="3917"/>
                    <a:pt x="3090" y="3917"/>
                  </a:cubicBezTo>
                  <a:cubicBezTo>
                    <a:pt x="3309" y="3917"/>
                    <a:pt x="3533" y="3905"/>
                    <a:pt x="3762" y="3880"/>
                  </a:cubicBezTo>
                  <a:cubicBezTo>
                    <a:pt x="5657" y="3670"/>
                    <a:pt x="7100" y="2640"/>
                    <a:pt x="6982" y="1580"/>
                  </a:cubicBezTo>
                  <a:cubicBezTo>
                    <a:pt x="6879" y="647"/>
                    <a:pt x="5606" y="1"/>
                    <a:pt x="4011"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501475" y="1490450"/>
              <a:ext cx="107775" cy="98575"/>
            </a:xfrm>
            <a:custGeom>
              <a:avLst/>
              <a:gdLst/>
              <a:ahLst/>
              <a:cxnLst/>
              <a:rect l="l" t="t" r="r" b="b"/>
              <a:pathLst>
                <a:path w="4311" h="3943" extrusionOk="0">
                  <a:moveTo>
                    <a:pt x="1012" y="1"/>
                  </a:moveTo>
                  <a:lnTo>
                    <a:pt x="1012" y="1"/>
                  </a:lnTo>
                  <a:cubicBezTo>
                    <a:pt x="930" y="111"/>
                    <a:pt x="853" y="225"/>
                    <a:pt x="782" y="344"/>
                  </a:cubicBezTo>
                  <a:cubicBezTo>
                    <a:pt x="1" y="1695"/>
                    <a:pt x="118" y="3224"/>
                    <a:pt x="1041" y="3758"/>
                  </a:cubicBezTo>
                  <a:cubicBezTo>
                    <a:pt x="1258" y="3883"/>
                    <a:pt x="1500" y="3942"/>
                    <a:pt x="1753" y="3942"/>
                  </a:cubicBezTo>
                  <a:cubicBezTo>
                    <a:pt x="2581" y="3942"/>
                    <a:pt x="3532" y="3311"/>
                    <a:pt x="4128" y="2275"/>
                  </a:cubicBezTo>
                  <a:cubicBezTo>
                    <a:pt x="4199" y="2154"/>
                    <a:pt x="4253" y="2029"/>
                    <a:pt x="4310" y="1904"/>
                  </a:cubicBezTo>
                  <a:lnTo>
                    <a:pt x="4310" y="1904"/>
                  </a:lnTo>
                  <a:cubicBezTo>
                    <a:pt x="3714" y="2731"/>
                    <a:pt x="2890" y="3227"/>
                    <a:pt x="2161" y="3227"/>
                  </a:cubicBezTo>
                  <a:cubicBezTo>
                    <a:pt x="1909" y="3227"/>
                    <a:pt x="1669" y="3168"/>
                    <a:pt x="1453" y="3044"/>
                  </a:cubicBezTo>
                  <a:cubicBezTo>
                    <a:pt x="614" y="2558"/>
                    <a:pt x="450" y="1249"/>
                    <a:pt x="1012"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4084175" y="1105850"/>
              <a:ext cx="239475" cy="148050"/>
            </a:xfrm>
            <a:custGeom>
              <a:avLst/>
              <a:gdLst/>
              <a:ahLst/>
              <a:cxnLst/>
              <a:rect l="l" t="t" r="r" b="b"/>
              <a:pathLst>
                <a:path w="9579" h="5922" extrusionOk="0">
                  <a:moveTo>
                    <a:pt x="6419" y="0"/>
                  </a:moveTo>
                  <a:cubicBezTo>
                    <a:pt x="6069" y="0"/>
                    <a:pt x="5710" y="20"/>
                    <a:pt x="5344" y="60"/>
                  </a:cubicBezTo>
                  <a:cubicBezTo>
                    <a:pt x="2309" y="395"/>
                    <a:pt x="1" y="2042"/>
                    <a:pt x="190" y="3742"/>
                  </a:cubicBezTo>
                  <a:cubicBezTo>
                    <a:pt x="298" y="4720"/>
                    <a:pt x="1215" y="5500"/>
                    <a:pt x="2552" y="5922"/>
                  </a:cubicBezTo>
                  <a:cubicBezTo>
                    <a:pt x="1639" y="5476"/>
                    <a:pt x="1039" y="4823"/>
                    <a:pt x="954" y="4045"/>
                  </a:cubicBezTo>
                  <a:cubicBezTo>
                    <a:pt x="764" y="2347"/>
                    <a:pt x="3072" y="699"/>
                    <a:pt x="6108" y="362"/>
                  </a:cubicBezTo>
                  <a:cubicBezTo>
                    <a:pt x="6471" y="322"/>
                    <a:pt x="6829" y="303"/>
                    <a:pt x="7176" y="303"/>
                  </a:cubicBezTo>
                  <a:cubicBezTo>
                    <a:pt x="8057" y="303"/>
                    <a:pt x="8875" y="426"/>
                    <a:pt x="9579" y="648"/>
                  </a:cubicBezTo>
                  <a:cubicBezTo>
                    <a:pt x="8742" y="238"/>
                    <a:pt x="7640" y="0"/>
                    <a:pt x="641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4178450" y="1135275"/>
              <a:ext cx="136550" cy="97875"/>
            </a:xfrm>
            <a:custGeom>
              <a:avLst/>
              <a:gdLst/>
              <a:ahLst/>
              <a:cxnLst/>
              <a:rect l="l" t="t" r="r" b="b"/>
              <a:pathLst>
                <a:path w="5462" h="3915" extrusionOk="0">
                  <a:moveTo>
                    <a:pt x="2450" y="1"/>
                  </a:moveTo>
                  <a:lnTo>
                    <a:pt x="2450" y="1"/>
                  </a:lnTo>
                  <a:cubicBezTo>
                    <a:pt x="3309" y="260"/>
                    <a:pt x="3902" y="753"/>
                    <a:pt x="3971" y="1376"/>
                  </a:cubicBezTo>
                  <a:cubicBezTo>
                    <a:pt x="4088" y="2437"/>
                    <a:pt x="2646" y="3466"/>
                    <a:pt x="749" y="3676"/>
                  </a:cubicBezTo>
                  <a:cubicBezTo>
                    <a:pt x="535" y="3699"/>
                    <a:pt x="320" y="3712"/>
                    <a:pt x="104" y="3712"/>
                  </a:cubicBezTo>
                  <a:cubicBezTo>
                    <a:pt x="69" y="3712"/>
                    <a:pt x="35" y="3712"/>
                    <a:pt x="0" y="3711"/>
                  </a:cubicBezTo>
                  <a:lnTo>
                    <a:pt x="0" y="3711"/>
                  </a:lnTo>
                  <a:cubicBezTo>
                    <a:pt x="430" y="3841"/>
                    <a:pt x="927" y="3914"/>
                    <a:pt x="1459" y="3914"/>
                  </a:cubicBezTo>
                  <a:cubicBezTo>
                    <a:pt x="1676" y="3914"/>
                    <a:pt x="1898" y="3902"/>
                    <a:pt x="2125" y="3877"/>
                  </a:cubicBezTo>
                  <a:cubicBezTo>
                    <a:pt x="4020" y="3667"/>
                    <a:pt x="5462" y="2637"/>
                    <a:pt x="5345" y="1577"/>
                  </a:cubicBezTo>
                  <a:cubicBezTo>
                    <a:pt x="5245" y="660"/>
                    <a:pt x="4007" y="21"/>
                    <a:pt x="245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3226975" y="1811900"/>
              <a:ext cx="222050" cy="234050"/>
            </a:xfrm>
            <a:custGeom>
              <a:avLst/>
              <a:gdLst/>
              <a:ahLst/>
              <a:cxnLst/>
              <a:rect l="l" t="t" r="r" b="b"/>
              <a:pathLst>
                <a:path w="8882" h="9362" extrusionOk="0">
                  <a:moveTo>
                    <a:pt x="5744" y="1"/>
                  </a:moveTo>
                  <a:cubicBezTo>
                    <a:pt x="4280" y="1"/>
                    <a:pt x="2591" y="1061"/>
                    <a:pt x="1483" y="2832"/>
                  </a:cubicBezTo>
                  <a:cubicBezTo>
                    <a:pt x="1" y="5207"/>
                    <a:pt x="124" y="7959"/>
                    <a:pt x="1755" y="8980"/>
                  </a:cubicBezTo>
                  <a:cubicBezTo>
                    <a:pt x="2170" y="9239"/>
                    <a:pt x="2642" y="9362"/>
                    <a:pt x="3140" y="9362"/>
                  </a:cubicBezTo>
                  <a:cubicBezTo>
                    <a:pt x="4604" y="9362"/>
                    <a:pt x="6291" y="8301"/>
                    <a:pt x="7399" y="6530"/>
                  </a:cubicBezTo>
                  <a:cubicBezTo>
                    <a:pt x="8882" y="4154"/>
                    <a:pt x="8760" y="1403"/>
                    <a:pt x="7127" y="382"/>
                  </a:cubicBezTo>
                  <a:cubicBezTo>
                    <a:pt x="6713" y="123"/>
                    <a:pt x="6241" y="1"/>
                    <a:pt x="5744"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3361675" y="1772425"/>
              <a:ext cx="130425" cy="177275"/>
            </a:xfrm>
            <a:custGeom>
              <a:avLst/>
              <a:gdLst/>
              <a:ahLst/>
              <a:cxnLst/>
              <a:rect l="l" t="t" r="r" b="b"/>
              <a:pathLst>
                <a:path w="5217" h="7091" extrusionOk="0">
                  <a:moveTo>
                    <a:pt x="1686" y="1"/>
                  </a:moveTo>
                  <a:cubicBezTo>
                    <a:pt x="1141" y="1"/>
                    <a:pt x="568" y="131"/>
                    <a:pt x="0" y="377"/>
                  </a:cubicBezTo>
                  <a:cubicBezTo>
                    <a:pt x="322" y="303"/>
                    <a:pt x="640" y="265"/>
                    <a:pt x="951" y="265"/>
                  </a:cubicBezTo>
                  <a:cubicBezTo>
                    <a:pt x="1574" y="265"/>
                    <a:pt x="2165" y="418"/>
                    <a:pt x="2684" y="742"/>
                  </a:cubicBezTo>
                  <a:cubicBezTo>
                    <a:pt x="4426" y="1831"/>
                    <a:pt x="4793" y="4489"/>
                    <a:pt x="3725" y="7091"/>
                  </a:cubicBezTo>
                  <a:cubicBezTo>
                    <a:pt x="5217" y="4476"/>
                    <a:pt x="5030" y="1544"/>
                    <a:pt x="3250" y="432"/>
                  </a:cubicBezTo>
                  <a:cubicBezTo>
                    <a:pt x="2782" y="139"/>
                    <a:pt x="2248" y="1"/>
                    <a:pt x="168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3153950" y="1851600"/>
              <a:ext cx="285325" cy="260775"/>
            </a:xfrm>
            <a:custGeom>
              <a:avLst/>
              <a:gdLst/>
              <a:ahLst/>
              <a:cxnLst/>
              <a:rect l="l" t="t" r="r" b="b"/>
              <a:pathLst>
                <a:path w="11413" h="10431" extrusionOk="0">
                  <a:moveTo>
                    <a:pt x="2721" y="0"/>
                  </a:moveTo>
                  <a:cubicBezTo>
                    <a:pt x="2541" y="244"/>
                    <a:pt x="2364" y="495"/>
                    <a:pt x="2198" y="759"/>
                  </a:cubicBezTo>
                  <a:cubicBezTo>
                    <a:pt x="0" y="4276"/>
                    <a:pt x="181" y="8352"/>
                    <a:pt x="2599" y="9864"/>
                  </a:cubicBezTo>
                  <a:cubicBezTo>
                    <a:pt x="3213" y="10248"/>
                    <a:pt x="3913" y="10430"/>
                    <a:pt x="4650" y="10430"/>
                  </a:cubicBezTo>
                  <a:cubicBezTo>
                    <a:pt x="6820" y="10430"/>
                    <a:pt x="9320" y="8858"/>
                    <a:pt x="10960" y="6235"/>
                  </a:cubicBezTo>
                  <a:cubicBezTo>
                    <a:pt x="11125" y="5969"/>
                    <a:pt x="11273" y="5701"/>
                    <a:pt x="11412" y="5430"/>
                  </a:cubicBezTo>
                  <a:lnTo>
                    <a:pt x="11412" y="5430"/>
                  </a:lnTo>
                  <a:cubicBezTo>
                    <a:pt x="9791" y="7595"/>
                    <a:pt x="7573" y="8867"/>
                    <a:pt x="5624" y="8867"/>
                  </a:cubicBezTo>
                  <a:cubicBezTo>
                    <a:pt x="4887" y="8867"/>
                    <a:pt x="4189" y="8686"/>
                    <a:pt x="3576" y="8303"/>
                  </a:cubicBezTo>
                  <a:cubicBezTo>
                    <a:pt x="1338" y="6905"/>
                    <a:pt x="1022" y="3315"/>
                    <a:pt x="272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3249700" y="1811900"/>
              <a:ext cx="199325" cy="188600"/>
            </a:xfrm>
            <a:custGeom>
              <a:avLst/>
              <a:gdLst/>
              <a:ahLst/>
              <a:cxnLst/>
              <a:rect l="l" t="t" r="r" b="b"/>
              <a:pathLst>
                <a:path w="7973" h="7544" extrusionOk="0">
                  <a:moveTo>
                    <a:pt x="4835" y="1"/>
                  </a:moveTo>
                  <a:cubicBezTo>
                    <a:pt x="3371" y="1"/>
                    <a:pt x="1682" y="1061"/>
                    <a:pt x="574" y="2832"/>
                  </a:cubicBezTo>
                  <a:cubicBezTo>
                    <a:pt x="350" y="3194"/>
                    <a:pt x="159" y="3574"/>
                    <a:pt x="1" y="3967"/>
                  </a:cubicBezTo>
                  <a:cubicBezTo>
                    <a:pt x="1041" y="2816"/>
                    <a:pt x="2338" y="2152"/>
                    <a:pt x="3495" y="2152"/>
                  </a:cubicBezTo>
                  <a:cubicBezTo>
                    <a:pt x="3991" y="2152"/>
                    <a:pt x="4461" y="2274"/>
                    <a:pt x="4874" y="2532"/>
                  </a:cubicBezTo>
                  <a:cubicBezTo>
                    <a:pt x="6251" y="3393"/>
                    <a:pt x="6550" y="5486"/>
                    <a:pt x="5720" y="7543"/>
                  </a:cubicBezTo>
                  <a:cubicBezTo>
                    <a:pt x="6006" y="7228"/>
                    <a:pt x="6264" y="6889"/>
                    <a:pt x="6490" y="6530"/>
                  </a:cubicBezTo>
                  <a:cubicBezTo>
                    <a:pt x="7973" y="4154"/>
                    <a:pt x="7851" y="1403"/>
                    <a:pt x="6218" y="382"/>
                  </a:cubicBezTo>
                  <a:cubicBezTo>
                    <a:pt x="5804" y="123"/>
                    <a:pt x="5332" y="1"/>
                    <a:pt x="483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3437150" y="2222325"/>
              <a:ext cx="410600" cy="329600"/>
            </a:xfrm>
            <a:custGeom>
              <a:avLst/>
              <a:gdLst/>
              <a:ahLst/>
              <a:cxnLst/>
              <a:rect l="l" t="t" r="r" b="b"/>
              <a:pathLst>
                <a:path w="16424" h="13184" extrusionOk="0">
                  <a:moveTo>
                    <a:pt x="6927" y="1"/>
                  </a:moveTo>
                  <a:cubicBezTo>
                    <a:pt x="4798" y="1"/>
                    <a:pt x="2867" y="892"/>
                    <a:pt x="1807" y="2590"/>
                  </a:cubicBezTo>
                  <a:cubicBezTo>
                    <a:pt x="1" y="5482"/>
                    <a:pt x="1403" y="9617"/>
                    <a:pt x="4941" y="11829"/>
                  </a:cubicBezTo>
                  <a:cubicBezTo>
                    <a:pt x="6402" y="12742"/>
                    <a:pt x="8000" y="13183"/>
                    <a:pt x="9499" y="13183"/>
                  </a:cubicBezTo>
                  <a:cubicBezTo>
                    <a:pt x="11628" y="13183"/>
                    <a:pt x="13558" y="12292"/>
                    <a:pt x="14618" y="10595"/>
                  </a:cubicBezTo>
                  <a:cubicBezTo>
                    <a:pt x="16424" y="7704"/>
                    <a:pt x="15022" y="3567"/>
                    <a:pt x="11484" y="1356"/>
                  </a:cubicBezTo>
                  <a:cubicBezTo>
                    <a:pt x="10023" y="443"/>
                    <a:pt x="8426" y="1"/>
                    <a:pt x="6927"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3457175" y="2222350"/>
              <a:ext cx="383200" cy="243375"/>
            </a:xfrm>
            <a:custGeom>
              <a:avLst/>
              <a:gdLst/>
              <a:ahLst/>
              <a:cxnLst/>
              <a:rect l="l" t="t" r="r" b="b"/>
              <a:pathLst>
                <a:path w="15328" h="9735" extrusionOk="0">
                  <a:moveTo>
                    <a:pt x="6125" y="0"/>
                  </a:moveTo>
                  <a:cubicBezTo>
                    <a:pt x="3996" y="0"/>
                    <a:pt x="2066" y="892"/>
                    <a:pt x="1006" y="2589"/>
                  </a:cubicBezTo>
                  <a:cubicBezTo>
                    <a:pt x="94" y="4047"/>
                    <a:pt x="1" y="5820"/>
                    <a:pt x="584" y="7506"/>
                  </a:cubicBezTo>
                  <a:cubicBezTo>
                    <a:pt x="698" y="7205"/>
                    <a:pt x="839" y="6917"/>
                    <a:pt x="1006" y="6646"/>
                  </a:cubicBezTo>
                  <a:cubicBezTo>
                    <a:pt x="2066" y="4948"/>
                    <a:pt x="3997" y="4056"/>
                    <a:pt x="6126" y="4056"/>
                  </a:cubicBezTo>
                  <a:cubicBezTo>
                    <a:pt x="7625" y="4056"/>
                    <a:pt x="9222" y="4498"/>
                    <a:pt x="10683" y="5411"/>
                  </a:cubicBezTo>
                  <a:cubicBezTo>
                    <a:pt x="12437" y="6508"/>
                    <a:pt x="13664" y="8078"/>
                    <a:pt x="14238" y="9735"/>
                  </a:cubicBezTo>
                  <a:cubicBezTo>
                    <a:pt x="15327" y="6929"/>
                    <a:pt x="13884" y="3356"/>
                    <a:pt x="10683" y="1356"/>
                  </a:cubicBezTo>
                  <a:cubicBezTo>
                    <a:pt x="9221" y="442"/>
                    <a:pt x="7624" y="0"/>
                    <a:pt x="612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3400550" y="2398550"/>
              <a:ext cx="522875" cy="265175"/>
            </a:xfrm>
            <a:custGeom>
              <a:avLst/>
              <a:gdLst/>
              <a:ahLst/>
              <a:cxnLst/>
              <a:rect l="l" t="t" r="r" b="b"/>
              <a:pathLst>
                <a:path w="20915" h="10607" extrusionOk="0">
                  <a:moveTo>
                    <a:pt x="1" y="1"/>
                  </a:moveTo>
                  <a:lnTo>
                    <a:pt x="1" y="1"/>
                  </a:lnTo>
                  <a:cubicBezTo>
                    <a:pt x="152" y="3343"/>
                    <a:pt x="2310" y="6812"/>
                    <a:pt x="5913" y="8891"/>
                  </a:cubicBezTo>
                  <a:cubicBezTo>
                    <a:pt x="7918" y="10050"/>
                    <a:pt x="10074" y="10606"/>
                    <a:pt x="12104" y="10606"/>
                  </a:cubicBezTo>
                  <a:cubicBezTo>
                    <a:pt x="15298" y="10606"/>
                    <a:pt x="18180" y="9228"/>
                    <a:pt x="19669" y="6648"/>
                  </a:cubicBezTo>
                  <a:cubicBezTo>
                    <a:pt x="20771" y="4743"/>
                    <a:pt x="20915" y="2506"/>
                    <a:pt x="20275" y="352"/>
                  </a:cubicBezTo>
                  <a:lnTo>
                    <a:pt x="20275" y="352"/>
                  </a:lnTo>
                  <a:cubicBezTo>
                    <a:pt x="20340" y="1800"/>
                    <a:pt x="20034" y="3222"/>
                    <a:pt x="19299" y="4497"/>
                  </a:cubicBezTo>
                  <a:cubicBezTo>
                    <a:pt x="17810" y="7077"/>
                    <a:pt x="14928" y="8455"/>
                    <a:pt x="11735" y="8455"/>
                  </a:cubicBezTo>
                  <a:cubicBezTo>
                    <a:pt x="9705" y="8455"/>
                    <a:pt x="7548" y="7898"/>
                    <a:pt x="5543" y="6740"/>
                  </a:cubicBezTo>
                  <a:cubicBezTo>
                    <a:pt x="2712" y="5107"/>
                    <a:pt x="778" y="2615"/>
                    <a:pt x="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3791800" y="2814000"/>
              <a:ext cx="317825" cy="184550"/>
            </a:xfrm>
            <a:custGeom>
              <a:avLst/>
              <a:gdLst/>
              <a:ahLst/>
              <a:cxnLst/>
              <a:rect l="l" t="t" r="r" b="b"/>
              <a:pathLst>
                <a:path w="12713" h="7382" extrusionOk="0">
                  <a:moveTo>
                    <a:pt x="4378" y="0"/>
                  </a:moveTo>
                  <a:cubicBezTo>
                    <a:pt x="2742" y="0"/>
                    <a:pt x="1332" y="608"/>
                    <a:pt x="587" y="1801"/>
                  </a:cubicBezTo>
                  <a:cubicBezTo>
                    <a:pt x="157" y="2489"/>
                    <a:pt x="1" y="3292"/>
                    <a:pt x="81" y="4129"/>
                  </a:cubicBezTo>
                  <a:cubicBezTo>
                    <a:pt x="130" y="3570"/>
                    <a:pt x="290" y="3035"/>
                    <a:pt x="587" y="2560"/>
                  </a:cubicBezTo>
                  <a:cubicBezTo>
                    <a:pt x="1332" y="1367"/>
                    <a:pt x="2742" y="759"/>
                    <a:pt x="4378" y="759"/>
                  </a:cubicBezTo>
                  <a:cubicBezTo>
                    <a:pt x="5785" y="759"/>
                    <a:pt x="7358" y="1208"/>
                    <a:pt x="8819" y="2122"/>
                  </a:cubicBezTo>
                  <a:cubicBezTo>
                    <a:pt x="10999" y="3483"/>
                    <a:pt x="12358" y="5521"/>
                    <a:pt x="12540" y="7381"/>
                  </a:cubicBezTo>
                  <a:cubicBezTo>
                    <a:pt x="12712" y="5337"/>
                    <a:pt x="11301" y="2912"/>
                    <a:pt x="8819" y="1363"/>
                  </a:cubicBezTo>
                  <a:cubicBezTo>
                    <a:pt x="7357" y="450"/>
                    <a:pt x="5784" y="0"/>
                    <a:pt x="437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3823150" y="2917775"/>
              <a:ext cx="239000" cy="142875"/>
            </a:xfrm>
            <a:custGeom>
              <a:avLst/>
              <a:gdLst/>
              <a:ahLst/>
              <a:cxnLst/>
              <a:rect l="l" t="t" r="r" b="b"/>
              <a:pathLst>
                <a:path w="9560" h="5715" extrusionOk="0">
                  <a:moveTo>
                    <a:pt x="296" y="1"/>
                  </a:moveTo>
                  <a:lnTo>
                    <a:pt x="296" y="1"/>
                  </a:lnTo>
                  <a:cubicBezTo>
                    <a:pt x="0" y="1559"/>
                    <a:pt x="1039" y="3497"/>
                    <a:pt x="2982" y="4711"/>
                  </a:cubicBezTo>
                  <a:cubicBezTo>
                    <a:pt x="4058" y="5384"/>
                    <a:pt x="5216" y="5715"/>
                    <a:pt x="6252" y="5715"/>
                  </a:cubicBezTo>
                  <a:cubicBezTo>
                    <a:pt x="7456" y="5715"/>
                    <a:pt x="8494" y="5267"/>
                    <a:pt x="9043" y="4389"/>
                  </a:cubicBezTo>
                  <a:cubicBezTo>
                    <a:pt x="9560" y="3562"/>
                    <a:pt x="9539" y="2512"/>
                    <a:pt x="9093" y="1488"/>
                  </a:cubicBezTo>
                  <a:lnTo>
                    <a:pt x="9093" y="1488"/>
                  </a:lnTo>
                  <a:cubicBezTo>
                    <a:pt x="9033" y="1798"/>
                    <a:pt x="8943" y="2097"/>
                    <a:pt x="8774" y="2367"/>
                  </a:cubicBezTo>
                  <a:cubicBezTo>
                    <a:pt x="8226" y="3244"/>
                    <a:pt x="7188" y="3691"/>
                    <a:pt x="5984" y="3691"/>
                  </a:cubicBezTo>
                  <a:cubicBezTo>
                    <a:pt x="4948" y="3691"/>
                    <a:pt x="3789" y="3360"/>
                    <a:pt x="2713" y="2688"/>
                  </a:cubicBezTo>
                  <a:cubicBezTo>
                    <a:pt x="1565" y="1970"/>
                    <a:pt x="731" y="998"/>
                    <a:pt x="29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4323200" y="2222175"/>
              <a:ext cx="627375" cy="522850"/>
            </a:xfrm>
            <a:custGeom>
              <a:avLst/>
              <a:gdLst/>
              <a:ahLst/>
              <a:cxnLst/>
              <a:rect l="l" t="t" r="r" b="b"/>
              <a:pathLst>
                <a:path w="25095" h="20914" extrusionOk="0">
                  <a:moveTo>
                    <a:pt x="11445" y="1"/>
                  </a:moveTo>
                  <a:cubicBezTo>
                    <a:pt x="7998" y="1"/>
                    <a:pt x="4771" y="1556"/>
                    <a:pt x="2955" y="4463"/>
                  </a:cubicBezTo>
                  <a:cubicBezTo>
                    <a:pt x="1" y="9195"/>
                    <a:pt x="1898" y="15715"/>
                    <a:pt x="7195" y="19024"/>
                  </a:cubicBezTo>
                  <a:cubicBezTo>
                    <a:pt x="9237" y="20301"/>
                    <a:pt x="11487" y="20913"/>
                    <a:pt x="13650" y="20913"/>
                  </a:cubicBezTo>
                  <a:cubicBezTo>
                    <a:pt x="17096" y="20913"/>
                    <a:pt x="20322" y="19357"/>
                    <a:pt x="22138" y="16451"/>
                  </a:cubicBezTo>
                  <a:cubicBezTo>
                    <a:pt x="25095" y="11719"/>
                    <a:pt x="23198" y="5200"/>
                    <a:pt x="17900" y="1890"/>
                  </a:cubicBezTo>
                  <a:cubicBezTo>
                    <a:pt x="15858" y="614"/>
                    <a:pt x="13608" y="1"/>
                    <a:pt x="11445"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4336600" y="2222175"/>
              <a:ext cx="571425" cy="423300"/>
            </a:xfrm>
            <a:custGeom>
              <a:avLst/>
              <a:gdLst/>
              <a:ahLst/>
              <a:cxnLst/>
              <a:rect l="l" t="t" r="r" b="b"/>
              <a:pathLst>
                <a:path w="22857" h="16932" extrusionOk="0">
                  <a:moveTo>
                    <a:pt x="10909" y="1"/>
                  </a:moveTo>
                  <a:cubicBezTo>
                    <a:pt x="7463" y="1"/>
                    <a:pt x="4236" y="1556"/>
                    <a:pt x="2419" y="4463"/>
                  </a:cubicBezTo>
                  <a:cubicBezTo>
                    <a:pt x="1" y="8335"/>
                    <a:pt x="835" y="13403"/>
                    <a:pt x="4119" y="16931"/>
                  </a:cubicBezTo>
                  <a:cubicBezTo>
                    <a:pt x="3753" y="14678"/>
                    <a:pt x="4130" y="12374"/>
                    <a:pt x="5374" y="10383"/>
                  </a:cubicBezTo>
                  <a:cubicBezTo>
                    <a:pt x="7190" y="7476"/>
                    <a:pt x="10416" y="5920"/>
                    <a:pt x="13862" y="5920"/>
                  </a:cubicBezTo>
                  <a:cubicBezTo>
                    <a:pt x="16025" y="5920"/>
                    <a:pt x="18275" y="6533"/>
                    <a:pt x="20317" y="7810"/>
                  </a:cubicBezTo>
                  <a:cubicBezTo>
                    <a:pt x="21252" y="8393"/>
                    <a:pt x="22105" y="9098"/>
                    <a:pt x="22856" y="9904"/>
                  </a:cubicBezTo>
                  <a:cubicBezTo>
                    <a:pt x="22352" y="6803"/>
                    <a:pt x="20434" y="3807"/>
                    <a:pt x="17364" y="1890"/>
                  </a:cubicBezTo>
                  <a:cubicBezTo>
                    <a:pt x="15322" y="614"/>
                    <a:pt x="13072" y="1"/>
                    <a:pt x="1090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281950" y="2437050"/>
              <a:ext cx="721350" cy="453350"/>
            </a:xfrm>
            <a:custGeom>
              <a:avLst/>
              <a:gdLst/>
              <a:ahLst/>
              <a:cxnLst/>
              <a:rect l="l" t="t" r="r" b="b"/>
              <a:pathLst>
                <a:path w="28854" h="18134" extrusionOk="0">
                  <a:moveTo>
                    <a:pt x="28058" y="0"/>
                  </a:moveTo>
                  <a:lnTo>
                    <a:pt x="28058" y="0"/>
                  </a:lnTo>
                  <a:cubicBezTo>
                    <a:pt x="28080" y="2745"/>
                    <a:pt x="27337" y="5555"/>
                    <a:pt x="25753" y="8089"/>
                  </a:cubicBezTo>
                  <a:cubicBezTo>
                    <a:pt x="22924" y="12618"/>
                    <a:pt x="18125" y="15129"/>
                    <a:pt x="13300" y="15129"/>
                  </a:cubicBezTo>
                  <a:cubicBezTo>
                    <a:pt x="10820" y="15129"/>
                    <a:pt x="8334" y="14465"/>
                    <a:pt x="6104" y="13072"/>
                  </a:cubicBezTo>
                  <a:cubicBezTo>
                    <a:pt x="2863" y="11046"/>
                    <a:pt x="773" y="7856"/>
                    <a:pt x="0" y="4319"/>
                  </a:cubicBezTo>
                  <a:lnTo>
                    <a:pt x="0" y="4319"/>
                  </a:lnTo>
                  <a:cubicBezTo>
                    <a:pt x="35" y="9000"/>
                    <a:pt x="2299" y="13488"/>
                    <a:pt x="6439" y="16077"/>
                  </a:cubicBezTo>
                  <a:cubicBezTo>
                    <a:pt x="8669" y="17470"/>
                    <a:pt x="11155" y="18134"/>
                    <a:pt x="13635" y="18134"/>
                  </a:cubicBezTo>
                  <a:cubicBezTo>
                    <a:pt x="18460" y="18134"/>
                    <a:pt x="23259" y="15623"/>
                    <a:pt x="26090" y="11093"/>
                  </a:cubicBezTo>
                  <a:cubicBezTo>
                    <a:pt x="28259" y="7622"/>
                    <a:pt x="28853" y="3628"/>
                    <a:pt x="2805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41600" y="1870125"/>
              <a:ext cx="131525" cy="89525"/>
            </a:xfrm>
            <a:custGeom>
              <a:avLst/>
              <a:gdLst/>
              <a:ahLst/>
              <a:cxnLst/>
              <a:rect l="l" t="t" r="r" b="b"/>
              <a:pathLst>
                <a:path w="5261" h="3581" extrusionOk="0">
                  <a:moveTo>
                    <a:pt x="2080" y="1"/>
                  </a:moveTo>
                  <a:cubicBezTo>
                    <a:pt x="1232" y="1"/>
                    <a:pt x="525" y="360"/>
                    <a:pt x="307" y="984"/>
                  </a:cubicBezTo>
                  <a:cubicBezTo>
                    <a:pt x="1" y="1867"/>
                    <a:pt x="793" y="2942"/>
                    <a:pt x="2075" y="3388"/>
                  </a:cubicBezTo>
                  <a:cubicBezTo>
                    <a:pt x="2451" y="3519"/>
                    <a:pt x="2828" y="3581"/>
                    <a:pt x="3180" y="3581"/>
                  </a:cubicBezTo>
                  <a:cubicBezTo>
                    <a:pt x="4029" y="3581"/>
                    <a:pt x="4737" y="3221"/>
                    <a:pt x="4953" y="2596"/>
                  </a:cubicBezTo>
                  <a:cubicBezTo>
                    <a:pt x="5260" y="1716"/>
                    <a:pt x="4468" y="638"/>
                    <a:pt x="3184" y="193"/>
                  </a:cubicBezTo>
                  <a:cubicBezTo>
                    <a:pt x="2808" y="63"/>
                    <a:pt x="2432" y="1"/>
                    <a:pt x="2080"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838850" y="1898975"/>
              <a:ext cx="158975" cy="83000"/>
            </a:xfrm>
            <a:custGeom>
              <a:avLst/>
              <a:gdLst/>
              <a:ahLst/>
              <a:cxnLst/>
              <a:rect l="l" t="t" r="r" b="b"/>
              <a:pathLst>
                <a:path w="6359" h="3320" extrusionOk="0">
                  <a:moveTo>
                    <a:pt x="5636" y="1"/>
                  </a:moveTo>
                  <a:lnTo>
                    <a:pt x="5636" y="1"/>
                  </a:lnTo>
                  <a:cubicBezTo>
                    <a:pt x="5890" y="491"/>
                    <a:pt x="5963" y="1007"/>
                    <a:pt x="5798" y="1483"/>
                  </a:cubicBezTo>
                  <a:cubicBezTo>
                    <a:pt x="5505" y="2329"/>
                    <a:pt x="4547" y="2816"/>
                    <a:pt x="3396" y="2816"/>
                  </a:cubicBezTo>
                  <a:cubicBezTo>
                    <a:pt x="2919" y="2816"/>
                    <a:pt x="2408" y="2732"/>
                    <a:pt x="1897" y="2555"/>
                  </a:cubicBezTo>
                  <a:cubicBezTo>
                    <a:pt x="1097" y="2278"/>
                    <a:pt x="438" y="1815"/>
                    <a:pt x="0" y="1283"/>
                  </a:cubicBezTo>
                  <a:lnTo>
                    <a:pt x="0" y="1283"/>
                  </a:lnTo>
                  <a:cubicBezTo>
                    <a:pt x="386" y="2022"/>
                    <a:pt x="1186" y="2696"/>
                    <a:pt x="2234" y="3059"/>
                  </a:cubicBezTo>
                  <a:cubicBezTo>
                    <a:pt x="2743" y="3236"/>
                    <a:pt x="3252" y="3319"/>
                    <a:pt x="3729" y="3319"/>
                  </a:cubicBezTo>
                  <a:cubicBezTo>
                    <a:pt x="4880" y="3319"/>
                    <a:pt x="5840" y="2832"/>
                    <a:pt x="6134" y="1986"/>
                  </a:cubicBezTo>
                  <a:cubicBezTo>
                    <a:pt x="6358" y="1343"/>
                    <a:pt x="6146" y="623"/>
                    <a:pt x="5636"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843750" y="1870125"/>
              <a:ext cx="115700" cy="72425"/>
            </a:xfrm>
            <a:custGeom>
              <a:avLst/>
              <a:gdLst/>
              <a:ahLst/>
              <a:cxnLst/>
              <a:rect l="l" t="t" r="r" b="b"/>
              <a:pathLst>
                <a:path w="4628" h="2897" extrusionOk="0">
                  <a:moveTo>
                    <a:pt x="1995" y="1"/>
                  </a:moveTo>
                  <a:cubicBezTo>
                    <a:pt x="1145" y="1"/>
                    <a:pt x="438" y="361"/>
                    <a:pt x="221" y="985"/>
                  </a:cubicBezTo>
                  <a:cubicBezTo>
                    <a:pt x="0" y="1626"/>
                    <a:pt x="362" y="2369"/>
                    <a:pt x="1066" y="2897"/>
                  </a:cubicBezTo>
                  <a:cubicBezTo>
                    <a:pt x="787" y="2481"/>
                    <a:pt x="681" y="2026"/>
                    <a:pt x="825" y="1610"/>
                  </a:cubicBezTo>
                  <a:cubicBezTo>
                    <a:pt x="1042" y="986"/>
                    <a:pt x="1749" y="627"/>
                    <a:pt x="2598" y="627"/>
                  </a:cubicBezTo>
                  <a:cubicBezTo>
                    <a:pt x="2950" y="627"/>
                    <a:pt x="3326" y="689"/>
                    <a:pt x="3702" y="819"/>
                  </a:cubicBezTo>
                  <a:cubicBezTo>
                    <a:pt x="4034" y="935"/>
                    <a:pt x="4347" y="1101"/>
                    <a:pt x="4627" y="1313"/>
                  </a:cubicBezTo>
                  <a:cubicBezTo>
                    <a:pt x="4313" y="845"/>
                    <a:pt x="3778" y="429"/>
                    <a:pt x="3100" y="193"/>
                  </a:cubicBezTo>
                  <a:cubicBezTo>
                    <a:pt x="2724" y="63"/>
                    <a:pt x="2347" y="1"/>
                    <a:pt x="199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392400" y="1854975"/>
              <a:ext cx="103600" cy="92125"/>
            </a:xfrm>
            <a:custGeom>
              <a:avLst/>
              <a:gdLst/>
              <a:ahLst/>
              <a:cxnLst/>
              <a:rect l="l" t="t" r="r" b="b"/>
              <a:pathLst>
                <a:path w="4144" h="3685" extrusionOk="0">
                  <a:moveTo>
                    <a:pt x="1523" y="1"/>
                  </a:moveTo>
                  <a:cubicBezTo>
                    <a:pt x="912" y="1"/>
                    <a:pt x="355" y="235"/>
                    <a:pt x="1" y="641"/>
                  </a:cubicBezTo>
                  <a:cubicBezTo>
                    <a:pt x="135" y="619"/>
                    <a:pt x="271" y="608"/>
                    <a:pt x="406" y="608"/>
                  </a:cubicBezTo>
                  <a:cubicBezTo>
                    <a:pt x="687" y="608"/>
                    <a:pt x="967" y="655"/>
                    <a:pt x="1232" y="750"/>
                  </a:cubicBezTo>
                  <a:cubicBezTo>
                    <a:pt x="2370" y="1146"/>
                    <a:pt x="3026" y="2235"/>
                    <a:pt x="2694" y="3185"/>
                  </a:cubicBezTo>
                  <a:cubicBezTo>
                    <a:pt x="2631" y="3368"/>
                    <a:pt x="2535" y="3537"/>
                    <a:pt x="2408" y="3684"/>
                  </a:cubicBezTo>
                  <a:cubicBezTo>
                    <a:pt x="3063" y="3566"/>
                    <a:pt x="3608" y="3172"/>
                    <a:pt x="3814" y="2579"/>
                  </a:cubicBezTo>
                  <a:cubicBezTo>
                    <a:pt x="4144" y="1628"/>
                    <a:pt x="3490" y="539"/>
                    <a:pt x="2351" y="143"/>
                  </a:cubicBezTo>
                  <a:cubicBezTo>
                    <a:pt x="2073" y="47"/>
                    <a:pt x="1793" y="1"/>
                    <a:pt x="152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318850" y="1823500"/>
              <a:ext cx="212250" cy="166600"/>
            </a:xfrm>
            <a:custGeom>
              <a:avLst/>
              <a:gdLst/>
              <a:ahLst/>
              <a:cxnLst/>
              <a:rect l="l" t="t" r="r" b="b"/>
              <a:pathLst>
                <a:path w="8490" h="6664" extrusionOk="0">
                  <a:moveTo>
                    <a:pt x="1850" y="0"/>
                  </a:moveTo>
                  <a:lnTo>
                    <a:pt x="1850" y="0"/>
                  </a:lnTo>
                  <a:cubicBezTo>
                    <a:pt x="1215" y="440"/>
                    <a:pt x="741" y="1056"/>
                    <a:pt x="535" y="1805"/>
                  </a:cubicBezTo>
                  <a:cubicBezTo>
                    <a:pt x="1" y="3748"/>
                    <a:pt x="1452" y="5840"/>
                    <a:pt x="3777" y="6480"/>
                  </a:cubicBezTo>
                  <a:cubicBezTo>
                    <a:pt x="4233" y="6605"/>
                    <a:pt x="4687" y="6664"/>
                    <a:pt x="5127" y="6664"/>
                  </a:cubicBezTo>
                  <a:cubicBezTo>
                    <a:pt x="6531" y="6664"/>
                    <a:pt x="7792" y="6061"/>
                    <a:pt x="8490" y="5060"/>
                  </a:cubicBezTo>
                  <a:lnTo>
                    <a:pt x="8490" y="5060"/>
                  </a:lnTo>
                  <a:cubicBezTo>
                    <a:pt x="7806" y="5527"/>
                    <a:pt x="6937" y="5791"/>
                    <a:pt x="6006" y="5791"/>
                  </a:cubicBezTo>
                  <a:cubicBezTo>
                    <a:pt x="5563" y="5791"/>
                    <a:pt x="5107" y="5732"/>
                    <a:pt x="4650" y="5606"/>
                  </a:cubicBezTo>
                  <a:cubicBezTo>
                    <a:pt x="2325" y="4969"/>
                    <a:pt x="873" y="2876"/>
                    <a:pt x="1406" y="934"/>
                  </a:cubicBezTo>
                  <a:cubicBezTo>
                    <a:pt x="1499" y="593"/>
                    <a:pt x="1657" y="283"/>
                    <a:pt x="185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4959950" y="1941925"/>
              <a:ext cx="65125" cy="52875"/>
            </a:xfrm>
            <a:custGeom>
              <a:avLst/>
              <a:gdLst/>
              <a:ahLst/>
              <a:cxnLst/>
              <a:rect l="l" t="t" r="r" b="b"/>
              <a:pathLst>
                <a:path w="2605" h="2115" extrusionOk="0">
                  <a:moveTo>
                    <a:pt x="2364" y="1"/>
                  </a:moveTo>
                  <a:lnTo>
                    <a:pt x="2364" y="1"/>
                  </a:lnTo>
                  <a:cubicBezTo>
                    <a:pt x="2386" y="344"/>
                    <a:pt x="2280" y="717"/>
                    <a:pt x="2031" y="1035"/>
                  </a:cubicBezTo>
                  <a:cubicBezTo>
                    <a:pt x="1727" y="1421"/>
                    <a:pt x="1294" y="1632"/>
                    <a:pt x="888" y="1632"/>
                  </a:cubicBezTo>
                  <a:cubicBezTo>
                    <a:pt x="653" y="1632"/>
                    <a:pt x="427" y="1561"/>
                    <a:pt x="240" y="1414"/>
                  </a:cubicBezTo>
                  <a:cubicBezTo>
                    <a:pt x="145" y="1340"/>
                    <a:pt x="63" y="1248"/>
                    <a:pt x="1" y="1144"/>
                  </a:cubicBezTo>
                  <a:lnTo>
                    <a:pt x="1" y="1144"/>
                  </a:lnTo>
                  <a:cubicBezTo>
                    <a:pt x="29" y="1441"/>
                    <a:pt x="148" y="1716"/>
                    <a:pt x="382" y="1898"/>
                  </a:cubicBezTo>
                  <a:cubicBezTo>
                    <a:pt x="569" y="2044"/>
                    <a:pt x="795" y="2114"/>
                    <a:pt x="1029" y="2114"/>
                  </a:cubicBezTo>
                  <a:cubicBezTo>
                    <a:pt x="1436" y="2114"/>
                    <a:pt x="1869" y="1904"/>
                    <a:pt x="2173" y="1518"/>
                  </a:cubicBezTo>
                  <a:cubicBezTo>
                    <a:pt x="2551" y="1036"/>
                    <a:pt x="2604" y="434"/>
                    <a:pt x="236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4536100" y="1474475"/>
              <a:ext cx="71925" cy="49275"/>
            </a:xfrm>
            <a:custGeom>
              <a:avLst/>
              <a:gdLst/>
              <a:ahLst/>
              <a:cxnLst/>
              <a:rect l="l" t="t" r="r" b="b"/>
              <a:pathLst>
                <a:path w="2877" h="1971" extrusionOk="0">
                  <a:moveTo>
                    <a:pt x="1573" y="1"/>
                  </a:moveTo>
                  <a:cubicBezTo>
                    <a:pt x="1277" y="1"/>
                    <a:pt x="964" y="88"/>
                    <a:pt x="679" y="270"/>
                  </a:cubicBezTo>
                  <a:cubicBezTo>
                    <a:pt x="356" y="474"/>
                    <a:pt x="116" y="783"/>
                    <a:pt x="1" y="1147"/>
                  </a:cubicBezTo>
                  <a:cubicBezTo>
                    <a:pt x="116" y="1000"/>
                    <a:pt x="250" y="862"/>
                    <a:pt x="423" y="753"/>
                  </a:cubicBezTo>
                  <a:cubicBezTo>
                    <a:pt x="708" y="572"/>
                    <a:pt x="1022" y="484"/>
                    <a:pt x="1318" y="484"/>
                  </a:cubicBezTo>
                  <a:cubicBezTo>
                    <a:pt x="1741" y="484"/>
                    <a:pt x="2128" y="664"/>
                    <a:pt x="2345" y="1003"/>
                  </a:cubicBezTo>
                  <a:cubicBezTo>
                    <a:pt x="2527" y="1292"/>
                    <a:pt x="2554" y="1639"/>
                    <a:pt x="2449" y="1971"/>
                  </a:cubicBezTo>
                  <a:cubicBezTo>
                    <a:pt x="2797" y="1525"/>
                    <a:pt x="2876" y="954"/>
                    <a:pt x="2601" y="521"/>
                  </a:cubicBezTo>
                  <a:cubicBezTo>
                    <a:pt x="2384" y="180"/>
                    <a:pt x="1997" y="1"/>
                    <a:pt x="157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4945775" y="1613600"/>
              <a:ext cx="68825" cy="55300"/>
            </a:xfrm>
            <a:custGeom>
              <a:avLst/>
              <a:gdLst/>
              <a:ahLst/>
              <a:cxnLst/>
              <a:rect l="l" t="t" r="r" b="b"/>
              <a:pathLst>
                <a:path w="2753" h="2212" extrusionOk="0">
                  <a:moveTo>
                    <a:pt x="1326" y="0"/>
                  </a:moveTo>
                  <a:cubicBezTo>
                    <a:pt x="1156" y="0"/>
                    <a:pt x="980" y="26"/>
                    <a:pt x="805" y="81"/>
                  </a:cubicBezTo>
                  <a:cubicBezTo>
                    <a:pt x="487" y="179"/>
                    <a:pt x="207" y="370"/>
                    <a:pt x="0" y="630"/>
                  </a:cubicBezTo>
                  <a:cubicBezTo>
                    <a:pt x="147" y="522"/>
                    <a:pt x="310" y="440"/>
                    <a:pt x="483" y="385"/>
                  </a:cubicBezTo>
                  <a:cubicBezTo>
                    <a:pt x="657" y="330"/>
                    <a:pt x="833" y="304"/>
                    <a:pt x="1003" y="304"/>
                  </a:cubicBezTo>
                  <a:cubicBezTo>
                    <a:pt x="1594" y="304"/>
                    <a:pt x="2114" y="618"/>
                    <a:pt x="2272" y="1126"/>
                  </a:cubicBezTo>
                  <a:cubicBezTo>
                    <a:pt x="2389" y="1501"/>
                    <a:pt x="2281" y="1894"/>
                    <a:pt x="2025" y="2212"/>
                  </a:cubicBezTo>
                  <a:cubicBezTo>
                    <a:pt x="2506" y="1875"/>
                    <a:pt x="2753" y="1328"/>
                    <a:pt x="2594" y="822"/>
                  </a:cubicBezTo>
                  <a:cubicBezTo>
                    <a:pt x="2435" y="314"/>
                    <a:pt x="1917" y="0"/>
                    <a:pt x="132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4552850" y="1239350"/>
              <a:ext cx="139350" cy="72575"/>
            </a:xfrm>
            <a:custGeom>
              <a:avLst/>
              <a:gdLst/>
              <a:ahLst/>
              <a:cxnLst/>
              <a:rect l="l" t="t" r="r" b="b"/>
              <a:pathLst>
                <a:path w="5574" h="2903" extrusionOk="0">
                  <a:moveTo>
                    <a:pt x="2321" y="1"/>
                  </a:moveTo>
                  <a:cubicBezTo>
                    <a:pt x="1174" y="1"/>
                    <a:pt x="271" y="424"/>
                    <a:pt x="130" y="1110"/>
                  </a:cubicBezTo>
                  <a:cubicBezTo>
                    <a:pt x="1" y="1755"/>
                    <a:pt x="586" y="2447"/>
                    <a:pt x="1534" y="2902"/>
                  </a:cubicBezTo>
                  <a:cubicBezTo>
                    <a:pt x="1253" y="2575"/>
                    <a:pt x="1114" y="2219"/>
                    <a:pt x="1183" y="1878"/>
                  </a:cubicBezTo>
                  <a:cubicBezTo>
                    <a:pt x="1324" y="1192"/>
                    <a:pt x="2229" y="768"/>
                    <a:pt x="3376" y="768"/>
                  </a:cubicBezTo>
                  <a:cubicBezTo>
                    <a:pt x="3702" y="768"/>
                    <a:pt x="4047" y="802"/>
                    <a:pt x="4400" y="874"/>
                  </a:cubicBezTo>
                  <a:cubicBezTo>
                    <a:pt x="4806" y="956"/>
                    <a:pt x="5200" y="1089"/>
                    <a:pt x="5573" y="1268"/>
                  </a:cubicBezTo>
                  <a:cubicBezTo>
                    <a:pt x="5134" y="752"/>
                    <a:pt x="4328" y="307"/>
                    <a:pt x="3349" y="107"/>
                  </a:cubicBezTo>
                  <a:cubicBezTo>
                    <a:pt x="2995" y="35"/>
                    <a:pt x="2648" y="1"/>
                    <a:pt x="232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3174425" y="2413200"/>
              <a:ext cx="143600" cy="231125"/>
            </a:xfrm>
            <a:custGeom>
              <a:avLst/>
              <a:gdLst/>
              <a:ahLst/>
              <a:cxnLst/>
              <a:rect l="l" t="t" r="r" b="b"/>
              <a:pathLst>
                <a:path w="5744" h="9245" extrusionOk="0">
                  <a:moveTo>
                    <a:pt x="794" y="0"/>
                  </a:moveTo>
                  <a:cubicBezTo>
                    <a:pt x="633" y="0"/>
                    <a:pt x="482" y="33"/>
                    <a:pt x="343" y="101"/>
                  </a:cubicBezTo>
                  <a:cubicBezTo>
                    <a:pt x="125" y="208"/>
                    <a:pt x="43" y="404"/>
                    <a:pt x="0" y="431"/>
                  </a:cubicBezTo>
                  <a:cubicBezTo>
                    <a:pt x="721" y="679"/>
                    <a:pt x="2182" y="2101"/>
                    <a:pt x="3238" y="4311"/>
                  </a:cubicBezTo>
                  <a:cubicBezTo>
                    <a:pt x="4253" y="6437"/>
                    <a:pt x="4118" y="8413"/>
                    <a:pt x="3924" y="9192"/>
                  </a:cubicBezTo>
                  <a:cubicBezTo>
                    <a:pt x="4024" y="9227"/>
                    <a:pt x="4129" y="9244"/>
                    <a:pt x="4232" y="9244"/>
                  </a:cubicBezTo>
                  <a:cubicBezTo>
                    <a:pt x="4379" y="9244"/>
                    <a:pt x="4524" y="9210"/>
                    <a:pt x="4657" y="9141"/>
                  </a:cubicBezTo>
                  <a:cubicBezTo>
                    <a:pt x="5743" y="8623"/>
                    <a:pt x="5658" y="6179"/>
                    <a:pt x="4466" y="3683"/>
                  </a:cubicBezTo>
                  <a:cubicBezTo>
                    <a:pt x="3428" y="1507"/>
                    <a:pt x="1887" y="0"/>
                    <a:pt x="794"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3159675" y="2422900"/>
              <a:ext cx="135100" cy="220575"/>
            </a:xfrm>
            <a:custGeom>
              <a:avLst/>
              <a:gdLst/>
              <a:ahLst/>
              <a:cxnLst/>
              <a:rect l="l" t="t" r="r" b="b"/>
              <a:pathLst>
                <a:path w="5404" h="8823" extrusionOk="0">
                  <a:moveTo>
                    <a:pt x="761" y="0"/>
                  </a:moveTo>
                  <a:cubicBezTo>
                    <a:pt x="707" y="0"/>
                    <a:pt x="657" y="11"/>
                    <a:pt x="612" y="32"/>
                  </a:cubicBezTo>
                  <a:cubicBezTo>
                    <a:pt x="1" y="325"/>
                    <a:pt x="443" y="2520"/>
                    <a:pt x="1596" y="4939"/>
                  </a:cubicBezTo>
                  <a:cubicBezTo>
                    <a:pt x="2664" y="7178"/>
                    <a:pt x="3971" y="8822"/>
                    <a:pt x="4643" y="8822"/>
                  </a:cubicBezTo>
                  <a:cubicBezTo>
                    <a:pt x="4697" y="8822"/>
                    <a:pt x="4747" y="8812"/>
                    <a:pt x="4792" y="8790"/>
                  </a:cubicBezTo>
                  <a:cubicBezTo>
                    <a:pt x="5404" y="8499"/>
                    <a:pt x="4963" y="6302"/>
                    <a:pt x="3809" y="3883"/>
                  </a:cubicBezTo>
                  <a:cubicBezTo>
                    <a:pt x="2740" y="1643"/>
                    <a:pt x="1433" y="0"/>
                    <a:pt x="761"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3191800" y="2502975"/>
              <a:ext cx="102950" cy="140525"/>
            </a:xfrm>
            <a:custGeom>
              <a:avLst/>
              <a:gdLst/>
              <a:ahLst/>
              <a:cxnLst/>
              <a:rect l="l" t="t" r="r" b="b"/>
              <a:pathLst>
                <a:path w="4118" h="5621" extrusionOk="0">
                  <a:moveTo>
                    <a:pt x="2178" y="0"/>
                  </a:moveTo>
                  <a:cubicBezTo>
                    <a:pt x="3091" y="2130"/>
                    <a:pt x="3403" y="3948"/>
                    <a:pt x="2849" y="4212"/>
                  </a:cubicBezTo>
                  <a:cubicBezTo>
                    <a:pt x="2804" y="4233"/>
                    <a:pt x="2754" y="4244"/>
                    <a:pt x="2701" y="4244"/>
                  </a:cubicBezTo>
                  <a:cubicBezTo>
                    <a:pt x="2099" y="4244"/>
                    <a:pt x="993" y="2921"/>
                    <a:pt x="1" y="1040"/>
                  </a:cubicBezTo>
                  <a:lnTo>
                    <a:pt x="1" y="1040"/>
                  </a:lnTo>
                  <a:cubicBezTo>
                    <a:pt x="97" y="1271"/>
                    <a:pt x="198" y="1500"/>
                    <a:pt x="312" y="1738"/>
                  </a:cubicBezTo>
                  <a:cubicBezTo>
                    <a:pt x="1379" y="3976"/>
                    <a:pt x="2685" y="5620"/>
                    <a:pt x="3358" y="5620"/>
                  </a:cubicBezTo>
                  <a:cubicBezTo>
                    <a:pt x="3412" y="5620"/>
                    <a:pt x="3462" y="5610"/>
                    <a:pt x="3507" y="5588"/>
                  </a:cubicBezTo>
                  <a:cubicBezTo>
                    <a:pt x="4117" y="5296"/>
                    <a:pt x="3678" y="3099"/>
                    <a:pt x="2524" y="680"/>
                  </a:cubicBezTo>
                  <a:cubicBezTo>
                    <a:pt x="2411" y="444"/>
                    <a:pt x="2295" y="222"/>
                    <a:pt x="217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4908175" y="1614100"/>
              <a:ext cx="105525" cy="84650"/>
            </a:xfrm>
            <a:custGeom>
              <a:avLst/>
              <a:gdLst/>
              <a:ahLst/>
              <a:cxnLst/>
              <a:rect l="l" t="t" r="r" b="b"/>
              <a:pathLst>
                <a:path w="4221" h="3386" extrusionOk="0">
                  <a:moveTo>
                    <a:pt x="1000" y="1"/>
                  </a:moveTo>
                  <a:lnTo>
                    <a:pt x="1000" y="1"/>
                  </a:lnTo>
                  <a:cubicBezTo>
                    <a:pt x="327" y="531"/>
                    <a:pt x="1" y="1356"/>
                    <a:pt x="248" y="2113"/>
                  </a:cubicBezTo>
                  <a:cubicBezTo>
                    <a:pt x="502" y="2900"/>
                    <a:pt x="1297" y="3385"/>
                    <a:pt x="2193" y="3385"/>
                  </a:cubicBezTo>
                  <a:cubicBezTo>
                    <a:pt x="2454" y="3385"/>
                    <a:pt x="2723" y="3344"/>
                    <a:pt x="2990" y="3257"/>
                  </a:cubicBezTo>
                  <a:cubicBezTo>
                    <a:pt x="3482" y="3099"/>
                    <a:pt x="3912" y="2793"/>
                    <a:pt x="4220" y="2378"/>
                  </a:cubicBezTo>
                  <a:lnTo>
                    <a:pt x="4220" y="2378"/>
                  </a:lnTo>
                  <a:cubicBezTo>
                    <a:pt x="3980" y="2565"/>
                    <a:pt x="3711" y="2709"/>
                    <a:pt x="3423" y="2802"/>
                  </a:cubicBezTo>
                  <a:cubicBezTo>
                    <a:pt x="3156" y="2889"/>
                    <a:pt x="2887" y="2930"/>
                    <a:pt x="2626" y="2930"/>
                  </a:cubicBezTo>
                  <a:cubicBezTo>
                    <a:pt x="1730" y="2930"/>
                    <a:pt x="935" y="2445"/>
                    <a:pt x="679" y="1658"/>
                  </a:cubicBezTo>
                  <a:cubicBezTo>
                    <a:pt x="496" y="1090"/>
                    <a:pt x="638" y="493"/>
                    <a:pt x="100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311700" y="3811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Cronograma de Actividades</a:t>
            </a:r>
            <a:endParaRPr dirty="0"/>
          </a:p>
        </p:txBody>
      </p:sp>
      <p:grpSp>
        <p:nvGrpSpPr>
          <p:cNvPr id="411" name="Google Shape;411;p32"/>
          <p:cNvGrpSpPr/>
          <p:nvPr/>
        </p:nvGrpSpPr>
        <p:grpSpPr>
          <a:xfrm rot="-1821123">
            <a:off x="3091638" y="2150265"/>
            <a:ext cx="6153633" cy="3260051"/>
            <a:chOff x="251750" y="1287825"/>
            <a:chExt cx="7133525" cy="3779175"/>
          </a:xfrm>
        </p:grpSpPr>
        <p:sp>
          <p:nvSpPr>
            <p:cNvPr id="412" name="Google Shape;412;p32"/>
            <p:cNvSpPr/>
            <p:nvPr/>
          </p:nvSpPr>
          <p:spPr>
            <a:xfrm>
              <a:off x="251750" y="2193000"/>
              <a:ext cx="6871125" cy="2874000"/>
            </a:xfrm>
            <a:custGeom>
              <a:avLst/>
              <a:gdLst/>
              <a:ahLst/>
              <a:cxnLst/>
              <a:rect l="l" t="t" r="r" b="b"/>
              <a:pathLst>
                <a:path w="274845" h="114960" fill="none" extrusionOk="0">
                  <a:moveTo>
                    <a:pt x="0" y="55826"/>
                  </a:moveTo>
                  <a:cubicBezTo>
                    <a:pt x="0" y="55826"/>
                    <a:pt x="46859" y="7437"/>
                    <a:pt x="83813" y="38069"/>
                  </a:cubicBezTo>
                  <a:cubicBezTo>
                    <a:pt x="120768" y="68702"/>
                    <a:pt x="143509" y="114960"/>
                    <a:pt x="202207" y="101670"/>
                  </a:cubicBezTo>
                  <a:cubicBezTo>
                    <a:pt x="260905" y="88378"/>
                    <a:pt x="274844" y="25319"/>
                    <a:pt x="261692" y="1"/>
                  </a:cubicBezTo>
                </a:path>
              </a:pathLst>
            </a:custGeom>
            <a:noFill/>
            <a:ln w="37900" cap="flat" cmpd="sng">
              <a:solidFill>
                <a:schemeClr val="l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262675" y="1695775"/>
              <a:ext cx="785550" cy="659325"/>
            </a:xfrm>
            <a:custGeom>
              <a:avLst/>
              <a:gdLst/>
              <a:ahLst/>
              <a:cxnLst/>
              <a:rect l="l" t="t" r="r" b="b"/>
              <a:pathLst>
                <a:path w="31422" h="26373" extrusionOk="0">
                  <a:moveTo>
                    <a:pt x="8190" y="1"/>
                  </a:moveTo>
                  <a:cubicBezTo>
                    <a:pt x="6878" y="1"/>
                    <a:pt x="5597" y="659"/>
                    <a:pt x="4854" y="1857"/>
                  </a:cubicBezTo>
                  <a:lnTo>
                    <a:pt x="1145" y="7831"/>
                  </a:lnTo>
                  <a:cubicBezTo>
                    <a:pt x="1" y="9675"/>
                    <a:pt x="570" y="12093"/>
                    <a:pt x="2410" y="13236"/>
                  </a:cubicBezTo>
                  <a:lnTo>
                    <a:pt x="23572" y="26373"/>
                  </a:lnTo>
                  <a:lnTo>
                    <a:pt x="31421" y="13728"/>
                  </a:lnTo>
                  <a:lnTo>
                    <a:pt x="10257" y="593"/>
                  </a:lnTo>
                  <a:cubicBezTo>
                    <a:pt x="9612" y="192"/>
                    <a:pt x="8897" y="1"/>
                    <a:pt x="8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283375" y="1695775"/>
              <a:ext cx="764850" cy="392500"/>
            </a:xfrm>
            <a:custGeom>
              <a:avLst/>
              <a:gdLst/>
              <a:ahLst/>
              <a:cxnLst/>
              <a:rect l="l" t="t" r="r" b="b"/>
              <a:pathLst>
                <a:path w="30594" h="15700" extrusionOk="0">
                  <a:moveTo>
                    <a:pt x="7362" y="1"/>
                  </a:moveTo>
                  <a:cubicBezTo>
                    <a:pt x="6050" y="1"/>
                    <a:pt x="4769" y="659"/>
                    <a:pt x="4026" y="1857"/>
                  </a:cubicBezTo>
                  <a:lnTo>
                    <a:pt x="317" y="7831"/>
                  </a:lnTo>
                  <a:cubicBezTo>
                    <a:pt x="192" y="8037"/>
                    <a:pt x="86" y="8253"/>
                    <a:pt x="1" y="8478"/>
                  </a:cubicBezTo>
                  <a:lnTo>
                    <a:pt x="2864" y="3867"/>
                  </a:lnTo>
                  <a:cubicBezTo>
                    <a:pt x="3607" y="2669"/>
                    <a:pt x="4888" y="2010"/>
                    <a:pt x="6200" y="2010"/>
                  </a:cubicBezTo>
                  <a:cubicBezTo>
                    <a:pt x="6907" y="2010"/>
                    <a:pt x="7622" y="2201"/>
                    <a:pt x="8267" y="2602"/>
                  </a:cubicBezTo>
                  <a:lnTo>
                    <a:pt x="29370" y="15699"/>
                  </a:lnTo>
                  <a:lnTo>
                    <a:pt x="30593" y="13728"/>
                  </a:lnTo>
                  <a:lnTo>
                    <a:pt x="9429" y="593"/>
                  </a:lnTo>
                  <a:cubicBezTo>
                    <a:pt x="8784" y="192"/>
                    <a:pt x="8069" y="1"/>
                    <a:pt x="7362" y="1"/>
                  </a:cubicBez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851975" y="2038950"/>
              <a:ext cx="305950" cy="351575"/>
            </a:xfrm>
            <a:custGeom>
              <a:avLst/>
              <a:gdLst/>
              <a:ahLst/>
              <a:cxnLst/>
              <a:rect l="l" t="t" r="r" b="b"/>
              <a:pathLst>
                <a:path w="12238" h="14063" extrusionOk="0">
                  <a:moveTo>
                    <a:pt x="7849" y="1"/>
                  </a:moveTo>
                  <a:lnTo>
                    <a:pt x="3818" y="6495"/>
                  </a:lnTo>
                  <a:lnTo>
                    <a:pt x="3816" y="6496"/>
                  </a:lnTo>
                  <a:lnTo>
                    <a:pt x="0" y="12644"/>
                  </a:lnTo>
                  <a:lnTo>
                    <a:pt x="7512" y="14062"/>
                  </a:lnTo>
                  <a:lnTo>
                    <a:pt x="9874" y="10256"/>
                  </a:lnTo>
                  <a:lnTo>
                    <a:pt x="12237" y="6449"/>
                  </a:lnTo>
                  <a:lnTo>
                    <a:pt x="7849"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039775" y="2200400"/>
              <a:ext cx="166675" cy="220350"/>
            </a:xfrm>
            <a:custGeom>
              <a:avLst/>
              <a:gdLst/>
              <a:ahLst/>
              <a:cxnLst/>
              <a:rect l="l" t="t" r="r" b="b"/>
              <a:pathLst>
                <a:path w="6667" h="8814" extrusionOk="0">
                  <a:moveTo>
                    <a:pt x="4719" y="0"/>
                  </a:moveTo>
                  <a:lnTo>
                    <a:pt x="0" y="7604"/>
                  </a:lnTo>
                  <a:lnTo>
                    <a:pt x="1948" y="8814"/>
                  </a:lnTo>
                  <a:lnTo>
                    <a:pt x="6667" y="1211"/>
                  </a:lnTo>
                  <a:lnTo>
                    <a:pt x="4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088450" y="2230550"/>
              <a:ext cx="251700" cy="297700"/>
            </a:xfrm>
            <a:custGeom>
              <a:avLst/>
              <a:gdLst/>
              <a:ahLst/>
              <a:cxnLst/>
              <a:rect l="l" t="t" r="r" b="b"/>
              <a:pathLst>
                <a:path w="10068" h="11908" extrusionOk="0">
                  <a:moveTo>
                    <a:pt x="4723" y="1"/>
                  </a:moveTo>
                  <a:lnTo>
                    <a:pt x="2477" y="3619"/>
                  </a:lnTo>
                  <a:lnTo>
                    <a:pt x="2363" y="3801"/>
                  </a:lnTo>
                  <a:lnTo>
                    <a:pt x="1" y="7608"/>
                  </a:lnTo>
                  <a:lnTo>
                    <a:pt x="3359" y="11907"/>
                  </a:lnTo>
                  <a:lnTo>
                    <a:pt x="6712" y="6507"/>
                  </a:lnTo>
                  <a:lnTo>
                    <a:pt x="6598" y="6428"/>
                  </a:lnTo>
                  <a:lnTo>
                    <a:pt x="6713" y="6501"/>
                  </a:lnTo>
                  <a:lnTo>
                    <a:pt x="10068" y="1099"/>
                  </a:lnTo>
                  <a:lnTo>
                    <a:pt x="4723" y="1"/>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51975" y="2038950"/>
              <a:ext cx="488175" cy="316125"/>
            </a:xfrm>
            <a:custGeom>
              <a:avLst/>
              <a:gdLst/>
              <a:ahLst/>
              <a:cxnLst/>
              <a:rect l="l" t="t" r="r" b="b"/>
              <a:pathLst>
                <a:path w="19527" h="12645" extrusionOk="0">
                  <a:moveTo>
                    <a:pt x="7849" y="1"/>
                  </a:moveTo>
                  <a:lnTo>
                    <a:pt x="3818" y="6495"/>
                  </a:lnTo>
                  <a:lnTo>
                    <a:pt x="3816" y="6496"/>
                  </a:lnTo>
                  <a:lnTo>
                    <a:pt x="0" y="12644"/>
                  </a:lnTo>
                  <a:lnTo>
                    <a:pt x="7" y="12644"/>
                  </a:lnTo>
                  <a:lnTo>
                    <a:pt x="2604" y="8463"/>
                  </a:lnTo>
                  <a:lnTo>
                    <a:pt x="6637" y="1967"/>
                  </a:lnTo>
                  <a:lnTo>
                    <a:pt x="10987" y="8362"/>
                  </a:lnTo>
                  <a:lnTo>
                    <a:pt x="12966" y="9636"/>
                  </a:lnTo>
                  <a:lnTo>
                    <a:pt x="12968" y="9631"/>
                  </a:lnTo>
                  <a:lnTo>
                    <a:pt x="18306" y="10728"/>
                  </a:lnTo>
                  <a:lnTo>
                    <a:pt x="19527" y="8763"/>
                  </a:lnTo>
                  <a:lnTo>
                    <a:pt x="14182" y="7665"/>
                  </a:lnTo>
                  <a:lnTo>
                    <a:pt x="14179" y="7668"/>
                  </a:lnTo>
                  <a:lnTo>
                    <a:pt x="12200" y="6395"/>
                  </a:lnTo>
                  <a:lnTo>
                    <a:pt x="7849" y="1"/>
                  </a:lnTo>
                  <a:close/>
                </a:path>
              </a:pathLst>
            </a:custGeom>
            <a:solidFill>
              <a:srgbClr val="7272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23075" y="2440450"/>
              <a:ext cx="2775" cy="1850"/>
            </a:xfrm>
            <a:custGeom>
              <a:avLst/>
              <a:gdLst/>
              <a:ahLst/>
              <a:cxnLst/>
              <a:rect l="l" t="t" r="r" b="b"/>
              <a:pathLst>
                <a:path w="111" h="74" extrusionOk="0">
                  <a:moveTo>
                    <a:pt x="0" y="0"/>
                  </a:moveTo>
                  <a:lnTo>
                    <a:pt x="106" y="73"/>
                  </a:lnTo>
                  <a:lnTo>
                    <a:pt x="111" y="68"/>
                  </a:lnTo>
                  <a:lnTo>
                    <a:pt x="0" y="0"/>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54375" y="1717675"/>
              <a:ext cx="264925" cy="385100"/>
            </a:xfrm>
            <a:custGeom>
              <a:avLst/>
              <a:gdLst/>
              <a:ahLst/>
              <a:cxnLst/>
              <a:rect l="l" t="t" r="r" b="b"/>
              <a:pathLst>
                <a:path w="10597" h="15404" extrusionOk="0">
                  <a:moveTo>
                    <a:pt x="9462" y="1"/>
                  </a:moveTo>
                  <a:cubicBezTo>
                    <a:pt x="9129" y="1"/>
                    <a:pt x="8804" y="167"/>
                    <a:pt x="8616" y="471"/>
                  </a:cubicBezTo>
                  <a:lnTo>
                    <a:pt x="289" y="13882"/>
                  </a:lnTo>
                  <a:cubicBezTo>
                    <a:pt x="0" y="14350"/>
                    <a:pt x="144" y="14964"/>
                    <a:pt x="612" y="15253"/>
                  </a:cubicBezTo>
                  <a:cubicBezTo>
                    <a:pt x="775" y="15355"/>
                    <a:pt x="957" y="15404"/>
                    <a:pt x="1136" y="15404"/>
                  </a:cubicBezTo>
                  <a:cubicBezTo>
                    <a:pt x="1468" y="15404"/>
                    <a:pt x="1793" y="15237"/>
                    <a:pt x="1981" y="14934"/>
                  </a:cubicBezTo>
                  <a:lnTo>
                    <a:pt x="10307" y="1520"/>
                  </a:lnTo>
                  <a:cubicBezTo>
                    <a:pt x="10596" y="1054"/>
                    <a:pt x="10453" y="439"/>
                    <a:pt x="9985" y="150"/>
                  </a:cubicBezTo>
                  <a:cubicBezTo>
                    <a:pt x="9822" y="49"/>
                    <a:pt x="9641" y="1"/>
                    <a:pt x="9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376250" y="1717825"/>
              <a:ext cx="243050" cy="384600"/>
            </a:xfrm>
            <a:custGeom>
              <a:avLst/>
              <a:gdLst/>
              <a:ahLst/>
              <a:cxnLst/>
              <a:rect l="l" t="t" r="r" b="b"/>
              <a:pathLst>
                <a:path w="9722" h="15384" extrusionOk="0">
                  <a:moveTo>
                    <a:pt x="8606" y="1"/>
                  </a:moveTo>
                  <a:cubicBezTo>
                    <a:pt x="8429" y="1"/>
                    <a:pt x="8253" y="49"/>
                    <a:pt x="8098" y="138"/>
                  </a:cubicBezTo>
                  <a:cubicBezTo>
                    <a:pt x="8188" y="163"/>
                    <a:pt x="8280" y="185"/>
                    <a:pt x="8363" y="237"/>
                  </a:cubicBezTo>
                  <a:cubicBezTo>
                    <a:pt x="8830" y="526"/>
                    <a:pt x="8974" y="1140"/>
                    <a:pt x="8683" y="1608"/>
                  </a:cubicBezTo>
                  <a:lnTo>
                    <a:pt x="358" y="15019"/>
                  </a:lnTo>
                  <a:cubicBezTo>
                    <a:pt x="268" y="15165"/>
                    <a:pt x="142" y="15266"/>
                    <a:pt x="1" y="15347"/>
                  </a:cubicBezTo>
                  <a:cubicBezTo>
                    <a:pt x="91" y="15372"/>
                    <a:pt x="184" y="15384"/>
                    <a:pt x="275" y="15384"/>
                  </a:cubicBezTo>
                  <a:cubicBezTo>
                    <a:pt x="603" y="15384"/>
                    <a:pt x="921" y="15227"/>
                    <a:pt x="1106" y="14928"/>
                  </a:cubicBezTo>
                  <a:lnTo>
                    <a:pt x="9432" y="1514"/>
                  </a:lnTo>
                  <a:cubicBezTo>
                    <a:pt x="9721" y="1048"/>
                    <a:pt x="9578" y="433"/>
                    <a:pt x="9110" y="144"/>
                  </a:cubicBezTo>
                  <a:cubicBezTo>
                    <a:pt x="8952" y="46"/>
                    <a:pt x="8778" y="1"/>
                    <a:pt x="86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140650" y="2180125"/>
              <a:ext cx="611250" cy="644400"/>
            </a:xfrm>
            <a:custGeom>
              <a:avLst/>
              <a:gdLst/>
              <a:ahLst/>
              <a:cxnLst/>
              <a:rect l="l" t="t" r="r" b="b"/>
              <a:pathLst>
                <a:path w="24450" h="25776" fill="none" extrusionOk="0">
                  <a:moveTo>
                    <a:pt x="24206" y="8287"/>
                  </a:moveTo>
                  <a:cubicBezTo>
                    <a:pt x="24381" y="8395"/>
                    <a:pt x="24449" y="8600"/>
                    <a:pt x="24357" y="8747"/>
                  </a:cubicBezTo>
                  <a:lnTo>
                    <a:pt x="13897" y="25600"/>
                  </a:lnTo>
                  <a:cubicBezTo>
                    <a:pt x="13807" y="25746"/>
                    <a:pt x="13594" y="25776"/>
                    <a:pt x="13418" y="25668"/>
                  </a:cubicBezTo>
                  <a:lnTo>
                    <a:pt x="243" y="17492"/>
                  </a:lnTo>
                  <a:cubicBezTo>
                    <a:pt x="68" y="17383"/>
                    <a:pt x="0" y="17178"/>
                    <a:pt x="90" y="17031"/>
                  </a:cubicBezTo>
                  <a:lnTo>
                    <a:pt x="10552" y="179"/>
                  </a:lnTo>
                  <a:cubicBezTo>
                    <a:pt x="10642" y="31"/>
                    <a:pt x="10857" y="0"/>
                    <a:pt x="11033" y="111"/>
                  </a:cubicBezTo>
                  <a:close/>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00750" y="2216375"/>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269200" y="2258900"/>
              <a:ext cx="269750" cy="434550"/>
            </a:xfrm>
            <a:custGeom>
              <a:avLst/>
              <a:gdLst/>
              <a:ahLst/>
              <a:cxnLst/>
              <a:rect l="l" t="t" r="r" b="b"/>
              <a:pathLst>
                <a:path w="10790" h="17382" fill="none" extrusionOk="0">
                  <a:moveTo>
                    <a:pt x="0" y="17381"/>
                  </a:moveTo>
                  <a:lnTo>
                    <a:pt x="1079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337650" y="2301375"/>
              <a:ext cx="269800" cy="434550"/>
            </a:xfrm>
            <a:custGeom>
              <a:avLst/>
              <a:gdLst/>
              <a:ahLst/>
              <a:cxnLst/>
              <a:rect l="l" t="t" r="r" b="b"/>
              <a:pathLst>
                <a:path w="10792" h="17382" fill="none" extrusionOk="0">
                  <a:moveTo>
                    <a:pt x="0" y="17382"/>
                  </a:moveTo>
                  <a:lnTo>
                    <a:pt x="10791"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406150" y="2343850"/>
              <a:ext cx="269750" cy="434550"/>
            </a:xfrm>
            <a:custGeom>
              <a:avLst/>
              <a:gdLst/>
              <a:ahLst/>
              <a:cxnLst/>
              <a:rect l="l" t="t" r="r" b="b"/>
              <a:pathLst>
                <a:path w="10790" h="17382" fill="none" extrusionOk="0">
                  <a:moveTo>
                    <a:pt x="0" y="17382"/>
                  </a:moveTo>
                  <a:lnTo>
                    <a:pt x="10789" y="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184625" y="253862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6229525" y="2466325"/>
              <a:ext cx="345200" cy="214275"/>
            </a:xfrm>
            <a:custGeom>
              <a:avLst/>
              <a:gdLst/>
              <a:ahLst/>
              <a:cxnLst/>
              <a:rect l="l" t="t" r="r" b="b"/>
              <a:pathLst>
                <a:path w="13808" h="8571" fill="none" extrusionOk="0">
                  <a:moveTo>
                    <a:pt x="0" y="1"/>
                  </a:moveTo>
                  <a:lnTo>
                    <a:pt x="13807" y="857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274375" y="2394000"/>
              <a:ext cx="345250" cy="214275"/>
            </a:xfrm>
            <a:custGeom>
              <a:avLst/>
              <a:gdLst/>
              <a:ahLst/>
              <a:cxnLst/>
              <a:rect l="l" t="t" r="r" b="b"/>
              <a:pathLst>
                <a:path w="13810" h="8571" fill="none" extrusionOk="0">
                  <a:moveTo>
                    <a:pt x="1" y="1"/>
                  </a:moveTo>
                  <a:lnTo>
                    <a:pt x="13809" y="8571"/>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19275" y="2321675"/>
              <a:ext cx="345225" cy="214325"/>
            </a:xfrm>
            <a:custGeom>
              <a:avLst/>
              <a:gdLst/>
              <a:ahLst/>
              <a:cxnLst/>
              <a:rect l="l" t="t" r="r" b="b"/>
              <a:pathLst>
                <a:path w="13809" h="8573" fill="none" extrusionOk="0">
                  <a:moveTo>
                    <a:pt x="0" y="1"/>
                  </a:moveTo>
                  <a:lnTo>
                    <a:pt x="13809" y="8572"/>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364175" y="2249400"/>
              <a:ext cx="345225" cy="214225"/>
            </a:xfrm>
            <a:custGeom>
              <a:avLst/>
              <a:gdLst/>
              <a:ahLst/>
              <a:cxnLst/>
              <a:rect l="l" t="t" r="r" b="b"/>
              <a:pathLst>
                <a:path w="13809" h="8569" fill="none" extrusionOk="0">
                  <a:moveTo>
                    <a:pt x="0" y="1"/>
                  </a:moveTo>
                  <a:lnTo>
                    <a:pt x="13809" y="8569"/>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565600" y="2204550"/>
              <a:ext cx="44025" cy="70925"/>
            </a:xfrm>
            <a:custGeom>
              <a:avLst/>
              <a:gdLst/>
              <a:ahLst/>
              <a:cxnLst/>
              <a:rect l="l" t="t" r="r" b="b"/>
              <a:pathLst>
                <a:path w="1761" h="2837" fill="none" extrusionOk="0">
                  <a:moveTo>
                    <a:pt x="1" y="2836"/>
                  </a:moveTo>
                  <a:lnTo>
                    <a:pt x="1760" y="0"/>
                  </a:lnTo>
                </a:path>
              </a:pathLst>
            </a:custGeom>
            <a:noFill/>
            <a:ln w="18975" cap="flat" cmpd="sng">
              <a:solidFill>
                <a:schemeClr val="accent1"/>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694475" y="1287825"/>
              <a:ext cx="611300" cy="644400"/>
            </a:xfrm>
            <a:custGeom>
              <a:avLst/>
              <a:gdLst/>
              <a:ahLst/>
              <a:cxnLst/>
              <a:rect l="l" t="t" r="r" b="b"/>
              <a:pathLst>
                <a:path w="24452" h="25776" fill="none" extrusionOk="0">
                  <a:moveTo>
                    <a:pt x="13419" y="25668"/>
                  </a:moveTo>
                  <a:cubicBezTo>
                    <a:pt x="13593" y="25776"/>
                    <a:pt x="13809" y="25746"/>
                    <a:pt x="13899" y="25599"/>
                  </a:cubicBezTo>
                  <a:lnTo>
                    <a:pt x="24361" y="8744"/>
                  </a:lnTo>
                  <a:cubicBezTo>
                    <a:pt x="24451" y="8600"/>
                    <a:pt x="24382" y="8393"/>
                    <a:pt x="24208" y="8287"/>
                  </a:cubicBezTo>
                  <a:lnTo>
                    <a:pt x="11033" y="108"/>
                  </a:lnTo>
                  <a:cubicBezTo>
                    <a:pt x="10858" y="1"/>
                    <a:pt x="10644" y="31"/>
                    <a:pt x="10553" y="175"/>
                  </a:cubicBezTo>
                  <a:lnTo>
                    <a:pt x="92" y="17029"/>
                  </a:lnTo>
                  <a:cubicBezTo>
                    <a:pt x="1" y="17176"/>
                    <a:pt x="69" y="17382"/>
                    <a:pt x="244" y="17491"/>
                  </a:cubicBezTo>
                  <a:close/>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754600" y="1324075"/>
              <a:ext cx="269750" cy="434550"/>
            </a:xfrm>
            <a:custGeom>
              <a:avLst/>
              <a:gdLst/>
              <a:ahLst/>
              <a:cxnLst/>
              <a:rect l="l" t="t" r="r" b="b"/>
              <a:pathLst>
                <a:path w="10790" h="17382" fill="none" extrusionOk="0">
                  <a:moveTo>
                    <a:pt x="10789" y="0"/>
                  </a:moveTo>
                  <a:lnTo>
                    <a:pt x="0" y="1738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823075" y="1366525"/>
              <a:ext cx="269675" cy="434575"/>
            </a:xfrm>
            <a:custGeom>
              <a:avLst/>
              <a:gdLst/>
              <a:ahLst/>
              <a:cxnLst/>
              <a:rect l="l" t="t" r="r" b="b"/>
              <a:pathLst>
                <a:path w="10787" h="17383" fill="none" extrusionOk="0">
                  <a:moveTo>
                    <a:pt x="10787" y="0"/>
                  </a:moveTo>
                  <a:lnTo>
                    <a:pt x="1" y="1738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91525" y="1409075"/>
              <a:ext cx="269750" cy="434525"/>
            </a:xfrm>
            <a:custGeom>
              <a:avLst/>
              <a:gdLst/>
              <a:ahLst/>
              <a:cxnLst/>
              <a:rect l="l" t="t" r="r" b="b"/>
              <a:pathLst>
                <a:path w="10790" h="17381" fill="none" extrusionOk="0">
                  <a:moveTo>
                    <a:pt x="10790" y="1"/>
                  </a:moveTo>
                  <a:lnTo>
                    <a:pt x="1" y="1738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959975" y="1451550"/>
              <a:ext cx="269750" cy="434575"/>
            </a:xfrm>
            <a:custGeom>
              <a:avLst/>
              <a:gdLst/>
              <a:ahLst/>
              <a:cxnLst/>
              <a:rect l="l" t="t" r="r" b="b"/>
              <a:pathLst>
                <a:path w="10790" h="17383" fill="none" extrusionOk="0">
                  <a:moveTo>
                    <a:pt x="10790" y="1"/>
                  </a:moveTo>
                  <a:lnTo>
                    <a:pt x="1" y="17382"/>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916550" y="1359450"/>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6871700" y="1431775"/>
              <a:ext cx="345200" cy="214250"/>
            </a:xfrm>
            <a:custGeom>
              <a:avLst/>
              <a:gdLst/>
              <a:ahLst/>
              <a:cxnLst/>
              <a:rect l="l" t="t" r="r" b="b"/>
              <a:pathLst>
                <a:path w="13808" h="8570" fill="none" extrusionOk="0">
                  <a:moveTo>
                    <a:pt x="0" y="0"/>
                  </a:moveTo>
                  <a:lnTo>
                    <a:pt x="13807"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26750" y="1504075"/>
              <a:ext cx="345250" cy="214225"/>
            </a:xfrm>
            <a:custGeom>
              <a:avLst/>
              <a:gdLst/>
              <a:ahLst/>
              <a:cxnLst/>
              <a:rect l="l" t="t" r="r" b="b"/>
              <a:pathLst>
                <a:path w="13810" h="8569" fill="none" extrusionOk="0">
                  <a:moveTo>
                    <a:pt x="1" y="1"/>
                  </a:moveTo>
                  <a:lnTo>
                    <a:pt x="13809" y="8569"/>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81900" y="1576375"/>
              <a:ext cx="345200" cy="214300"/>
            </a:xfrm>
            <a:custGeom>
              <a:avLst/>
              <a:gdLst/>
              <a:ahLst/>
              <a:cxnLst/>
              <a:rect l="l" t="t" r="r" b="b"/>
              <a:pathLst>
                <a:path w="13808" h="8572" fill="none" extrusionOk="0">
                  <a:moveTo>
                    <a:pt x="1" y="0"/>
                  </a:moveTo>
                  <a:lnTo>
                    <a:pt x="13807" y="8571"/>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7050" y="1648700"/>
              <a:ext cx="345150" cy="214250"/>
            </a:xfrm>
            <a:custGeom>
              <a:avLst/>
              <a:gdLst/>
              <a:ahLst/>
              <a:cxnLst/>
              <a:rect l="l" t="t" r="r" b="b"/>
              <a:pathLst>
                <a:path w="13806" h="8570" fill="none" extrusionOk="0">
                  <a:moveTo>
                    <a:pt x="0" y="0"/>
                  </a:moveTo>
                  <a:lnTo>
                    <a:pt x="13806" y="8570"/>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805775" y="1817650"/>
              <a:ext cx="44000" cy="70825"/>
            </a:xfrm>
            <a:custGeom>
              <a:avLst/>
              <a:gdLst/>
              <a:ahLst/>
              <a:cxnLst/>
              <a:rect l="l" t="t" r="r" b="b"/>
              <a:pathLst>
                <a:path w="1760" h="2833" fill="none" extrusionOk="0">
                  <a:moveTo>
                    <a:pt x="1760" y="0"/>
                  </a:moveTo>
                  <a:lnTo>
                    <a:pt x="0" y="2833"/>
                  </a:lnTo>
                </a:path>
              </a:pathLst>
            </a:custGeom>
            <a:noFill/>
            <a:ln w="18975" cap="flat" cmpd="sng">
              <a:solidFill>
                <a:schemeClr val="accent4"/>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56275" y="2393050"/>
              <a:ext cx="102725" cy="63750"/>
            </a:xfrm>
            <a:custGeom>
              <a:avLst/>
              <a:gdLst/>
              <a:ahLst/>
              <a:cxnLst/>
              <a:rect l="l" t="t" r="r" b="b"/>
              <a:pathLst>
                <a:path w="4109" h="2550" fill="none" extrusionOk="0">
                  <a:moveTo>
                    <a:pt x="0" y="1"/>
                  </a:moveTo>
                  <a:lnTo>
                    <a:pt x="4109" y="2549"/>
                  </a:lnTo>
                </a:path>
              </a:pathLst>
            </a:custGeom>
            <a:noFill/>
            <a:ln w="18975" cap="flat" cmpd="sng">
              <a:solidFill>
                <a:srgbClr val="72727C"/>
              </a:solidFill>
              <a:prstDash val="solid"/>
              <a:miter lim="15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316225" y="2419000"/>
              <a:ext cx="66800" cy="63150"/>
            </a:xfrm>
            <a:custGeom>
              <a:avLst/>
              <a:gdLst/>
              <a:ahLst/>
              <a:cxnLst/>
              <a:rect l="l" t="t" r="r" b="b"/>
              <a:pathLst>
                <a:path w="2672" h="2526" extrusionOk="0">
                  <a:moveTo>
                    <a:pt x="1344" y="1"/>
                  </a:moveTo>
                  <a:cubicBezTo>
                    <a:pt x="921" y="1"/>
                    <a:pt x="509" y="212"/>
                    <a:pt x="271" y="598"/>
                  </a:cubicBezTo>
                  <a:cubicBezTo>
                    <a:pt x="0" y="1031"/>
                    <a:pt x="19" y="1584"/>
                    <a:pt x="316" y="2000"/>
                  </a:cubicBezTo>
                  <a:cubicBezTo>
                    <a:pt x="558" y="2335"/>
                    <a:pt x="942" y="2526"/>
                    <a:pt x="1344" y="2526"/>
                  </a:cubicBezTo>
                  <a:cubicBezTo>
                    <a:pt x="1439" y="2526"/>
                    <a:pt x="1535" y="2515"/>
                    <a:pt x="1630" y="2493"/>
                  </a:cubicBezTo>
                  <a:cubicBezTo>
                    <a:pt x="2128" y="2376"/>
                    <a:pt x="2506" y="1971"/>
                    <a:pt x="2588" y="1469"/>
                  </a:cubicBezTo>
                  <a:cubicBezTo>
                    <a:pt x="2672" y="964"/>
                    <a:pt x="2443" y="460"/>
                    <a:pt x="2009" y="191"/>
                  </a:cubicBezTo>
                  <a:cubicBezTo>
                    <a:pt x="1802" y="62"/>
                    <a:pt x="1571" y="1"/>
                    <a:pt x="1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38350" y="2419075"/>
              <a:ext cx="46925" cy="63025"/>
            </a:xfrm>
            <a:custGeom>
              <a:avLst/>
              <a:gdLst/>
              <a:ahLst/>
              <a:cxnLst/>
              <a:rect l="l" t="t" r="r" b="b"/>
              <a:pathLst>
                <a:path w="1877" h="2521" extrusionOk="0">
                  <a:moveTo>
                    <a:pt x="463" y="0"/>
                  </a:moveTo>
                  <a:cubicBezTo>
                    <a:pt x="348" y="0"/>
                    <a:pt x="234" y="16"/>
                    <a:pt x="122" y="48"/>
                  </a:cubicBezTo>
                  <a:cubicBezTo>
                    <a:pt x="195" y="74"/>
                    <a:pt x="265" y="108"/>
                    <a:pt x="331" y="149"/>
                  </a:cubicBezTo>
                  <a:cubicBezTo>
                    <a:pt x="759" y="413"/>
                    <a:pt x="989" y="904"/>
                    <a:pt x="917" y="1401"/>
                  </a:cubicBezTo>
                  <a:cubicBezTo>
                    <a:pt x="845" y="1897"/>
                    <a:pt x="486" y="2303"/>
                    <a:pt x="1" y="2435"/>
                  </a:cubicBezTo>
                  <a:cubicBezTo>
                    <a:pt x="150" y="2493"/>
                    <a:pt x="304" y="2520"/>
                    <a:pt x="456" y="2520"/>
                  </a:cubicBezTo>
                  <a:cubicBezTo>
                    <a:pt x="922" y="2520"/>
                    <a:pt x="1367" y="2261"/>
                    <a:pt x="1586" y="1823"/>
                  </a:cubicBezTo>
                  <a:cubicBezTo>
                    <a:pt x="1877" y="1240"/>
                    <a:pt x="1676" y="531"/>
                    <a:pt x="1124" y="188"/>
                  </a:cubicBezTo>
                  <a:cubicBezTo>
                    <a:pt x="923" y="64"/>
                    <a:pt x="694" y="0"/>
                    <a:pt x="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476375" y="2058575"/>
              <a:ext cx="205125" cy="133550"/>
            </a:xfrm>
            <a:custGeom>
              <a:avLst/>
              <a:gdLst/>
              <a:ahLst/>
              <a:cxnLst/>
              <a:rect l="l" t="t" r="r" b="b"/>
              <a:pathLst>
                <a:path w="8205" h="5342" extrusionOk="0">
                  <a:moveTo>
                    <a:pt x="486" y="1"/>
                  </a:moveTo>
                  <a:cubicBezTo>
                    <a:pt x="344" y="1"/>
                    <a:pt x="205" y="72"/>
                    <a:pt x="125" y="202"/>
                  </a:cubicBezTo>
                  <a:cubicBezTo>
                    <a:pt x="0" y="403"/>
                    <a:pt x="62" y="667"/>
                    <a:pt x="263" y="790"/>
                  </a:cubicBezTo>
                  <a:lnTo>
                    <a:pt x="7492" y="5277"/>
                  </a:lnTo>
                  <a:cubicBezTo>
                    <a:pt x="7562" y="5320"/>
                    <a:pt x="7640" y="5341"/>
                    <a:pt x="7717" y="5341"/>
                  </a:cubicBezTo>
                  <a:cubicBezTo>
                    <a:pt x="7860" y="5341"/>
                    <a:pt x="7999" y="5270"/>
                    <a:pt x="8080" y="5141"/>
                  </a:cubicBezTo>
                  <a:cubicBezTo>
                    <a:pt x="8205" y="4940"/>
                    <a:pt x="8143" y="4676"/>
                    <a:pt x="7941" y="4553"/>
                  </a:cubicBezTo>
                  <a:lnTo>
                    <a:pt x="712" y="66"/>
                  </a:lnTo>
                  <a:cubicBezTo>
                    <a:pt x="641" y="22"/>
                    <a:pt x="563"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217;p17">
            <a:extLst>
              <a:ext uri="{FF2B5EF4-FFF2-40B4-BE49-F238E27FC236}">
                <a16:creationId xmlns:a16="http://schemas.microsoft.com/office/drawing/2014/main" id="{80DC3C91-3866-4CDE-B17A-82F1C10AD91C}"/>
              </a:ext>
            </a:extLst>
          </p:cNvPr>
          <p:cNvGrpSpPr/>
          <p:nvPr/>
        </p:nvGrpSpPr>
        <p:grpSpPr>
          <a:xfrm>
            <a:off x="936968" y="1289058"/>
            <a:ext cx="1412709" cy="1923461"/>
            <a:chOff x="1036275" y="1121000"/>
            <a:chExt cx="1412709" cy="1923461"/>
          </a:xfrm>
        </p:grpSpPr>
        <p:sp>
          <p:nvSpPr>
            <p:cNvPr id="84" name="Google Shape;218;p17">
              <a:extLst>
                <a:ext uri="{FF2B5EF4-FFF2-40B4-BE49-F238E27FC236}">
                  <a16:creationId xmlns:a16="http://schemas.microsoft.com/office/drawing/2014/main" id="{78E83399-4C63-427A-98DA-9E4AF1338FBC}"/>
                </a:ext>
              </a:extLst>
            </p:cNvPr>
            <p:cNvSpPr/>
            <p:nvPr/>
          </p:nvSpPr>
          <p:spPr>
            <a:xfrm>
              <a:off x="1812795" y="2639054"/>
              <a:ext cx="534944" cy="218918"/>
            </a:xfrm>
            <a:custGeom>
              <a:avLst/>
              <a:gdLst/>
              <a:ahLst/>
              <a:cxnLst/>
              <a:rect l="l" t="t" r="r" b="b"/>
              <a:pathLst>
                <a:path w="17110" h="7002" extrusionOk="0">
                  <a:moveTo>
                    <a:pt x="0" y="1"/>
                  </a:moveTo>
                  <a:lnTo>
                    <a:pt x="2810" y="3501"/>
                  </a:lnTo>
                  <a:lnTo>
                    <a:pt x="0" y="7002"/>
                  </a:lnTo>
                  <a:lnTo>
                    <a:pt x="14300" y="7002"/>
                  </a:lnTo>
                  <a:lnTo>
                    <a:pt x="17110" y="3501"/>
                  </a:lnTo>
                  <a:lnTo>
                    <a:pt x="14300" y="1"/>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85" name="Google Shape;219;p17">
              <a:extLst>
                <a:ext uri="{FF2B5EF4-FFF2-40B4-BE49-F238E27FC236}">
                  <a16:creationId xmlns:a16="http://schemas.microsoft.com/office/drawing/2014/main" id="{6B219637-349D-4C00-95EB-A4F18666B669}"/>
                </a:ext>
              </a:extLst>
            </p:cNvPr>
            <p:cNvSpPr/>
            <p:nvPr/>
          </p:nvSpPr>
          <p:spPr>
            <a:xfrm>
              <a:off x="1742447"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86" name="Google Shape;220;p17">
              <a:extLst>
                <a:ext uri="{FF2B5EF4-FFF2-40B4-BE49-F238E27FC236}">
                  <a16:creationId xmlns:a16="http://schemas.microsoft.com/office/drawing/2014/main" id="{26FE63DC-04DF-4065-95ED-96F816AA58FD}"/>
                </a:ext>
              </a:extLst>
            </p:cNvPr>
            <p:cNvSpPr/>
            <p:nvPr/>
          </p:nvSpPr>
          <p:spPr>
            <a:xfrm>
              <a:off x="1036275" y="1121000"/>
              <a:ext cx="1412709" cy="987693"/>
            </a:xfrm>
            <a:custGeom>
              <a:avLst/>
              <a:gdLst/>
              <a:ahLst/>
              <a:cxnLst/>
              <a:rect l="l" t="t" r="r" b="b"/>
              <a:pathLst>
                <a:path w="45185" h="31591" extrusionOk="0">
                  <a:moveTo>
                    <a:pt x="2858" y="0"/>
                  </a:moveTo>
                  <a:cubicBezTo>
                    <a:pt x="1274" y="0"/>
                    <a:pt x="0" y="1274"/>
                    <a:pt x="0" y="2846"/>
                  </a:cubicBezTo>
                  <a:lnTo>
                    <a:pt x="0" y="21669"/>
                  </a:lnTo>
                  <a:cubicBezTo>
                    <a:pt x="0" y="25753"/>
                    <a:pt x="3310" y="29063"/>
                    <a:pt x="7394" y="29063"/>
                  </a:cubicBezTo>
                  <a:lnTo>
                    <a:pt x="18121" y="29063"/>
                  </a:lnTo>
                  <a:cubicBezTo>
                    <a:pt x="18157" y="29111"/>
                    <a:pt x="18193" y="29170"/>
                    <a:pt x="18240" y="29206"/>
                  </a:cubicBezTo>
                  <a:lnTo>
                    <a:pt x="19241" y="30206"/>
                  </a:lnTo>
                  <a:cubicBezTo>
                    <a:pt x="20163" y="31129"/>
                    <a:pt x="21375" y="31590"/>
                    <a:pt x="22586" y="31590"/>
                  </a:cubicBezTo>
                  <a:cubicBezTo>
                    <a:pt x="23798" y="31590"/>
                    <a:pt x="25009" y="31129"/>
                    <a:pt x="25932" y="30206"/>
                  </a:cubicBezTo>
                  <a:lnTo>
                    <a:pt x="26932" y="29206"/>
                  </a:lnTo>
                  <a:cubicBezTo>
                    <a:pt x="26980" y="29170"/>
                    <a:pt x="27003" y="29111"/>
                    <a:pt x="27051" y="29063"/>
                  </a:cubicBezTo>
                  <a:lnTo>
                    <a:pt x="37779" y="29063"/>
                  </a:lnTo>
                  <a:cubicBezTo>
                    <a:pt x="41874" y="29063"/>
                    <a:pt x="45184" y="25753"/>
                    <a:pt x="45184" y="21669"/>
                  </a:cubicBezTo>
                  <a:lnTo>
                    <a:pt x="45184" y="2846"/>
                  </a:lnTo>
                  <a:cubicBezTo>
                    <a:pt x="45184" y="1274"/>
                    <a:pt x="43898"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200">
                <a:latin typeface="Fira Sans Extra Condensed"/>
                <a:ea typeface="Fira Sans Extra Condensed"/>
                <a:cs typeface="Fira Sans Extra Condensed"/>
                <a:sym typeface="Fira Sans Extra Condensed"/>
              </a:endParaRPr>
            </a:p>
            <a:p>
              <a:pPr marL="0" lvl="0" indent="0" algn="ctr" rtl="0">
                <a:spcBef>
                  <a:spcPts val="0"/>
                </a:spcBef>
                <a:spcAft>
                  <a:spcPts val="0"/>
                </a:spcAft>
                <a:buClr>
                  <a:schemeClr val="dk1"/>
                </a:buClr>
                <a:buSzPts val="1100"/>
                <a:buFont typeface="Arial"/>
                <a:buNone/>
              </a:pPr>
              <a:endParaRPr sz="1200">
                <a:latin typeface="Fira Sans Extra Condensed"/>
                <a:ea typeface="Fira Sans Extra Condensed"/>
                <a:cs typeface="Fira Sans Extra Condensed"/>
                <a:sym typeface="Fira Sans Extra Condensed"/>
              </a:endParaRPr>
            </a:p>
          </p:txBody>
        </p:sp>
        <p:sp>
          <p:nvSpPr>
            <p:cNvPr id="87" name="Google Shape;221;p17">
              <a:extLst>
                <a:ext uri="{FF2B5EF4-FFF2-40B4-BE49-F238E27FC236}">
                  <a16:creationId xmlns:a16="http://schemas.microsoft.com/office/drawing/2014/main" id="{2AE400B3-57D2-4FAB-AB38-4405FE3D25D2}"/>
                </a:ext>
              </a:extLst>
            </p:cNvPr>
            <p:cNvSpPr/>
            <p:nvPr/>
          </p:nvSpPr>
          <p:spPr>
            <a:xfrm>
              <a:off x="1036275" y="1121000"/>
              <a:ext cx="1412709" cy="336536"/>
            </a:xfrm>
            <a:custGeom>
              <a:avLst/>
              <a:gdLst/>
              <a:ahLst/>
              <a:cxnLst/>
              <a:rect l="l" t="t" r="r" b="b"/>
              <a:pathLst>
                <a:path w="45185" h="10764" extrusionOk="0">
                  <a:moveTo>
                    <a:pt x="2846" y="0"/>
                  </a:moveTo>
                  <a:cubicBezTo>
                    <a:pt x="1274" y="0"/>
                    <a:pt x="0" y="1274"/>
                    <a:pt x="0" y="2846"/>
                  </a:cubicBezTo>
                  <a:lnTo>
                    <a:pt x="0" y="10763"/>
                  </a:lnTo>
                  <a:lnTo>
                    <a:pt x="45184" y="10763"/>
                  </a:lnTo>
                  <a:lnTo>
                    <a:pt x="45184" y="2846"/>
                  </a:lnTo>
                  <a:cubicBezTo>
                    <a:pt x="45184" y="1274"/>
                    <a:pt x="43910" y="0"/>
                    <a:pt x="42339"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Fira Sans Extra Condensed Medium"/>
                  <a:ea typeface="Fira Sans Extra Condensed Medium"/>
                  <a:cs typeface="Fira Sans Extra Condensed Medium"/>
                  <a:sym typeface="Fira Sans Extra Condensed Medium"/>
                </a:rPr>
                <a:t>Diciembre – Sem 1</a:t>
              </a:r>
              <a:endParaRPr sz="12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8" name="Google Shape;222;p17">
              <a:extLst>
                <a:ext uri="{FF2B5EF4-FFF2-40B4-BE49-F238E27FC236}">
                  <a16:creationId xmlns:a16="http://schemas.microsoft.com/office/drawing/2014/main" id="{01190B17-3586-47E7-A55A-87636D6987B2}"/>
                </a:ext>
              </a:extLst>
            </p:cNvPr>
            <p:cNvSpPr/>
            <p:nvPr/>
          </p:nvSpPr>
          <p:spPr>
            <a:xfrm>
              <a:off x="1449454" y="2458524"/>
              <a:ext cx="585969" cy="585937"/>
            </a:xfrm>
            <a:custGeom>
              <a:avLst/>
              <a:gdLst/>
              <a:ahLst/>
              <a:cxnLst/>
              <a:rect l="l" t="t" r="r" b="b"/>
              <a:pathLst>
                <a:path w="18742" h="18741" extrusionOk="0">
                  <a:moveTo>
                    <a:pt x="9371" y="0"/>
                  </a:moveTo>
                  <a:cubicBezTo>
                    <a:pt x="4204" y="0"/>
                    <a:pt x="1" y="4191"/>
                    <a:pt x="1" y="9370"/>
                  </a:cubicBezTo>
                  <a:cubicBezTo>
                    <a:pt x="1" y="14538"/>
                    <a:pt x="4204" y="18741"/>
                    <a:pt x="9371" y="18741"/>
                  </a:cubicBezTo>
                  <a:cubicBezTo>
                    <a:pt x="14550" y="18741"/>
                    <a:pt x="18741" y="14538"/>
                    <a:pt x="18741" y="9370"/>
                  </a:cubicBezTo>
                  <a:cubicBezTo>
                    <a:pt x="18741" y="4191"/>
                    <a:pt x="14550" y="0"/>
                    <a:pt x="9371"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89" name="Google Shape;223;p17">
              <a:extLst>
                <a:ext uri="{FF2B5EF4-FFF2-40B4-BE49-F238E27FC236}">
                  <a16:creationId xmlns:a16="http://schemas.microsoft.com/office/drawing/2014/main" id="{1A459932-B590-4359-8D14-E9E17162F557}"/>
                </a:ext>
              </a:extLst>
            </p:cNvPr>
            <p:cNvSpPr/>
            <p:nvPr/>
          </p:nvSpPr>
          <p:spPr>
            <a:xfrm>
              <a:off x="1524680" y="2533344"/>
              <a:ext cx="435928" cy="436303"/>
            </a:xfrm>
            <a:custGeom>
              <a:avLst/>
              <a:gdLst/>
              <a:ahLst/>
              <a:cxnLst/>
              <a:rect l="l" t="t" r="r" b="b"/>
              <a:pathLst>
                <a:path w="13943" h="13955" extrusionOk="0">
                  <a:moveTo>
                    <a:pt x="6965" y="0"/>
                  </a:moveTo>
                  <a:cubicBezTo>
                    <a:pt x="3119" y="0"/>
                    <a:pt x="0" y="3120"/>
                    <a:pt x="0" y="6977"/>
                  </a:cubicBezTo>
                  <a:cubicBezTo>
                    <a:pt x="0" y="10823"/>
                    <a:pt x="3119" y="13954"/>
                    <a:pt x="6965" y="13954"/>
                  </a:cubicBezTo>
                  <a:cubicBezTo>
                    <a:pt x="10823" y="13954"/>
                    <a:pt x="13942" y="10823"/>
                    <a:pt x="13942" y="6977"/>
                  </a:cubicBezTo>
                  <a:cubicBezTo>
                    <a:pt x="13942"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90" name="Google Shape;224;p17">
              <a:extLst>
                <a:ext uri="{FF2B5EF4-FFF2-40B4-BE49-F238E27FC236}">
                  <a16:creationId xmlns:a16="http://schemas.microsoft.com/office/drawing/2014/main" id="{77A6C25C-2AF1-432A-A5CE-711D058F851D}"/>
                </a:ext>
              </a:extLst>
            </p:cNvPr>
            <p:cNvSpPr/>
            <p:nvPr/>
          </p:nvSpPr>
          <p:spPr>
            <a:xfrm>
              <a:off x="1637831" y="2646870"/>
              <a:ext cx="209601" cy="209225"/>
            </a:xfrm>
            <a:custGeom>
              <a:avLst/>
              <a:gdLst/>
              <a:ahLst/>
              <a:cxnLst/>
              <a:rect l="l" t="t" r="r" b="b"/>
              <a:pathLst>
                <a:path w="6704" h="6692" extrusionOk="0">
                  <a:moveTo>
                    <a:pt x="3346" y="453"/>
                  </a:moveTo>
                  <a:cubicBezTo>
                    <a:pt x="3656" y="453"/>
                    <a:pt x="3941" y="501"/>
                    <a:pt x="4215" y="584"/>
                  </a:cubicBezTo>
                  <a:cubicBezTo>
                    <a:pt x="3941" y="691"/>
                    <a:pt x="3584" y="846"/>
                    <a:pt x="3203" y="1084"/>
                  </a:cubicBezTo>
                  <a:cubicBezTo>
                    <a:pt x="2870" y="929"/>
                    <a:pt x="2513" y="810"/>
                    <a:pt x="2108" y="727"/>
                  </a:cubicBezTo>
                  <a:cubicBezTo>
                    <a:pt x="2489" y="548"/>
                    <a:pt x="2906" y="453"/>
                    <a:pt x="3346" y="453"/>
                  </a:cubicBezTo>
                  <a:close/>
                  <a:moveTo>
                    <a:pt x="1632" y="1025"/>
                  </a:moveTo>
                  <a:cubicBezTo>
                    <a:pt x="2072" y="1084"/>
                    <a:pt x="2477" y="1179"/>
                    <a:pt x="2834" y="1322"/>
                  </a:cubicBezTo>
                  <a:cubicBezTo>
                    <a:pt x="2572" y="1513"/>
                    <a:pt x="2310" y="1739"/>
                    <a:pt x="2048" y="2001"/>
                  </a:cubicBezTo>
                  <a:lnTo>
                    <a:pt x="1298" y="1298"/>
                  </a:lnTo>
                  <a:cubicBezTo>
                    <a:pt x="1405" y="1191"/>
                    <a:pt x="1513" y="1108"/>
                    <a:pt x="1632" y="1025"/>
                  </a:cubicBezTo>
                  <a:close/>
                  <a:moveTo>
                    <a:pt x="4715" y="798"/>
                  </a:moveTo>
                  <a:cubicBezTo>
                    <a:pt x="5061" y="977"/>
                    <a:pt x="5358" y="1227"/>
                    <a:pt x="5596" y="1525"/>
                  </a:cubicBezTo>
                  <a:cubicBezTo>
                    <a:pt x="5573" y="2037"/>
                    <a:pt x="5489" y="2489"/>
                    <a:pt x="5358" y="2894"/>
                  </a:cubicBezTo>
                  <a:cubicBezTo>
                    <a:pt x="4954" y="2310"/>
                    <a:pt x="4382" y="1703"/>
                    <a:pt x="3584" y="1263"/>
                  </a:cubicBezTo>
                  <a:cubicBezTo>
                    <a:pt x="4096" y="977"/>
                    <a:pt x="4537" y="846"/>
                    <a:pt x="4715" y="798"/>
                  </a:cubicBezTo>
                  <a:close/>
                  <a:moveTo>
                    <a:pt x="1060" y="1572"/>
                  </a:moveTo>
                  <a:lnTo>
                    <a:pt x="1810" y="2275"/>
                  </a:lnTo>
                  <a:cubicBezTo>
                    <a:pt x="1596" y="2525"/>
                    <a:pt x="1405" y="2811"/>
                    <a:pt x="1239" y="3132"/>
                  </a:cubicBezTo>
                  <a:cubicBezTo>
                    <a:pt x="989" y="2632"/>
                    <a:pt x="870" y="2191"/>
                    <a:pt x="822" y="1941"/>
                  </a:cubicBezTo>
                  <a:cubicBezTo>
                    <a:pt x="893" y="1810"/>
                    <a:pt x="977" y="1691"/>
                    <a:pt x="1060" y="1572"/>
                  </a:cubicBezTo>
                  <a:close/>
                  <a:moveTo>
                    <a:pt x="5930" y="2025"/>
                  </a:moveTo>
                  <a:cubicBezTo>
                    <a:pt x="6132" y="2418"/>
                    <a:pt x="6239" y="2870"/>
                    <a:pt x="6239" y="3346"/>
                  </a:cubicBezTo>
                  <a:cubicBezTo>
                    <a:pt x="6239" y="3680"/>
                    <a:pt x="6192" y="3989"/>
                    <a:pt x="6085" y="4287"/>
                  </a:cubicBezTo>
                  <a:cubicBezTo>
                    <a:pt x="5989" y="4025"/>
                    <a:pt x="5835" y="3668"/>
                    <a:pt x="5608" y="3275"/>
                  </a:cubicBezTo>
                  <a:cubicBezTo>
                    <a:pt x="5751" y="2906"/>
                    <a:pt x="5858" y="2489"/>
                    <a:pt x="5930" y="2025"/>
                  </a:cubicBezTo>
                  <a:close/>
                  <a:moveTo>
                    <a:pt x="3215" y="1477"/>
                  </a:moveTo>
                  <a:cubicBezTo>
                    <a:pt x="4180" y="1941"/>
                    <a:pt x="4811" y="2656"/>
                    <a:pt x="5204" y="3299"/>
                  </a:cubicBezTo>
                  <a:cubicBezTo>
                    <a:pt x="5037" y="3704"/>
                    <a:pt x="4811" y="4061"/>
                    <a:pt x="4573" y="4370"/>
                  </a:cubicBezTo>
                  <a:lnTo>
                    <a:pt x="2310" y="2239"/>
                  </a:lnTo>
                  <a:cubicBezTo>
                    <a:pt x="2596" y="1929"/>
                    <a:pt x="2918" y="1679"/>
                    <a:pt x="3215" y="1477"/>
                  </a:cubicBezTo>
                  <a:close/>
                  <a:moveTo>
                    <a:pt x="596" y="2465"/>
                  </a:moveTo>
                  <a:cubicBezTo>
                    <a:pt x="691" y="2763"/>
                    <a:pt x="834" y="3132"/>
                    <a:pt x="1048" y="3525"/>
                  </a:cubicBezTo>
                  <a:cubicBezTo>
                    <a:pt x="917" y="3846"/>
                    <a:pt x="810" y="4192"/>
                    <a:pt x="739" y="4573"/>
                  </a:cubicBezTo>
                  <a:cubicBezTo>
                    <a:pt x="560" y="4204"/>
                    <a:pt x="453" y="3787"/>
                    <a:pt x="453" y="3346"/>
                  </a:cubicBezTo>
                  <a:cubicBezTo>
                    <a:pt x="453" y="3037"/>
                    <a:pt x="501" y="2751"/>
                    <a:pt x="596" y="2465"/>
                  </a:cubicBezTo>
                  <a:close/>
                  <a:moveTo>
                    <a:pt x="5430" y="3680"/>
                  </a:moveTo>
                  <a:cubicBezTo>
                    <a:pt x="5716" y="4215"/>
                    <a:pt x="5835" y="4668"/>
                    <a:pt x="5858" y="4787"/>
                  </a:cubicBezTo>
                  <a:cubicBezTo>
                    <a:pt x="5763" y="4954"/>
                    <a:pt x="5644" y="5108"/>
                    <a:pt x="5513" y="5263"/>
                  </a:cubicBezTo>
                  <a:lnTo>
                    <a:pt x="4823" y="4608"/>
                  </a:lnTo>
                  <a:cubicBezTo>
                    <a:pt x="5049" y="4335"/>
                    <a:pt x="5251" y="4025"/>
                    <a:pt x="5430" y="3680"/>
                  </a:cubicBezTo>
                  <a:close/>
                  <a:moveTo>
                    <a:pt x="2072" y="2513"/>
                  </a:moveTo>
                  <a:lnTo>
                    <a:pt x="4334" y="4644"/>
                  </a:lnTo>
                  <a:cubicBezTo>
                    <a:pt x="4049" y="4954"/>
                    <a:pt x="3739" y="5204"/>
                    <a:pt x="3453" y="5394"/>
                  </a:cubicBezTo>
                  <a:cubicBezTo>
                    <a:pt x="2477" y="4918"/>
                    <a:pt x="1846" y="4192"/>
                    <a:pt x="1453" y="3525"/>
                  </a:cubicBezTo>
                  <a:cubicBezTo>
                    <a:pt x="1620" y="3132"/>
                    <a:pt x="1834" y="2799"/>
                    <a:pt x="2072" y="2513"/>
                  </a:cubicBezTo>
                  <a:close/>
                  <a:moveTo>
                    <a:pt x="4584" y="4882"/>
                  </a:moveTo>
                  <a:lnTo>
                    <a:pt x="5263" y="5513"/>
                  </a:lnTo>
                  <a:cubicBezTo>
                    <a:pt x="5120" y="5632"/>
                    <a:pt x="4965" y="5751"/>
                    <a:pt x="4811" y="5835"/>
                  </a:cubicBezTo>
                  <a:cubicBezTo>
                    <a:pt x="4453" y="5775"/>
                    <a:pt x="4120" y="5680"/>
                    <a:pt x="3834" y="5561"/>
                  </a:cubicBezTo>
                  <a:cubicBezTo>
                    <a:pt x="4084" y="5370"/>
                    <a:pt x="4334" y="5144"/>
                    <a:pt x="4584" y="4882"/>
                  </a:cubicBezTo>
                  <a:close/>
                  <a:moveTo>
                    <a:pt x="1286" y="3918"/>
                  </a:moveTo>
                  <a:cubicBezTo>
                    <a:pt x="1691" y="4537"/>
                    <a:pt x="2275" y="5156"/>
                    <a:pt x="3108" y="5620"/>
                  </a:cubicBezTo>
                  <a:cubicBezTo>
                    <a:pt x="2739" y="5835"/>
                    <a:pt x="2429" y="5966"/>
                    <a:pt x="2251" y="6025"/>
                  </a:cubicBezTo>
                  <a:cubicBezTo>
                    <a:pt x="1763" y="5823"/>
                    <a:pt x="1346" y="5489"/>
                    <a:pt x="1024" y="5061"/>
                  </a:cubicBezTo>
                  <a:cubicBezTo>
                    <a:pt x="1072" y="4644"/>
                    <a:pt x="1167" y="4263"/>
                    <a:pt x="1286" y="3918"/>
                  </a:cubicBezTo>
                  <a:close/>
                  <a:moveTo>
                    <a:pt x="3477" y="5811"/>
                  </a:moveTo>
                  <a:cubicBezTo>
                    <a:pt x="3715" y="5918"/>
                    <a:pt x="3977" y="6013"/>
                    <a:pt x="4263" y="6085"/>
                  </a:cubicBezTo>
                  <a:cubicBezTo>
                    <a:pt x="3977" y="6180"/>
                    <a:pt x="3668" y="6240"/>
                    <a:pt x="3346" y="6240"/>
                  </a:cubicBezTo>
                  <a:cubicBezTo>
                    <a:pt x="3168" y="6240"/>
                    <a:pt x="2977" y="6216"/>
                    <a:pt x="2798" y="6180"/>
                  </a:cubicBezTo>
                  <a:cubicBezTo>
                    <a:pt x="2989" y="6097"/>
                    <a:pt x="3227" y="5966"/>
                    <a:pt x="3477" y="5811"/>
                  </a:cubicBezTo>
                  <a:close/>
                  <a:moveTo>
                    <a:pt x="3346" y="1"/>
                  </a:moveTo>
                  <a:cubicBezTo>
                    <a:pt x="1501" y="1"/>
                    <a:pt x="1" y="1489"/>
                    <a:pt x="1" y="3346"/>
                  </a:cubicBezTo>
                  <a:cubicBezTo>
                    <a:pt x="1" y="5192"/>
                    <a:pt x="1501" y="6692"/>
                    <a:pt x="3346" y="6692"/>
                  </a:cubicBezTo>
                  <a:cubicBezTo>
                    <a:pt x="5204" y="6692"/>
                    <a:pt x="6704" y="5192"/>
                    <a:pt x="6704" y="3346"/>
                  </a:cubicBezTo>
                  <a:cubicBezTo>
                    <a:pt x="6704" y="1489"/>
                    <a:pt x="5204" y="1"/>
                    <a:pt x="3346" y="1"/>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91" name="Google Shape;225;p17">
              <a:extLst>
                <a:ext uri="{FF2B5EF4-FFF2-40B4-BE49-F238E27FC236}">
                  <a16:creationId xmlns:a16="http://schemas.microsoft.com/office/drawing/2014/main" id="{1CA698B7-BEE8-44ED-80DB-1A2C0A123279}"/>
                </a:ext>
              </a:extLst>
            </p:cNvPr>
            <p:cNvSpPr txBox="1"/>
            <p:nvPr/>
          </p:nvSpPr>
          <p:spPr>
            <a:xfrm>
              <a:off x="1130650" y="1457525"/>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Formulación</a:t>
              </a:r>
              <a:r>
                <a:rPr lang="en" sz="1200" dirty="0">
                  <a:solidFill>
                    <a:srgbClr val="434343"/>
                  </a:solidFill>
                  <a:latin typeface="Roboto"/>
                  <a:ea typeface="Roboto"/>
                  <a:cs typeface="Roboto"/>
                  <a:sym typeface="Roboto"/>
                </a:rPr>
                <a:t> del problema</a:t>
              </a:r>
              <a:endParaRPr sz="1200" dirty="0">
                <a:solidFill>
                  <a:srgbClr val="434343"/>
                </a:solidFill>
                <a:latin typeface="Roboto"/>
                <a:ea typeface="Roboto"/>
                <a:cs typeface="Roboto"/>
                <a:sym typeface="Roboto"/>
              </a:endParaRPr>
            </a:p>
          </p:txBody>
        </p:sp>
      </p:grpSp>
      <p:grpSp>
        <p:nvGrpSpPr>
          <p:cNvPr id="92" name="Google Shape;226;p17">
            <a:extLst>
              <a:ext uri="{FF2B5EF4-FFF2-40B4-BE49-F238E27FC236}">
                <a16:creationId xmlns:a16="http://schemas.microsoft.com/office/drawing/2014/main" id="{0BD9D0EC-ED9D-43B4-8000-432052798F44}"/>
              </a:ext>
            </a:extLst>
          </p:cNvPr>
          <p:cNvGrpSpPr/>
          <p:nvPr/>
        </p:nvGrpSpPr>
        <p:grpSpPr>
          <a:xfrm>
            <a:off x="3191741" y="1289058"/>
            <a:ext cx="1412334" cy="1923462"/>
            <a:chOff x="3291048" y="1121000"/>
            <a:chExt cx="1412334" cy="1923462"/>
          </a:xfrm>
        </p:grpSpPr>
        <p:sp>
          <p:nvSpPr>
            <p:cNvPr id="93" name="Google Shape;227;p17">
              <a:extLst>
                <a:ext uri="{FF2B5EF4-FFF2-40B4-BE49-F238E27FC236}">
                  <a16:creationId xmlns:a16="http://schemas.microsoft.com/office/drawing/2014/main" id="{77448B53-810F-4765-A87C-53ED8D7118D8}"/>
                </a:ext>
              </a:extLst>
            </p:cNvPr>
            <p:cNvSpPr/>
            <p:nvPr/>
          </p:nvSpPr>
          <p:spPr>
            <a:xfrm>
              <a:off x="3997219"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4" name="Google Shape;228;p17">
              <a:extLst>
                <a:ext uri="{FF2B5EF4-FFF2-40B4-BE49-F238E27FC236}">
                  <a16:creationId xmlns:a16="http://schemas.microsoft.com/office/drawing/2014/main" id="{C7A57CC2-DA3A-4803-BF66-3AFFB5B9E2F0}"/>
                </a:ext>
              </a:extLst>
            </p:cNvPr>
            <p:cNvSpPr/>
            <p:nvPr/>
          </p:nvSpPr>
          <p:spPr>
            <a:xfrm>
              <a:off x="3291048" y="1121000"/>
              <a:ext cx="1412334" cy="987693"/>
            </a:xfrm>
            <a:custGeom>
              <a:avLst/>
              <a:gdLst/>
              <a:ahLst/>
              <a:cxnLst/>
              <a:rect l="l" t="t" r="r" b="b"/>
              <a:pathLst>
                <a:path w="45173" h="31591" extrusionOk="0">
                  <a:moveTo>
                    <a:pt x="2846" y="0"/>
                  </a:moveTo>
                  <a:cubicBezTo>
                    <a:pt x="1274" y="0"/>
                    <a:pt x="0" y="1274"/>
                    <a:pt x="0" y="2846"/>
                  </a:cubicBezTo>
                  <a:lnTo>
                    <a:pt x="0" y="21669"/>
                  </a:lnTo>
                  <a:cubicBezTo>
                    <a:pt x="0" y="25753"/>
                    <a:pt x="3310" y="29063"/>
                    <a:pt x="7394" y="29063"/>
                  </a:cubicBezTo>
                  <a:lnTo>
                    <a:pt x="18121" y="29063"/>
                  </a:lnTo>
                  <a:cubicBezTo>
                    <a:pt x="18157" y="29111"/>
                    <a:pt x="18193" y="29170"/>
                    <a:pt x="18241" y="29206"/>
                  </a:cubicBezTo>
                  <a:lnTo>
                    <a:pt x="19229" y="30206"/>
                  </a:lnTo>
                  <a:cubicBezTo>
                    <a:pt x="20157" y="31129"/>
                    <a:pt x="21369" y="31590"/>
                    <a:pt x="22580" y="31590"/>
                  </a:cubicBezTo>
                  <a:cubicBezTo>
                    <a:pt x="23792" y="31590"/>
                    <a:pt x="25003" y="31129"/>
                    <a:pt x="25932" y="30206"/>
                  </a:cubicBezTo>
                  <a:lnTo>
                    <a:pt x="26920" y="29206"/>
                  </a:lnTo>
                  <a:cubicBezTo>
                    <a:pt x="26968" y="29170"/>
                    <a:pt x="27004" y="29111"/>
                    <a:pt x="27039" y="29063"/>
                  </a:cubicBezTo>
                  <a:lnTo>
                    <a:pt x="37779" y="29063"/>
                  </a:lnTo>
                  <a:cubicBezTo>
                    <a:pt x="41863" y="29063"/>
                    <a:pt x="45172" y="25753"/>
                    <a:pt x="45172" y="21669"/>
                  </a:cubicBezTo>
                  <a:lnTo>
                    <a:pt x="45172" y="2846"/>
                  </a:lnTo>
                  <a:cubicBezTo>
                    <a:pt x="45172" y="1274"/>
                    <a:pt x="43899"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5" name="Google Shape;229;p17">
              <a:extLst>
                <a:ext uri="{FF2B5EF4-FFF2-40B4-BE49-F238E27FC236}">
                  <a16:creationId xmlns:a16="http://schemas.microsoft.com/office/drawing/2014/main" id="{6F59B20C-30E4-4A9D-B2A0-8C339DCC60B7}"/>
                </a:ext>
              </a:extLst>
            </p:cNvPr>
            <p:cNvSpPr txBox="1"/>
            <p:nvPr/>
          </p:nvSpPr>
          <p:spPr>
            <a:xfrm>
              <a:off x="3385213" y="1457525"/>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Objetivos y plan general del proyecto</a:t>
              </a:r>
              <a:endParaRPr sz="1100" dirty="0">
                <a:solidFill>
                  <a:srgbClr val="434343"/>
                </a:solidFill>
                <a:latin typeface="Roboto"/>
                <a:ea typeface="Roboto"/>
                <a:cs typeface="Roboto"/>
                <a:sym typeface="Roboto"/>
              </a:endParaRPr>
            </a:p>
          </p:txBody>
        </p:sp>
        <p:sp>
          <p:nvSpPr>
            <p:cNvPr id="96" name="Google Shape;230;p17">
              <a:extLst>
                <a:ext uri="{FF2B5EF4-FFF2-40B4-BE49-F238E27FC236}">
                  <a16:creationId xmlns:a16="http://schemas.microsoft.com/office/drawing/2014/main" id="{23E36BA6-21D9-45A9-9DFF-AAAEF2CE8AA1}"/>
                </a:ext>
              </a:extLst>
            </p:cNvPr>
            <p:cNvSpPr/>
            <p:nvPr/>
          </p:nvSpPr>
          <p:spPr>
            <a:xfrm>
              <a:off x="3291048" y="1121000"/>
              <a:ext cx="1412334" cy="336536"/>
            </a:xfrm>
            <a:custGeom>
              <a:avLst/>
              <a:gdLst/>
              <a:ahLst/>
              <a:cxnLst/>
              <a:rect l="l" t="t" r="r" b="b"/>
              <a:pathLst>
                <a:path w="45173" h="10764" extrusionOk="0">
                  <a:moveTo>
                    <a:pt x="2846" y="0"/>
                  </a:moveTo>
                  <a:cubicBezTo>
                    <a:pt x="1274" y="0"/>
                    <a:pt x="0" y="1274"/>
                    <a:pt x="0" y="2846"/>
                  </a:cubicBezTo>
                  <a:lnTo>
                    <a:pt x="0" y="10763"/>
                  </a:lnTo>
                  <a:lnTo>
                    <a:pt x="45172" y="10763"/>
                  </a:lnTo>
                  <a:lnTo>
                    <a:pt x="45172" y="2846"/>
                  </a:lnTo>
                  <a:cubicBezTo>
                    <a:pt x="45172" y="1274"/>
                    <a:pt x="43899" y="0"/>
                    <a:pt x="42327" y="0"/>
                  </a:cubicBezTo>
                  <a:close/>
                </a:path>
              </a:pathLst>
            </a:custGeom>
            <a:solidFill>
              <a:srgbClr val="869FB2"/>
            </a:solidFill>
            <a:ln>
              <a:noFill/>
            </a:ln>
          </p:spPr>
          <p:txBody>
            <a:bodyPr spcFirstLastPara="1" wrap="square" lIns="91425" tIns="91425" rIns="91425" bIns="91425" anchor="ctr" anchorCtr="0">
              <a:noAutofit/>
            </a:bodyPr>
            <a:lstStyle/>
            <a:p>
              <a:pPr algn="ctr"/>
              <a:r>
                <a:rPr lang="es-CO" sz="1200" dirty="0">
                  <a:solidFill>
                    <a:srgbClr val="FFFFFF"/>
                  </a:solidFill>
                  <a:latin typeface="Fira Sans Extra Condensed Medium"/>
                  <a:ea typeface="Fira Sans Extra Condensed Medium"/>
                  <a:cs typeface="Fira Sans Extra Condensed Medium"/>
                  <a:sym typeface="Fira Sans Extra Condensed Medium"/>
                </a:rPr>
                <a:t>Diciembre – </a:t>
              </a:r>
              <a:r>
                <a:rPr lang="es-CO" sz="1200" dirty="0" err="1">
                  <a:solidFill>
                    <a:srgbClr val="FFFFFF"/>
                  </a:solidFill>
                  <a:latin typeface="Fira Sans Extra Condensed Medium"/>
                  <a:ea typeface="Fira Sans Extra Condensed Medium"/>
                  <a:cs typeface="Fira Sans Extra Condensed Medium"/>
                  <a:sym typeface="Fira Sans Extra Condensed Medium"/>
                </a:rPr>
                <a:t>Sem</a:t>
              </a:r>
              <a:r>
                <a:rPr lang="es-CO" sz="1200" dirty="0">
                  <a:solidFill>
                    <a:srgbClr val="FFFFFF"/>
                  </a:solidFill>
                  <a:latin typeface="Fira Sans Extra Condensed Medium"/>
                  <a:ea typeface="Fira Sans Extra Condensed Medium"/>
                  <a:cs typeface="Fira Sans Extra Condensed Medium"/>
                  <a:sym typeface="Fira Sans Extra Condensed Medium"/>
                </a:rPr>
                <a:t> 3</a:t>
              </a:r>
            </a:p>
          </p:txBody>
        </p:sp>
        <p:sp>
          <p:nvSpPr>
            <p:cNvPr id="97" name="Google Shape;231;p17">
              <a:extLst>
                <a:ext uri="{FF2B5EF4-FFF2-40B4-BE49-F238E27FC236}">
                  <a16:creationId xmlns:a16="http://schemas.microsoft.com/office/drawing/2014/main" id="{83E4B89A-7C60-4BA1-AE0E-5EB18ABAA685}"/>
                </a:ext>
              </a:extLst>
            </p:cNvPr>
            <p:cNvSpPr/>
            <p:nvPr/>
          </p:nvSpPr>
          <p:spPr>
            <a:xfrm>
              <a:off x="3390067"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8" name="Google Shape;232;p17">
              <a:extLst>
                <a:ext uri="{FF2B5EF4-FFF2-40B4-BE49-F238E27FC236}">
                  <a16:creationId xmlns:a16="http://schemas.microsoft.com/office/drawing/2014/main" id="{64FAFA46-0C48-4871-AB64-4BD99DDB0076}"/>
                </a:ext>
              </a:extLst>
            </p:cNvPr>
            <p:cNvSpPr/>
            <p:nvPr/>
          </p:nvSpPr>
          <p:spPr>
            <a:xfrm>
              <a:off x="4072789"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99" name="Google Shape;233;p17">
              <a:extLst>
                <a:ext uri="{FF2B5EF4-FFF2-40B4-BE49-F238E27FC236}">
                  <a16:creationId xmlns:a16="http://schemas.microsoft.com/office/drawing/2014/main" id="{844D3855-A63E-416B-8777-87850F86FDDA}"/>
                </a:ext>
              </a:extLst>
            </p:cNvPr>
            <p:cNvSpPr/>
            <p:nvPr/>
          </p:nvSpPr>
          <p:spPr>
            <a:xfrm>
              <a:off x="3704258" y="245852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50" y="18741"/>
                    <a:pt x="18741" y="14538"/>
                    <a:pt x="18741" y="9370"/>
                  </a:cubicBezTo>
                  <a:cubicBezTo>
                    <a:pt x="18741" y="4191"/>
                    <a:pt x="14550" y="0"/>
                    <a:pt x="9370" y="0"/>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0" name="Google Shape;234;p17">
              <a:extLst>
                <a:ext uri="{FF2B5EF4-FFF2-40B4-BE49-F238E27FC236}">
                  <a16:creationId xmlns:a16="http://schemas.microsoft.com/office/drawing/2014/main" id="{A340EECD-4E7C-4867-A029-0CB64FD255E4}"/>
                </a:ext>
              </a:extLst>
            </p:cNvPr>
            <p:cNvSpPr/>
            <p:nvPr/>
          </p:nvSpPr>
          <p:spPr>
            <a:xfrm>
              <a:off x="3779077" y="2533344"/>
              <a:ext cx="436303" cy="436303"/>
            </a:xfrm>
            <a:custGeom>
              <a:avLst/>
              <a:gdLst/>
              <a:ahLst/>
              <a:cxnLst/>
              <a:rect l="l" t="t" r="r" b="b"/>
              <a:pathLst>
                <a:path w="13955" h="13955" extrusionOk="0">
                  <a:moveTo>
                    <a:pt x="6977" y="0"/>
                  </a:moveTo>
                  <a:cubicBezTo>
                    <a:pt x="3120" y="0"/>
                    <a:pt x="0" y="3120"/>
                    <a:pt x="0" y="6977"/>
                  </a:cubicBezTo>
                  <a:cubicBezTo>
                    <a:pt x="0" y="10823"/>
                    <a:pt x="3120" y="13954"/>
                    <a:pt x="6977" y="13954"/>
                  </a:cubicBezTo>
                  <a:cubicBezTo>
                    <a:pt x="10823" y="13954"/>
                    <a:pt x="13954" y="10823"/>
                    <a:pt x="13954" y="6977"/>
                  </a:cubicBezTo>
                  <a:cubicBezTo>
                    <a:pt x="13954"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1" name="Google Shape;235;p17">
              <a:extLst>
                <a:ext uri="{FF2B5EF4-FFF2-40B4-BE49-F238E27FC236}">
                  <a16:creationId xmlns:a16="http://schemas.microsoft.com/office/drawing/2014/main" id="{8B7BF962-7E5B-4212-937B-326AB8BE16C9}"/>
                </a:ext>
              </a:extLst>
            </p:cNvPr>
            <p:cNvSpPr/>
            <p:nvPr/>
          </p:nvSpPr>
          <p:spPr>
            <a:xfrm>
              <a:off x="3915303" y="2646495"/>
              <a:ext cx="163453" cy="204035"/>
            </a:xfrm>
            <a:custGeom>
              <a:avLst/>
              <a:gdLst/>
              <a:ahLst/>
              <a:cxnLst/>
              <a:rect l="l" t="t" r="r" b="b"/>
              <a:pathLst>
                <a:path w="5228" h="6526" extrusionOk="0">
                  <a:moveTo>
                    <a:pt x="989" y="1"/>
                  </a:moveTo>
                  <a:cubicBezTo>
                    <a:pt x="453" y="1"/>
                    <a:pt x="1" y="441"/>
                    <a:pt x="1" y="989"/>
                  </a:cubicBezTo>
                  <a:cubicBezTo>
                    <a:pt x="1" y="1537"/>
                    <a:pt x="453" y="1977"/>
                    <a:pt x="989" y="1977"/>
                  </a:cubicBezTo>
                  <a:cubicBezTo>
                    <a:pt x="1251" y="1977"/>
                    <a:pt x="1489" y="1870"/>
                    <a:pt x="1668" y="1703"/>
                  </a:cubicBezTo>
                  <a:lnTo>
                    <a:pt x="3335" y="2870"/>
                  </a:lnTo>
                  <a:cubicBezTo>
                    <a:pt x="3275" y="2989"/>
                    <a:pt x="3251" y="3120"/>
                    <a:pt x="3251" y="3263"/>
                  </a:cubicBezTo>
                  <a:cubicBezTo>
                    <a:pt x="3251" y="3406"/>
                    <a:pt x="3275" y="3537"/>
                    <a:pt x="3335" y="3656"/>
                  </a:cubicBezTo>
                  <a:lnTo>
                    <a:pt x="1668" y="4823"/>
                  </a:lnTo>
                  <a:cubicBezTo>
                    <a:pt x="1489" y="4656"/>
                    <a:pt x="1251" y="4549"/>
                    <a:pt x="989" y="4549"/>
                  </a:cubicBezTo>
                  <a:cubicBezTo>
                    <a:pt x="453" y="4549"/>
                    <a:pt x="1" y="4989"/>
                    <a:pt x="1" y="5537"/>
                  </a:cubicBezTo>
                  <a:cubicBezTo>
                    <a:pt x="1" y="6085"/>
                    <a:pt x="453" y="6525"/>
                    <a:pt x="989" y="6525"/>
                  </a:cubicBezTo>
                  <a:cubicBezTo>
                    <a:pt x="1537" y="6525"/>
                    <a:pt x="1977" y="6085"/>
                    <a:pt x="1977" y="5537"/>
                  </a:cubicBezTo>
                  <a:cubicBezTo>
                    <a:pt x="1977" y="5394"/>
                    <a:pt x="1954" y="5263"/>
                    <a:pt x="1894" y="5144"/>
                  </a:cubicBezTo>
                  <a:lnTo>
                    <a:pt x="3561" y="3977"/>
                  </a:lnTo>
                  <a:cubicBezTo>
                    <a:pt x="3740" y="4144"/>
                    <a:pt x="3978" y="4251"/>
                    <a:pt x="4240" y="4251"/>
                  </a:cubicBezTo>
                  <a:cubicBezTo>
                    <a:pt x="4787" y="4251"/>
                    <a:pt x="5228" y="3811"/>
                    <a:pt x="5228" y="3263"/>
                  </a:cubicBezTo>
                  <a:cubicBezTo>
                    <a:pt x="5228" y="2715"/>
                    <a:pt x="4787" y="2275"/>
                    <a:pt x="4240" y="2275"/>
                  </a:cubicBezTo>
                  <a:cubicBezTo>
                    <a:pt x="3978" y="2275"/>
                    <a:pt x="3740" y="2382"/>
                    <a:pt x="3561" y="2549"/>
                  </a:cubicBezTo>
                  <a:lnTo>
                    <a:pt x="1894" y="1382"/>
                  </a:lnTo>
                  <a:cubicBezTo>
                    <a:pt x="1954" y="1263"/>
                    <a:pt x="1977" y="1132"/>
                    <a:pt x="1977" y="989"/>
                  </a:cubicBezTo>
                  <a:cubicBezTo>
                    <a:pt x="1977" y="441"/>
                    <a:pt x="1537" y="1"/>
                    <a:pt x="989"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grpSp>
      <p:grpSp>
        <p:nvGrpSpPr>
          <p:cNvPr id="102" name="Google Shape;236;p17">
            <a:extLst>
              <a:ext uri="{FF2B5EF4-FFF2-40B4-BE49-F238E27FC236}">
                <a16:creationId xmlns:a16="http://schemas.microsoft.com/office/drawing/2014/main" id="{F3C9295C-B81A-43E1-B7C0-5FF7022E204E}"/>
              </a:ext>
            </a:extLst>
          </p:cNvPr>
          <p:cNvGrpSpPr/>
          <p:nvPr/>
        </p:nvGrpSpPr>
        <p:grpSpPr>
          <a:xfrm>
            <a:off x="5446138" y="1289058"/>
            <a:ext cx="1412709" cy="1923462"/>
            <a:chOff x="5545445" y="1121000"/>
            <a:chExt cx="1412709" cy="1923462"/>
          </a:xfrm>
        </p:grpSpPr>
        <p:sp>
          <p:nvSpPr>
            <p:cNvPr id="103" name="Google Shape;237;p17">
              <a:extLst>
                <a:ext uri="{FF2B5EF4-FFF2-40B4-BE49-F238E27FC236}">
                  <a16:creationId xmlns:a16="http://schemas.microsoft.com/office/drawing/2014/main" id="{3ECB446E-0D35-48A6-AC2C-1A7F84A663A3}"/>
                </a:ext>
              </a:extLst>
            </p:cNvPr>
            <p:cNvSpPr/>
            <p:nvPr/>
          </p:nvSpPr>
          <p:spPr>
            <a:xfrm>
              <a:off x="5649310"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4" name="Google Shape;238;p17">
              <a:extLst>
                <a:ext uri="{FF2B5EF4-FFF2-40B4-BE49-F238E27FC236}">
                  <a16:creationId xmlns:a16="http://schemas.microsoft.com/office/drawing/2014/main" id="{0C4CE3FE-A7B9-44E0-B56B-61B9B2A610F2}"/>
                </a:ext>
              </a:extLst>
            </p:cNvPr>
            <p:cNvSpPr/>
            <p:nvPr/>
          </p:nvSpPr>
          <p:spPr>
            <a:xfrm>
              <a:off x="6324591"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5" name="Google Shape;239;p17">
              <a:extLst>
                <a:ext uri="{FF2B5EF4-FFF2-40B4-BE49-F238E27FC236}">
                  <a16:creationId xmlns:a16="http://schemas.microsoft.com/office/drawing/2014/main" id="{213847CB-962A-4ADD-8DE9-D02724ADD8AC}"/>
                </a:ext>
              </a:extLst>
            </p:cNvPr>
            <p:cNvSpPr/>
            <p:nvPr/>
          </p:nvSpPr>
          <p:spPr>
            <a:xfrm>
              <a:off x="6251992" y="1996915"/>
              <a:ext cx="31" cy="754581"/>
            </a:xfrm>
            <a:custGeom>
              <a:avLst/>
              <a:gdLst/>
              <a:ahLst/>
              <a:cxnLst/>
              <a:rect l="l" t="t" r="r" b="b"/>
              <a:pathLst>
                <a:path w="1" h="24135" fill="none" extrusionOk="0">
                  <a:moveTo>
                    <a:pt x="0" y="24134"/>
                  </a:moveTo>
                  <a:lnTo>
                    <a:pt x="0" y="0"/>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6" name="Google Shape;240;p17">
              <a:extLst>
                <a:ext uri="{FF2B5EF4-FFF2-40B4-BE49-F238E27FC236}">
                  <a16:creationId xmlns:a16="http://schemas.microsoft.com/office/drawing/2014/main" id="{9DDAE052-0689-41A4-9E69-A8087429951A}"/>
                </a:ext>
              </a:extLst>
            </p:cNvPr>
            <p:cNvSpPr/>
            <p:nvPr/>
          </p:nvSpPr>
          <p:spPr>
            <a:xfrm>
              <a:off x="5545445" y="1121000"/>
              <a:ext cx="1412709" cy="987693"/>
            </a:xfrm>
            <a:custGeom>
              <a:avLst/>
              <a:gdLst/>
              <a:ahLst/>
              <a:cxnLst/>
              <a:rect l="l" t="t" r="r" b="b"/>
              <a:pathLst>
                <a:path w="45185" h="31591" extrusionOk="0">
                  <a:moveTo>
                    <a:pt x="2858" y="0"/>
                  </a:moveTo>
                  <a:cubicBezTo>
                    <a:pt x="1286" y="0"/>
                    <a:pt x="0" y="1274"/>
                    <a:pt x="0" y="2846"/>
                  </a:cubicBezTo>
                  <a:lnTo>
                    <a:pt x="0" y="21669"/>
                  </a:lnTo>
                  <a:cubicBezTo>
                    <a:pt x="0" y="25753"/>
                    <a:pt x="3310" y="29063"/>
                    <a:pt x="7406" y="29063"/>
                  </a:cubicBezTo>
                  <a:lnTo>
                    <a:pt x="18122" y="29063"/>
                  </a:lnTo>
                  <a:cubicBezTo>
                    <a:pt x="18169" y="29111"/>
                    <a:pt x="18193" y="29170"/>
                    <a:pt x="18241" y="29206"/>
                  </a:cubicBezTo>
                  <a:lnTo>
                    <a:pt x="19241" y="30206"/>
                  </a:lnTo>
                  <a:cubicBezTo>
                    <a:pt x="20164" y="31129"/>
                    <a:pt x="21375" y="31590"/>
                    <a:pt x="22587" y="31590"/>
                  </a:cubicBezTo>
                  <a:cubicBezTo>
                    <a:pt x="23798" y="31590"/>
                    <a:pt x="25009" y="31129"/>
                    <a:pt x="25932" y="30206"/>
                  </a:cubicBezTo>
                  <a:lnTo>
                    <a:pt x="26932" y="29206"/>
                  </a:lnTo>
                  <a:cubicBezTo>
                    <a:pt x="26980" y="29170"/>
                    <a:pt x="27016" y="29111"/>
                    <a:pt x="27051" y="29063"/>
                  </a:cubicBezTo>
                  <a:lnTo>
                    <a:pt x="37791" y="29063"/>
                  </a:lnTo>
                  <a:cubicBezTo>
                    <a:pt x="41875" y="29063"/>
                    <a:pt x="45185" y="25753"/>
                    <a:pt x="45185" y="21669"/>
                  </a:cubicBezTo>
                  <a:lnTo>
                    <a:pt x="45185" y="2846"/>
                  </a:lnTo>
                  <a:cubicBezTo>
                    <a:pt x="45185" y="1274"/>
                    <a:pt x="43911" y="0"/>
                    <a:pt x="4232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7" name="Google Shape;241;p17">
              <a:extLst>
                <a:ext uri="{FF2B5EF4-FFF2-40B4-BE49-F238E27FC236}">
                  <a16:creationId xmlns:a16="http://schemas.microsoft.com/office/drawing/2014/main" id="{40277B90-9A20-42BB-9A05-ABE06038F668}"/>
                </a:ext>
              </a:extLst>
            </p:cNvPr>
            <p:cNvSpPr/>
            <p:nvPr/>
          </p:nvSpPr>
          <p:spPr>
            <a:xfrm>
              <a:off x="5545445" y="1121000"/>
              <a:ext cx="1412709" cy="336536"/>
            </a:xfrm>
            <a:custGeom>
              <a:avLst/>
              <a:gdLst/>
              <a:ahLst/>
              <a:cxnLst/>
              <a:rect l="l" t="t" r="r" b="b"/>
              <a:pathLst>
                <a:path w="45185" h="10764" extrusionOk="0">
                  <a:moveTo>
                    <a:pt x="2846" y="0"/>
                  </a:moveTo>
                  <a:cubicBezTo>
                    <a:pt x="1274" y="0"/>
                    <a:pt x="0" y="1274"/>
                    <a:pt x="0" y="2846"/>
                  </a:cubicBezTo>
                  <a:lnTo>
                    <a:pt x="0" y="10763"/>
                  </a:lnTo>
                  <a:lnTo>
                    <a:pt x="45185" y="10763"/>
                  </a:lnTo>
                  <a:lnTo>
                    <a:pt x="45185" y="2846"/>
                  </a:lnTo>
                  <a:cubicBezTo>
                    <a:pt x="45185" y="1274"/>
                    <a:pt x="43911" y="0"/>
                    <a:pt x="42339"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Fira Sans Extra Condensed Medium"/>
                  <a:ea typeface="Fira Sans Extra Condensed Medium"/>
                  <a:cs typeface="Fira Sans Extra Condensed Medium"/>
                  <a:sym typeface="Fira Sans Extra Condensed Medium"/>
                </a:rPr>
                <a:t>Enero – Sem 3</a:t>
              </a:r>
              <a:endParaRPr sz="12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08" name="Google Shape;242;p17">
              <a:extLst>
                <a:ext uri="{FF2B5EF4-FFF2-40B4-BE49-F238E27FC236}">
                  <a16:creationId xmlns:a16="http://schemas.microsoft.com/office/drawing/2014/main" id="{270E5997-5867-4C2B-B9BC-DDBF2D8E2F8C}"/>
                </a:ext>
              </a:extLst>
            </p:cNvPr>
            <p:cNvSpPr/>
            <p:nvPr/>
          </p:nvSpPr>
          <p:spPr>
            <a:xfrm>
              <a:off x="5959030" y="2458524"/>
              <a:ext cx="585937" cy="585937"/>
            </a:xfrm>
            <a:custGeom>
              <a:avLst/>
              <a:gdLst/>
              <a:ahLst/>
              <a:cxnLst/>
              <a:rect l="l" t="t" r="r" b="b"/>
              <a:pathLst>
                <a:path w="18741" h="18741" extrusionOk="0">
                  <a:moveTo>
                    <a:pt x="9370" y="0"/>
                  </a:moveTo>
                  <a:cubicBezTo>
                    <a:pt x="4191" y="0"/>
                    <a:pt x="0" y="4191"/>
                    <a:pt x="0" y="9370"/>
                  </a:cubicBezTo>
                  <a:cubicBezTo>
                    <a:pt x="0" y="14538"/>
                    <a:pt x="4191" y="18741"/>
                    <a:pt x="9370" y="18741"/>
                  </a:cubicBezTo>
                  <a:cubicBezTo>
                    <a:pt x="14538" y="18741"/>
                    <a:pt x="18741" y="14538"/>
                    <a:pt x="18741" y="9370"/>
                  </a:cubicBezTo>
                  <a:cubicBezTo>
                    <a:pt x="18741" y="4191"/>
                    <a:pt x="14538" y="0"/>
                    <a:pt x="9370"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09" name="Google Shape;243;p17">
              <a:extLst>
                <a:ext uri="{FF2B5EF4-FFF2-40B4-BE49-F238E27FC236}">
                  <a16:creationId xmlns:a16="http://schemas.microsoft.com/office/drawing/2014/main" id="{FB84EA78-52FE-412D-B281-FE43E8F27010}"/>
                </a:ext>
              </a:extLst>
            </p:cNvPr>
            <p:cNvSpPr/>
            <p:nvPr/>
          </p:nvSpPr>
          <p:spPr>
            <a:xfrm>
              <a:off x="6033850" y="2533344"/>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3" y="10823"/>
                    <a:pt x="13943" y="6977"/>
                  </a:cubicBezTo>
                  <a:cubicBezTo>
                    <a:pt x="13943"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0" name="Google Shape;244;p17">
              <a:extLst>
                <a:ext uri="{FF2B5EF4-FFF2-40B4-BE49-F238E27FC236}">
                  <a16:creationId xmlns:a16="http://schemas.microsoft.com/office/drawing/2014/main" id="{659698B0-BA9D-4ADD-88F6-A14D8714A6A2}"/>
                </a:ext>
              </a:extLst>
            </p:cNvPr>
            <p:cNvSpPr/>
            <p:nvPr/>
          </p:nvSpPr>
          <p:spPr>
            <a:xfrm>
              <a:off x="6135839" y="2718344"/>
              <a:ext cx="116556" cy="116181"/>
            </a:xfrm>
            <a:custGeom>
              <a:avLst/>
              <a:gdLst/>
              <a:ahLst/>
              <a:cxnLst/>
              <a:rect l="l" t="t" r="r" b="b"/>
              <a:pathLst>
                <a:path w="3728" h="3716" extrusionOk="0">
                  <a:moveTo>
                    <a:pt x="1846" y="1251"/>
                  </a:moveTo>
                  <a:cubicBezTo>
                    <a:pt x="2168" y="1251"/>
                    <a:pt x="2442" y="1513"/>
                    <a:pt x="2442" y="1834"/>
                  </a:cubicBezTo>
                  <a:cubicBezTo>
                    <a:pt x="2442" y="2168"/>
                    <a:pt x="2168" y="2430"/>
                    <a:pt x="1846" y="2430"/>
                  </a:cubicBezTo>
                  <a:cubicBezTo>
                    <a:pt x="1525" y="2430"/>
                    <a:pt x="1263" y="2168"/>
                    <a:pt x="1263" y="1834"/>
                  </a:cubicBezTo>
                  <a:cubicBezTo>
                    <a:pt x="1263" y="1513"/>
                    <a:pt x="1525" y="1251"/>
                    <a:pt x="1846" y="1251"/>
                  </a:cubicBezTo>
                  <a:close/>
                  <a:moveTo>
                    <a:pt x="1763" y="1"/>
                  </a:moveTo>
                  <a:cubicBezTo>
                    <a:pt x="1560" y="1"/>
                    <a:pt x="1334" y="155"/>
                    <a:pt x="1334" y="358"/>
                  </a:cubicBezTo>
                  <a:lnTo>
                    <a:pt x="1334" y="751"/>
                  </a:lnTo>
                  <a:lnTo>
                    <a:pt x="1096" y="477"/>
                  </a:lnTo>
                  <a:cubicBezTo>
                    <a:pt x="1025" y="405"/>
                    <a:pt x="935" y="370"/>
                    <a:pt x="846" y="370"/>
                  </a:cubicBezTo>
                  <a:cubicBezTo>
                    <a:pt x="757" y="370"/>
                    <a:pt x="667" y="405"/>
                    <a:pt x="596" y="477"/>
                  </a:cubicBezTo>
                  <a:lnTo>
                    <a:pt x="477" y="596"/>
                  </a:lnTo>
                  <a:cubicBezTo>
                    <a:pt x="334" y="739"/>
                    <a:pt x="334" y="941"/>
                    <a:pt x="477" y="1084"/>
                  </a:cubicBezTo>
                  <a:lnTo>
                    <a:pt x="763" y="1334"/>
                  </a:lnTo>
                  <a:lnTo>
                    <a:pt x="370" y="1334"/>
                  </a:lnTo>
                  <a:cubicBezTo>
                    <a:pt x="167" y="1334"/>
                    <a:pt x="1" y="1548"/>
                    <a:pt x="1" y="1751"/>
                  </a:cubicBezTo>
                  <a:lnTo>
                    <a:pt x="1" y="1929"/>
                  </a:lnTo>
                  <a:cubicBezTo>
                    <a:pt x="1" y="2132"/>
                    <a:pt x="167" y="2227"/>
                    <a:pt x="370" y="2227"/>
                  </a:cubicBezTo>
                  <a:lnTo>
                    <a:pt x="763" y="2227"/>
                  </a:lnTo>
                  <a:lnTo>
                    <a:pt x="489" y="2537"/>
                  </a:lnTo>
                  <a:cubicBezTo>
                    <a:pt x="346" y="2680"/>
                    <a:pt x="346" y="2918"/>
                    <a:pt x="489" y="3061"/>
                  </a:cubicBezTo>
                  <a:lnTo>
                    <a:pt x="608" y="3192"/>
                  </a:lnTo>
                  <a:cubicBezTo>
                    <a:pt x="679" y="3263"/>
                    <a:pt x="766" y="3299"/>
                    <a:pt x="852" y="3299"/>
                  </a:cubicBezTo>
                  <a:cubicBezTo>
                    <a:pt x="938" y="3299"/>
                    <a:pt x="1025" y="3263"/>
                    <a:pt x="1096" y="3192"/>
                  </a:cubicBezTo>
                  <a:lnTo>
                    <a:pt x="1334" y="2930"/>
                  </a:lnTo>
                  <a:lnTo>
                    <a:pt x="1334" y="3311"/>
                  </a:lnTo>
                  <a:cubicBezTo>
                    <a:pt x="1334" y="3513"/>
                    <a:pt x="1560" y="3715"/>
                    <a:pt x="1763" y="3715"/>
                  </a:cubicBezTo>
                  <a:lnTo>
                    <a:pt x="1941" y="3715"/>
                  </a:lnTo>
                  <a:cubicBezTo>
                    <a:pt x="2132" y="3715"/>
                    <a:pt x="2227" y="3513"/>
                    <a:pt x="2227" y="3311"/>
                  </a:cubicBezTo>
                  <a:lnTo>
                    <a:pt x="2227" y="2930"/>
                  </a:lnTo>
                  <a:lnTo>
                    <a:pt x="2537" y="3203"/>
                  </a:lnTo>
                  <a:cubicBezTo>
                    <a:pt x="2608" y="3275"/>
                    <a:pt x="2706" y="3311"/>
                    <a:pt x="2805" y="3311"/>
                  </a:cubicBezTo>
                  <a:cubicBezTo>
                    <a:pt x="2903" y="3311"/>
                    <a:pt x="3001" y="3275"/>
                    <a:pt x="3073" y="3203"/>
                  </a:cubicBezTo>
                  <a:lnTo>
                    <a:pt x="3204" y="3072"/>
                  </a:lnTo>
                  <a:cubicBezTo>
                    <a:pt x="3346" y="2930"/>
                    <a:pt x="3346" y="2680"/>
                    <a:pt x="3204" y="2537"/>
                  </a:cubicBezTo>
                  <a:lnTo>
                    <a:pt x="2942" y="2227"/>
                  </a:lnTo>
                  <a:lnTo>
                    <a:pt x="3323" y="2227"/>
                  </a:lnTo>
                  <a:cubicBezTo>
                    <a:pt x="3525" y="2227"/>
                    <a:pt x="3727" y="2132"/>
                    <a:pt x="3727" y="1929"/>
                  </a:cubicBezTo>
                  <a:lnTo>
                    <a:pt x="3727" y="1751"/>
                  </a:lnTo>
                  <a:cubicBezTo>
                    <a:pt x="3715" y="1548"/>
                    <a:pt x="3525" y="1334"/>
                    <a:pt x="3323" y="1334"/>
                  </a:cubicBezTo>
                  <a:lnTo>
                    <a:pt x="2942" y="1334"/>
                  </a:lnTo>
                  <a:lnTo>
                    <a:pt x="3215" y="1084"/>
                  </a:lnTo>
                  <a:cubicBezTo>
                    <a:pt x="3358" y="941"/>
                    <a:pt x="3358" y="727"/>
                    <a:pt x="3215" y="584"/>
                  </a:cubicBezTo>
                  <a:lnTo>
                    <a:pt x="3084" y="465"/>
                  </a:lnTo>
                  <a:cubicBezTo>
                    <a:pt x="3015" y="395"/>
                    <a:pt x="2916" y="362"/>
                    <a:pt x="2817" y="362"/>
                  </a:cubicBezTo>
                  <a:cubicBezTo>
                    <a:pt x="2714" y="362"/>
                    <a:pt x="2610" y="398"/>
                    <a:pt x="2537" y="465"/>
                  </a:cubicBezTo>
                  <a:lnTo>
                    <a:pt x="2227" y="751"/>
                  </a:lnTo>
                  <a:lnTo>
                    <a:pt x="2227" y="358"/>
                  </a:lnTo>
                  <a:cubicBezTo>
                    <a:pt x="2227" y="155"/>
                    <a:pt x="2132" y="1"/>
                    <a:pt x="1941" y="1"/>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1" name="Google Shape;245;p17">
              <a:extLst>
                <a:ext uri="{FF2B5EF4-FFF2-40B4-BE49-F238E27FC236}">
                  <a16:creationId xmlns:a16="http://schemas.microsoft.com/office/drawing/2014/main" id="{3A570D2A-D215-4EB0-ABE3-EDB8DBFD507E}"/>
                </a:ext>
              </a:extLst>
            </p:cNvPr>
            <p:cNvSpPr/>
            <p:nvPr/>
          </p:nvSpPr>
          <p:spPr>
            <a:xfrm>
              <a:off x="6254587" y="2735071"/>
              <a:ext cx="113211" cy="112523"/>
            </a:xfrm>
            <a:custGeom>
              <a:avLst/>
              <a:gdLst/>
              <a:ahLst/>
              <a:cxnLst/>
              <a:rect l="l" t="t" r="r" b="b"/>
              <a:pathLst>
                <a:path w="3621" h="3599" extrusionOk="0">
                  <a:moveTo>
                    <a:pt x="1824" y="1174"/>
                  </a:moveTo>
                  <a:cubicBezTo>
                    <a:pt x="2134" y="1174"/>
                    <a:pt x="2397" y="1411"/>
                    <a:pt x="2430" y="1728"/>
                  </a:cubicBezTo>
                  <a:cubicBezTo>
                    <a:pt x="2477" y="2073"/>
                    <a:pt x="2227" y="2383"/>
                    <a:pt x="1882" y="2418"/>
                  </a:cubicBezTo>
                  <a:cubicBezTo>
                    <a:pt x="1854" y="2422"/>
                    <a:pt x="1825" y="2424"/>
                    <a:pt x="1798" y="2424"/>
                  </a:cubicBezTo>
                  <a:cubicBezTo>
                    <a:pt x="1488" y="2424"/>
                    <a:pt x="1224" y="2188"/>
                    <a:pt x="1191" y="1871"/>
                  </a:cubicBezTo>
                  <a:cubicBezTo>
                    <a:pt x="1144" y="1525"/>
                    <a:pt x="1394" y="1216"/>
                    <a:pt x="1739" y="1180"/>
                  </a:cubicBezTo>
                  <a:cubicBezTo>
                    <a:pt x="1768" y="1176"/>
                    <a:pt x="1796" y="1174"/>
                    <a:pt x="1824" y="1174"/>
                  </a:cubicBezTo>
                  <a:close/>
                  <a:moveTo>
                    <a:pt x="1640" y="0"/>
                  </a:moveTo>
                  <a:cubicBezTo>
                    <a:pt x="1634" y="0"/>
                    <a:pt x="1627" y="1"/>
                    <a:pt x="1620" y="1"/>
                  </a:cubicBezTo>
                  <a:cubicBezTo>
                    <a:pt x="1489" y="13"/>
                    <a:pt x="1394" y="132"/>
                    <a:pt x="1406" y="263"/>
                  </a:cubicBezTo>
                  <a:lnTo>
                    <a:pt x="1465" y="716"/>
                  </a:lnTo>
                  <a:cubicBezTo>
                    <a:pt x="1322" y="763"/>
                    <a:pt x="1203" y="835"/>
                    <a:pt x="1096" y="930"/>
                  </a:cubicBezTo>
                  <a:lnTo>
                    <a:pt x="727" y="632"/>
                  </a:lnTo>
                  <a:cubicBezTo>
                    <a:pt x="687" y="598"/>
                    <a:pt x="639" y="582"/>
                    <a:pt x="591" y="582"/>
                  </a:cubicBezTo>
                  <a:cubicBezTo>
                    <a:pt x="523" y="582"/>
                    <a:pt x="454" y="613"/>
                    <a:pt x="406" y="668"/>
                  </a:cubicBezTo>
                  <a:cubicBezTo>
                    <a:pt x="322" y="763"/>
                    <a:pt x="334" y="918"/>
                    <a:pt x="441" y="990"/>
                  </a:cubicBezTo>
                  <a:lnTo>
                    <a:pt x="799" y="1287"/>
                  </a:lnTo>
                  <a:cubicBezTo>
                    <a:pt x="739" y="1406"/>
                    <a:pt x="691" y="1549"/>
                    <a:pt x="679" y="1692"/>
                  </a:cubicBezTo>
                  <a:lnTo>
                    <a:pt x="215" y="1740"/>
                  </a:lnTo>
                  <a:cubicBezTo>
                    <a:pt x="96" y="1752"/>
                    <a:pt x="1" y="1871"/>
                    <a:pt x="13" y="1990"/>
                  </a:cubicBezTo>
                  <a:cubicBezTo>
                    <a:pt x="24" y="2113"/>
                    <a:pt x="131" y="2205"/>
                    <a:pt x="253" y="2205"/>
                  </a:cubicBezTo>
                  <a:cubicBezTo>
                    <a:pt x="260" y="2205"/>
                    <a:pt x="267" y="2205"/>
                    <a:pt x="275" y="2204"/>
                  </a:cubicBezTo>
                  <a:lnTo>
                    <a:pt x="727" y="2145"/>
                  </a:lnTo>
                  <a:cubicBezTo>
                    <a:pt x="775" y="2287"/>
                    <a:pt x="846" y="2407"/>
                    <a:pt x="941" y="2514"/>
                  </a:cubicBezTo>
                  <a:lnTo>
                    <a:pt x="644" y="2883"/>
                  </a:lnTo>
                  <a:cubicBezTo>
                    <a:pt x="560" y="2978"/>
                    <a:pt x="584" y="3121"/>
                    <a:pt x="679" y="3204"/>
                  </a:cubicBezTo>
                  <a:cubicBezTo>
                    <a:pt x="721" y="3241"/>
                    <a:pt x="772" y="3259"/>
                    <a:pt x="823" y="3259"/>
                  </a:cubicBezTo>
                  <a:cubicBezTo>
                    <a:pt x="888" y="3259"/>
                    <a:pt x="954" y="3229"/>
                    <a:pt x="1001" y="3169"/>
                  </a:cubicBezTo>
                  <a:lnTo>
                    <a:pt x="1299" y="2811"/>
                  </a:lnTo>
                  <a:cubicBezTo>
                    <a:pt x="1418" y="2871"/>
                    <a:pt x="1561" y="2918"/>
                    <a:pt x="1703" y="2930"/>
                  </a:cubicBezTo>
                  <a:lnTo>
                    <a:pt x="1751" y="3395"/>
                  </a:lnTo>
                  <a:cubicBezTo>
                    <a:pt x="1762" y="3507"/>
                    <a:pt x="1869" y="3598"/>
                    <a:pt x="1981" y="3598"/>
                  </a:cubicBezTo>
                  <a:cubicBezTo>
                    <a:pt x="1988" y="3598"/>
                    <a:pt x="1994" y="3598"/>
                    <a:pt x="2001" y="3597"/>
                  </a:cubicBezTo>
                  <a:cubicBezTo>
                    <a:pt x="2132" y="3585"/>
                    <a:pt x="2227" y="3466"/>
                    <a:pt x="2215" y="3335"/>
                  </a:cubicBezTo>
                  <a:lnTo>
                    <a:pt x="2156" y="2883"/>
                  </a:lnTo>
                  <a:cubicBezTo>
                    <a:pt x="2299" y="2835"/>
                    <a:pt x="2418" y="2764"/>
                    <a:pt x="2525" y="2668"/>
                  </a:cubicBezTo>
                  <a:lnTo>
                    <a:pt x="2894" y="2966"/>
                  </a:lnTo>
                  <a:cubicBezTo>
                    <a:pt x="2934" y="3001"/>
                    <a:pt x="2982" y="3017"/>
                    <a:pt x="3031" y="3017"/>
                  </a:cubicBezTo>
                  <a:cubicBezTo>
                    <a:pt x="3098" y="3017"/>
                    <a:pt x="3167" y="2986"/>
                    <a:pt x="3216" y="2930"/>
                  </a:cubicBezTo>
                  <a:cubicBezTo>
                    <a:pt x="3299" y="2835"/>
                    <a:pt x="3287" y="2680"/>
                    <a:pt x="3180" y="2609"/>
                  </a:cubicBezTo>
                  <a:lnTo>
                    <a:pt x="2823" y="2311"/>
                  </a:lnTo>
                  <a:cubicBezTo>
                    <a:pt x="2882" y="2192"/>
                    <a:pt x="2930" y="2049"/>
                    <a:pt x="2942" y="1906"/>
                  </a:cubicBezTo>
                  <a:lnTo>
                    <a:pt x="3406" y="1859"/>
                  </a:lnTo>
                  <a:cubicBezTo>
                    <a:pt x="3525" y="1847"/>
                    <a:pt x="3620" y="1728"/>
                    <a:pt x="3608" y="1609"/>
                  </a:cubicBezTo>
                  <a:cubicBezTo>
                    <a:pt x="3598" y="1491"/>
                    <a:pt x="3501" y="1403"/>
                    <a:pt x="3387" y="1403"/>
                  </a:cubicBezTo>
                  <a:cubicBezTo>
                    <a:pt x="3374" y="1403"/>
                    <a:pt x="3360" y="1404"/>
                    <a:pt x="3346" y="1406"/>
                  </a:cubicBezTo>
                  <a:lnTo>
                    <a:pt x="2894" y="1454"/>
                  </a:lnTo>
                  <a:cubicBezTo>
                    <a:pt x="2846" y="1311"/>
                    <a:pt x="2775" y="1192"/>
                    <a:pt x="2680" y="1085"/>
                  </a:cubicBezTo>
                  <a:lnTo>
                    <a:pt x="2977" y="716"/>
                  </a:lnTo>
                  <a:cubicBezTo>
                    <a:pt x="3061" y="621"/>
                    <a:pt x="3037" y="478"/>
                    <a:pt x="2942" y="394"/>
                  </a:cubicBezTo>
                  <a:cubicBezTo>
                    <a:pt x="2902" y="360"/>
                    <a:pt x="2852" y="343"/>
                    <a:pt x="2801" y="343"/>
                  </a:cubicBezTo>
                  <a:cubicBezTo>
                    <a:pt x="2732" y="343"/>
                    <a:pt x="2662" y="375"/>
                    <a:pt x="2620" y="430"/>
                  </a:cubicBezTo>
                  <a:lnTo>
                    <a:pt x="2323" y="787"/>
                  </a:lnTo>
                  <a:cubicBezTo>
                    <a:pt x="2203" y="728"/>
                    <a:pt x="2061" y="680"/>
                    <a:pt x="1918" y="668"/>
                  </a:cubicBezTo>
                  <a:lnTo>
                    <a:pt x="1870" y="204"/>
                  </a:lnTo>
                  <a:cubicBezTo>
                    <a:pt x="1859" y="92"/>
                    <a:pt x="1752" y="0"/>
                    <a:pt x="1640"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2" name="Google Shape;246;p17">
              <a:extLst>
                <a:ext uri="{FF2B5EF4-FFF2-40B4-BE49-F238E27FC236}">
                  <a16:creationId xmlns:a16="http://schemas.microsoft.com/office/drawing/2014/main" id="{BB39EB1B-6E1F-47DF-A84E-7D3D9F5B6C0B}"/>
                </a:ext>
              </a:extLst>
            </p:cNvPr>
            <p:cNvSpPr/>
            <p:nvPr/>
          </p:nvSpPr>
          <p:spPr>
            <a:xfrm>
              <a:off x="6264279" y="2693769"/>
              <a:ext cx="12318" cy="12318"/>
            </a:xfrm>
            <a:custGeom>
              <a:avLst/>
              <a:gdLst/>
              <a:ahLst/>
              <a:cxnLst/>
              <a:rect l="l" t="t" r="r" b="b"/>
              <a:pathLst>
                <a:path w="394" h="394" extrusionOk="0">
                  <a:moveTo>
                    <a:pt x="203" y="1"/>
                  </a:moveTo>
                  <a:cubicBezTo>
                    <a:pt x="96" y="1"/>
                    <a:pt x="0" y="84"/>
                    <a:pt x="0" y="203"/>
                  </a:cubicBezTo>
                  <a:cubicBezTo>
                    <a:pt x="0" y="310"/>
                    <a:pt x="96" y="394"/>
                    <a:pt x="203" y="394"/>
                  </a:cubicBezTo>
                  <a:cubicBezTo>
                    <a:pt x="310" y="394"/>
                    <a:pt x="393" y="310"/>
                    <a:pt x="393" y="203"/>
                  </a:cubicBezTo>
                  <a:cubicBezTo>
                    <a:pt x="393" y="84"/>
                    <a:pt x="310" y="1"/>
                    <a:pt x="203" y="1"/>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3" name="Google Shape;247;p17">
              <a:extLst>
                <a:ext uri="{FF2B5EF4-FFF2-40B4-BE49-F238E27FC236}">
                  <a16:creationId xmlns:a16="http://schemas.microsoft.com/office/drawing/2014/main" id="{FE0DC411-0341-412F-9646-66F2B68AF5EB}"/>
                </a:ext>
              </a:extLst>
            </p:cNvPr>
            <p:cNvSpPr/>
            <p:nvPr/>
          </p:nvSpPr>
          <p:spPr>
            <a:xfrm>
              <a:off x="6225197" y="2655437"/>
              <a:ext cx="90856" cy="89011"/>
            </a:xfrm>
            <a:custGeom>
              <a:avLst/>
              <a:gdLst/>
              <a:ahLst/>
              <a:cxnLst/>
              <a:rect l="l" t="t" r="r" b="b"/>
              <a:pathLst>
                <a:path w="2906" h="2847" extrusionOk="0">
                  <a:moveTo>
                    <a:pt x="1457" y="681"/>
                  </a:moveTo>
                  <a:cubicBezTo>
                    <a:pt x="1555" y="681"/>
                    <a:pt x="1655" y="700"/>
                    <a:pt x="1750" y="739"/>
                  </a:cubicBezTo>
                  <a:cubicBezTo>
                    <a:pt x="2120" y="905"/>
                    <a:pt x="2298" y="1346"/>
                    <a:pt x="2131" y="1715"/>
                  </a:cubicBezTo>
                  <a:cubicBezTo>
                    <a:pt x="2007" y="2000"/>
                    <a:pt x="1728" y="2165"/>
                    <a:pt x="1441" y="2165"/>
                  </a:cubicBezTo>
                  <a:cubicBezTo>
                    <a:pt x="1345" y="2165"/>
                    <a:pt x="1248" y="2147"/>
                    <a:pt x="1155" y="2108"/>
                  </a:cubicBezTo>
                  <a:cubicBezTo>
                    <a:pt x="774" y="1941"/>
                    <a:pt x="607" y="1501"/>
                    <a:pt x="774" y="1132"/>
                  </a:cubicBezTo>
                  <a:cubicBezTo>
                    <a:pt x="890" y="846"/>
                    <a:pt x="1166" y="681"/>
                    <a:pt x="1457" y="681"/>
                  </a:cubicBezTo>
                  <a:close/>
                  <a:moveTo>
                    <a:pt x="960" y="1"/>
                  </a:moveTo>
                  <a:cubicBezTo>
                    <a:pt x="937" y="1"/>
                    <a:pt x="915" y="4"/>
                    <a:pt x="893" y="12"/>
                  </a:cubicBezTo>
                  <a:cubicBezTo>
                    <a:pt x="798" y="48"/>
                    <a:pt x="750" y="167"/>
                    <a:pt x="786" y="262"/>
                  </a:cubicBezTo>
                  <a:lnTo>
                    <a:pt x="929" y="632"/>
                  </a:lnTo>
                  <a:cubicBezTo>
                    <a:pt x="834" y="691"/>
                    <a:pt x="738" y="774"/>
                    <a:pt x="667" y="870"/>
                  </a:cubicBezTo>
                  <a:lnTo>
                    <a:pt x="310" y="715"/>
                  </a:lnTo>
                  <a:cubicBezTo>
                    <a:pt x="286" y="706"/>
                    <a:pt x="261" y="701"/>
                    <a:pt x="236" y="701"/>
                  </a:cubicBezTo>
                  <a:cubicBezTo>
                    <a:pt x="160" y="701"/>
                    <a:pt x="87" y="742"/>
                    <a:pt x="60" y="822"/>
                  </a:cubicBezTo>
                  <a:cubicBezTo>
                    <a:pt x="12" y="917"/>
                    <a:pt x="60" y="1024"/>
                    <a:pt x="155" y="1072"/>
                  </a:cubicBezTo>
                  <a:lnTo>
                    <a:pt x="512" y="1227"/>
                  </a:lnTo>
                  <a:cubicBezTo>
                    <a:pt x="488" y="1346"/>
                    <a:pt x="488" y="1465"/>
                    <a:pt x="512" y="1584"/>
                  </a:cubicBezTo>
                  <a:lnTo>
                    <a:pt x="143" y="1727"/>
                  </a:lnTo>
                  <a:cubicBezTo>
                    <a:pt x="48" y="1763"/>
                    <a:pt x="0" y="1882"/>
                    <a:pt x="36" y="1977"/>
                  </a:cubicBezTo>
                  <a:cubicBezTo>
                    <a:pt x="62" y="2056"/>
                    <a:pt x="134" y="2103"/>
                    <a:pt x="208" y="2103"/>
                  </a:cubicBezTo>
                  <a:cubicBezTo>
                    <a:pt x="234" y="2103"/>
                    <a:pt x="261" y="2097"/>
                    <a:pt x="286" y="2084"/>
                  </a:cubicBezTo>
                  <a:lnTo>
                    <a:pt x="655" y="1941"/>
                  </a:lnTo>
                  <a:cubicBezTo>
                    <a:pt x="715" y="2048"/>
                    <a:pt x="798" y="2132"/>
                    <a:pt x="905" y="2203"/>
                  </a:cubicBezTo>
                  <a:lnTo>
                    <a:pt x="738" y="2560"/>
                  </a:lnTo>
                  <a:cubicBezTo>
                    <a:pt x="703" y="2656"/>
                    <a:pt x="750" y="2775"/>
                    <a:pt x="846" y="2810"/>
                  </a:cubicBezTo>
                  <a:cubicBezTo>
                    <a:pt x="871" y="2823"/>
                    <a:pt x="898" y="2829"/>
                    <a:pt x="925" y="2829"/>
                  </a:cubicBezTo>
                  <a:cubicBezTo>
                    <a:pt x="999" y="2829"/>
                    <a:pt x="1069" y="2785"/>
                    <a:pt x="1096" y="2715"/>
                  </a:cubicBezTo>
                  <a:lnTo>
                    <a:pt x="1250" y="2358"/>
                  </a:lnTo>
                  <a:cubicBezTo>
                    <a:pt x="1310" y="2370"/>
                    <a:pt x="1369" y="2376"/>
                    <a:pt x="1429" y="2376"/>
                  </a:cubicBezTo>
                  <a:cubicBezTo>
                    <a:pt x="1489" y="2376"/>
                    <a:pt x="1548" y="2370"/>
                    <a:pt x="1608" y="2358"/>
                  </a:cubicBezTo>
                  <a:lnTo>
                    <a:pt x="1750" y="2727"/>
                  </a:lnTo>
                  <a:cubicBezTo>
                    <a:pt x="1787" y="2801"/>
                    <a:pt x="1860" y="2846"/>
                    <a:pt x="1935" y="2846"/>
                  </a:cubicBezTo>
                  <a:cubicBezTo>
                    <a:pt x="1957" y="2846"/>
                    <a:pt x="1979" y="2842"/>
                    <a:pt x="2000" y="2834"/>
                  </a:cubicBezTo>
                  <a:cubicBezTo>
                    <a:pt x="2108" y="2798"/>
                    <a:pt x="2155" y="2679"/>
                    <a:pt x="2120" y="2584"/>
                  </a:cubicBezTo>
                  <a:lnTo>
                    <a:pt x="1977" y="2215"/>
                  </a:lnTo>
                  <a:cubicBezTo>
                    <a:pt x="2072" y="2156"/>
                    <a:pt x="2155" y="2072"/>
                    <a:pt x="2227" y="1977"/>
                  </a:cubicBezTo>
                  <a:lnTo>
                    <a:pt x="2584" y="2132"/>
                  </a:lnTo>
                  <a:cubicBezTo>
                    <a:pt x="2608" y="2141"/>
                    <a:pt x="2633" y="2145"/>
                    <a:pt x="2658" y="2145"/>
                  </a:cubicBezTo>
                  <a:cubicBezTo>
                    <a:pt x="2734" y="2145"/>
                    <a:pt x="2810" y="2105"/>
                    <a:pt x="2846" y="2025"/>
                  </a:cubicBezTo>
                  <a:cubicBezTo>
                    <a:pt x="2882" y="1929"/>
                    <a:pt x="2834" y="1822"/>
                    <a:pt x="2739" y="1775"/>
                  </a:cubicBezTo>
                  <a:lnTo>
                    <a:pt x="2381" y="1620"/>
                  </a:lnTo>
                  <a:cubicBezTo>
                    <a:pt x="2405" y="1501"/>
                    <a:pt x="2405" y="1382"/>
                    <a:pt x="2393" y="1263"/>
                  </a:cubicBezTo>
                  <a:lnTo>
                    <a:pt x="2751" y="1120"/>
                  </a:lnTo>
                  <a:cubicBezTo>
                    <a:pt x="2858" y="1084"/>
                    <a:pt x="2905" y="965"/>
                    <a:pt x="2858" y="870"/>
                  </a:cubicBezTo>
                  <a:cubicBezTo>
                    <a:pt x="2831" y="791"/>
                    <a:pt x="2766" y="744"/>
                    <a:pt x="2691" y="744"/>
                  </a:cubicBezTo>
                  <a:cubicBezTo>
                    <a:pt x="2664" y="744"/>
                    <a:pt x="2636" y="750"/>
                    <a:pt x="2608" y="763"/>
                  </a:cubicBezTo>
                  <a:lnTo>
                    <a:pt x="2251" y="905"/>
                  </a:lnTo>
                  <a:cubicBezTo>
                    <a:pt x="2179" y="798"/>
                    <a:pt x="2096" y="715"/>
                    <a:pt x="2000" y="643"/>
                  </a:cubicBezTo>
                  <a:lnTo>
                    <a:pt x="2155" y="286"/>
                  </a:lnTo>
                  <a:cubicBezTo>
                    <a:pt x="2203" y="191"/>
                    <a:pt x="2155" y="72"/>
                    <a:pt x="2060" y="36"/>
                  </a:cubicBezTo>
                  <a:cubicBezTo>
                    <a:pt x="2031" y="23"/>
                    <a:pt x="2003" y="18"/>
                    <a:pt x="1975" y="18"/>
                  </a:cubicBezTo>
                  <a:cubicBezTo>
                    <a:pt x="1900" y="18"/>
                    <a:pt x="1833" y="62"/>
                    <a:pt x="1798" y="131"/>
                  </a:cubicBezTo>
                  <a:lnTo>
                    <a:pt x="1643" y="489"/>
                  </a:lnTo>
                  <a:cubicBezTo>
                    <a:pt x="1584" y="477"/>
                    <a:pt x="1524" y="471"/>
                    <a:pt x="1465" y="471"/>
                  </a:cubicBezTo>
                  <a:cubicBezTo>
                    <a:pt x="1405" y="471"/>
                    <a:pt x="1346" y="477"/>
                    <a:pt x="1286" y="489"/>
                  </a:cubicBezTo>
                  <a:lnTo>
                    <a:pt x="1143" y="120"/>
                  </a:lnTo>
                  <a:cubicBezTo>
                    <a:pt x="1116" y="46"/>
                    <a:pt x="1038" y="1"/>
                    <a:pt x="960" y="1"/>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4" name="Google Shape;248;p17">
              <a:extLst>
                <a:ext uri="{FF2B5EF4-FFF2-40B4-BE49-F238E27FC236}">
                  <a16:creationId xmlns:a16="http://schemas.microsoft.com/office/drawing/2014/main" id="{036726F6-9506-467D-91A9-984041D1C754}"/>
                </a:ext>
              </a:extLst>
            </p:cNvPr>
            <p:cNvSpPr txBox="1"/>
            <p:nvPr/>
          </p:nvSpPr>
          <p:spPr>
            <a:xfrm>
              <a:off x="5639763" y="1457525"/>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Recolección de datos</a:t>
              </a:r>
              <a:endParaRPr sz="1100" dirty="0">
                <a:solidFill>
                  <a:srgbClr val="434343"/>
                </a:solidFill>
                <a:latin typeface="Roboto"/>
                <a:ea typeface="Roboto"/>
                <a:cs typeface="Roboto"/>
                <a:sym typeface="Roboto"/>
              </a:endParaRPr>
            </a:p>
          </p:txBody>
        </p:sp>
      </p:grpSp>
      <p:grpSp>
        <p:nvGrpSpPr>
          <p:cNvPr id="115" name="Google Shape;249;p17">
            <a:extLst>
              <a:ext uri="{FF2B5EF4-FFF2-40B4-BE49-F238E27FC236}">
                <a16:creationId xmlns:a16="http://schemas.microsoft.com/office/drawing/2014/main" id="{E9160B8F-FDB0-4EB6-8277-1E61B9DE4341}"/>
              </a:ext>
            </a:extLst>
          </p:cNvPr>
          <p:cNvGrpSpPr/>
          <p:nvPr/>
        </p:nvGrpSpPr>
        <p:grpSpPr>
          <a:xfrm>
            <a:off x="2064167" y="2626583"/>
            <a:ext cx="1412709" cy="1929066"/>
            <a:chOff x="2163474" y="2458524"/>
            <a:chExt cx="1412709" cy="1929066"/>
          </a:xfrm>
        </p:grpSpPr>
        <p:sp>
          <p:nvSpPr>
            <p:cNvPr id="116" name="Google Shape;250;p17">
              <a:extLst>
                <a:ext uri="{FF2B5EF4-FFF2-40B4-BE49-F238E27FC236}">
                  <a16:creationId xmlns:a16="http://schemas.microsoft.com/office/drawing/2014/main" id="{5A4645E0-A12D-485A-804A-7677E999F16E}"/>
                </a:ext>
              </a:extLst>
            </p:cNvPr>
            <p:cNvSpPr/>
            <p:nvPr/>
          </p:nvSpPr>
          <p:spPr>
            <a:xfrm>
              <a:off x="2260242" y="2639054"/>
              <a:ext cx="534944" cy="218918"/>
            </a:xfrm>
            <a:custGeom>
              <a:avLst/>
              <a:gdLst/>
              <a:ahLst/>
              <a:cxnLst/>
              <a:rect l="l" t="t" r="r" b="b"/>
              <a:pathLst>
                <a:path w="17110" h="7002" extrusionOk="0">
                  <a:moveTo>
                    <a:pt x="1" y="1"/>
                  </a:moveTo>
                  <a:lnTo>
                    <a:pt x="2811" y="3501"/>
                  </a:lnTo>
                  <a:lnTo>
                    <a:pt x="1" y="7002"/>
                  </a:lnTo>
                  <a:lnTo>
                    <a:pt x="14300" y="7002"/>
                  </a:lnTo>
                  <a:lnTo>
                    <a:pt x="17110" y="3501"/>
                  </a:lnTo>
                  <a:lnTo>
                    <a:pt x="14300"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7" name="Google Shape;251;p17">
              <a:extLst>
                <a:ext uri="{FF2B5EF4-FFF2-40B4-BE49-F238E27FC236}">
                  <a16:creationId xmlns:a16="http://schemas.microsoft.com/office/drawing/2014/main" id="{7C64ACA3-37FC-4013-9AE4-7EC8DF940E2C}"/>
                </a:ext>
              </a:extLst>
            </p:cNvPr>
            <p:cNvSpPr/>
            <p:nvPr/>
          </p:nvSpPr>
          <p:spPr>
            <a:xfrm>
              <a:off x="2942589" y="263905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8" name="Google Shape;252;p17">
              <a:extLst>
                <a:ext uri="{FF2B5EF4-FFF2-40B4-BE49-F238E27FC236}">
                  <a16:creationId xmlns:a16="http://schemas.microsoft.com/office/drawing/2014/main" id="{1DF3A3DC-FC49-4759-8F7D-19164A74E3D9}"/>
                </a:ext>
              </a:extLst>
            </p:cNvPr>
            <p:cNvSpPr/>
            <p:nvPr/>
          </p:nvSpPr>
          <p:spPr>
            <a:xfrm>
              <a:off x="2870021" y="2757051"/>
              <a:ext cx="31" cy="754206"/>
            </a:xfrm>
            <a:custGeom>
              <a:avLst/>
              <a:gdLst/>
              <a:ahLst/>
              <a:cxnLst/>
              <a:rect l="l" t="t" r="r" b="b"/>
              <a:pathLst>
                <a:path w="1" h="24123" fill="none" extrusionOk="0">
                  <a:moveTo>
                    <a:pt x="0" y="1"/>
                  </a:moveTo>
                  <a:lnTo>
                    <a:pt x="0"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19" name="Google Shape;253;p17">
              <a:extLst>
                <a:ext uri="{FF2B5EF4-FFF2-40B4-BE49-F238E27FC236}">
                  <a16:creationId xmlns:a16="http://schemas.microsoft.com/office/drawing/2014/main" id="{90330AE4-FA71-43C4-B817-053B7A97D3E3}"/>
                </a:ext>
              </a:extLst>
            </p:cNvPr>
            <p:cNvSpPr/>
            <p:nvPr/>
          </p:nvSpPr>
          <p:spPr>
            <a:xfrm>
              <a:off x="2163474" y="3399597"/>
              <a:ext cx="1412709" cy="987974"/>
            </a:xfrm>
            <a:custGeom>
              <a:avLst/>
              <a:gdLst/>
              <a:ahLst/>
              <a:cxnLst/>
              <a:rect l="l" t="t" r="r" b="b"/>
              <a:pathLst>
                <a:path w="45185" h="31600" extrusionOk="0">
                  <a:moveTo>
                    <a:pt x="22598" y="0"/>
                  </a:moveTo>
                  <a:cubicBezTo>
                    <a:pt x="21387" y="0"/>
                    <a:pt x="20175" y="464"/>
                    <a:pt x="19253" y="1393"/>
                  </a:cubicBezTo>
                  <a:lnTo>
                    <a:pt x="18252" y="2381"/>
                  </a:lnTo>
                  <a:cubicBezTo>
                    <a:pt x="18205" y="2429"/>
                    <a:pt x="18181" y="2477"/>
                    <a:pt x="18133" y="2524"/>
                  </a:cubicBezTo>
                  <a:lnTo>
                    <a:pt x="7406" y="2524"/>
                  </a:lnTo>
                  <a:cubicBezTo>
                    <a:pt x="3310" y="2524"/>
                    <a:pt x="0" y="5846"/>
                    <a:pt x="0" y="9930"/>
                  </a:cubicBezTo>
                  <a:lnTo>
                    <a:pt x="0" y="28742"/>
                  </a:lnTo>
                  <a:cubicBezTo>
                    <a:pt x="0" y="30325"/>
                    <a:pt x="1286" y="31599"/>
                    <a:pt x="2858" y="31599"/>
                  </a:cubicBezTo>
                  <a:lnTo>
                    <a:pt x="42327" y="31599"/>
                  </a:lnTo>
                  <a:cubicBezTo>
                    <a:pt x="43910" y="31599"/>
                    <a:pt x="45184" y="30325"/>
                    <a:pt x="45184" y="28742"/>
                  </a:cubicBezTo>
                  <a:lnTo>
                    <a:pt x="45184" y="9930"/>
                  </a:lnTo>
                  <a:cubicBezTo>
                    <a:pt x="45184" y="5846"/>
                    <a:pt x="41874" y="2524"/>
                    <a:pt x="37791" y="2524"/>
                  </a:cubicBezTo>
                  <a:lnTo>
                    <a:pt x="27063" y="2524"/>
                  </a:lnTo>
                  <a:cubicBezTo>
                    <a:pt x="27027" y="2477"/>
                    <a:pt x="26992" y="2429"/>
                    <a:pt x="26944" y="2381"/>
                  </a:cubicBezTo>
                  <a:lnTo>
                    <a:pt x="25944" y="1393"/>
                  </a:lnTo>
                  <a:cubicBezTo>
                    <a:pt x="25021" y="464"/>
                    <a:pt x="23810" y="0"/>
                    <a:pt x="22598"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0" name="Google Shape;254;p17">
              <a:extLst>
                <a:ext uri="{FF2B5EF4-FFF2-40B4-BE49-F238E27FC236}">
                  <a16:creationId xmlns:a16="http://schemas.microsoft.com/office/drawing/2014/main" id="{FFF6A2CA-78D1-4AF7-A329-2DD54F9418B8}"/>
                </a:ext>
              </a:extLst>
            </p:cNvPr>
            <p:cNvSpPr/>
            <p:nvPr/>
          </p:nvSpPr>
          <p:spPr>
            <a:xfrm>
              <a:off x="2163474" y="4051022"/>
              <a:ext cx="1412709" cy="336568"/>
            </a:xfrm>
            <a:custGeom>
              <a:avLst/>
              <a:gdLst/>
              <a:ahLst/>
              <a:cxnLst/>
              <a:rect l="l" t="t" r="r" b="b"/>
              <a:pathLst>
                <a:path w="45185" h="10765" extrusionOk="0">
                  <a:moveTo>
                    <a:pt x="0" y="1"/>
                  </a:moveTo>
                  <a:lnTo>
                    <a:pt x="0" y="7919"/>
                  </a:lnTo>
                  <a:cubicBezTo>
                    <a:pt x="0" y="9490"/>
                    <a:pt x="1274" y="10764"/>
                    <a:pt x="2846" y="10764"/>
                  </a:cubicBezTo>
                  <a:lnTo>
                    <a:pt x="42339" y="10764"/>
                  </a:lnTo>
                  <a:cubicBezTo>
                    <a:pt x="43910" y="10764"/>
                    <a:pt x="45184" y="9490"/>
                    <a:pt x="45184" y="7919"/>
                  </a:cubicBezTo>
                  <a:lnTo>
                    <a:pt x="45184" y="1"/>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200" dirty="0">
                  <a:solidFill>
                    <a:srgbClr val="FFFFFF"/>
                  </a:solidFill>
                  <a:latin typeface="Fira Sans Extra Condensed Medium"/>
                  <a:ea typeface="Fira Sans Extra Condensed Medium"/>
                  <a:cs typeface="Fira Sans Extra Condensed Medium"/>
                  <a:sym typeface="Fira Sans Extra Condensed Medium"/>
                </a:rPr>
                <a:t>Diciembre – </a:t>
              </a:r>
              <a:r>
                <a:rPr lang="es-CO" sz="1200" dirty="0" err="1">
                  <a:solidFill>
                    <a:srgbClr val="FFFFFF"/>
                  </a:solidFill>
                  <a:latin typeface="Fira Sans Extra Condensed Medium"/>
                  <a:ea typeface="Fira Sans Extra Condensed Medium"/>
                  <a:cs typeface="Fira Sans Extra Condensed Medium"/>
                  <a:sym typeface="Fira Sans Extra Condensed Medium"/>
                </a:rPr>
                <a:t>Sem</a:t>
              </a:r>
              <a:r>
                <a:rPr lang="es-CO" sz="1200" dirty="0">
                  <a:solidFill>
                    <a:srgbClr val="FFFFFF"/>
                  </a:solidFill>
                  <a:latin typeface="Fira Sans Extra Condensed Medium"/>
                  <a:ea typeface="Fira Sans Extra Condensed Medium"/>
                  <a:cs typeface="Fira Sans Extra Condensed Medium"/>
                  <a:sym typeface="Fira Sans Extra Condensed Medium"/>
                </a:rPr>
                <a:t> 2</a:t>
              </a:r>
            </a:p>
          </p:txBody>
        </p:sp>
        <p:sp>
          <p:nvSpPr>
            <p:cNvPr id="121" name="Google Shape;255;p17">
              <a:extLst>
                <a:ext uri="{FF2B5EF4-FFF2-40B4-BE49-F238E27FC236}">
                  <a16:creationId xmlns:a16="http://schemas.microsoft.com/office/drawing/2014/main" id="{23424AA4-1CFE-46EF-854C-B29112AF1DEC}"/>
                </a:ext>
              </a:extLst>
            </p:cNvPr>
            <p:cNvSpPr/>
            <p:nvPr/>
          </p:nvSpPr>
          <p:spPr>
            <a:xfrm>
              <a:off x="2577028" y="2458524"/>
              <a:ext cx="585969" cy="585937"/>
            </a:xfrm>
            <a:custGeom>
              <a:avLst/>
              <a:gdLst/>
              <a:ahLst/>
              <a:cxnLst/>
              <a:rect l="l" t="t" r="r" b="b"/>
              <a:pathLst>
                <a:path w="18742" h="18741" extrusionOk="0">
                  <a:moveTo>
                    <a:pt x="9371" y="0"/>
                  </a:moveTo>
                  <a:cubicBezTo>
                    <a:pt x="4192" y="0"/>
                    <a:pt x="1" y="4191"/>
                    <a:pt x="1" y="9370"/>
                  </a:cubicBezTo>
                  <a:cubicBezTo>
                    <a:pt x="1" y="14538"/>
                    <a:pt x="4192" y="18741"/>
                    <a:pt x="9371" y="18741"/>
                  </a:cubicBezTo>
                  <a:cubicBezTo>
                    <a:pt x="14539" y="18741"/>
                    <a:pt x="18741" y="14538"/>
                    <a:pt x="18741" y="9370"/>
                  </a:cubicBezTo>
                  <a:cubicBezTo>
                    <a:pt x="18741" y="4191"/>
                    <a:pt x="14539" y="0"/>
                    <a:pt x="9371" y="0"/>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2" name="Google Shape;256;p17">
              <a:extLst>
                <a:ext uri="{FF2B5EF4-FFF2-40B4-BE49-F238E27FC236}">
                  <a16:creationId xmlns:a16="http://schemas.microsoft.com/office/drawing/2014/main" id="{7FFA1103-6E1B-4D97-BF83-DD87D45267D0}"/>
                </a:ext>
              </a:extLst>
            </p:cNvPr>
            <p:cNvSpPr/>
            <p:nvPr/>
          </p:nvSpPr>
          <p:spPr>
            <a:xfrm>
              <a:off x="2651878" y="2533344"/>
              <a:ext cx="435928" cy="436303"/>
            </a:xfrm>
            <a:custGeom>
              <a:avLst/>
              <a:gdLst/>
              <a:ahLst/>
              <a:cxnLst/>
              <a:rect l="l" t="t" r="r" b="b"/>
              <a:pathLst>
                <a:path w="13943" h="13955" extrusionOk="0">
                  <a:moveTo>
                    <a:pt x="6977" y="0"/>
                  </a:moveTo>
                  <a:cubicBezTo>
                    <a:pt x="3120" y="0"/>
                    <a:pt x="0" y="3120"/>
                    <a:pt x="0" y="6977"/>
                  </a:cubicBezTo>
                  <a:cubicBezTo>
                    <a:pt x="0" y="10823"/>
                    <a:pt x="3120" y="13954"/>
                    <a:pt x="6977" y="13954"/>
                  </a:cubicBezTo>
                  <a:cubicBezTo>
                    <a:pt x="10823" y="13954"/>
                    <a:pt x="13942" y="10823"/>
                    <a:pt x="13942" y="6977"/>
                  </a:cubicBezTo>
                  <a:cubicBezTo>
                    <a:pt x="13942" y="3120"/>
                    <a:pt x="10823" y="0"/>
                    <a:pt x="6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Fira Sans Extra Condensed"/>
                <a:ea typeface="Fira Sans Extra Condensed"/>
                <a:cs typeface="Fira Sans Extra Condensed"/>
                <a:sym typeface="Fira Sans Extra Condensed"/>
              </a:endParaRPr>
            </a:p>
          </p:txBody>
        </p:sp>
        <p:sp>
          <p:nvSpPr>
            <p:cNvPr id="123" name="Google Shape;257;p17">
              <a:extLst>
                <a:ext uri="{FF2B5EF4-FFF2-40B4-BE49-F238E27FC236}">
                  <a16:creationId xmlns:a16="http://schemas.microsoft.com/office/drawing/2014/main" id="{941033BC-1DB4-4198-9E6A-074BADD00DCE}"/>
                </a:ext>
              </a:extLst>
            </p:cNvPr>
            <p:cNvSpPr/>
            <p:nvPr/>
          </p:nvSpPr>
          <p:spPr>
            <a:xfrm>
              <a:off x="2759464" y="2640930"/>
              <a:ext cx="221137" cy="221137"/>
            </a:xfrm>
            <a:custGeom>
              <a:avLst/>
              <a:gdLst/>
              <a:ahLst/>
              <a:cxnLst/>
              <a:rect l="l" t="t" r="r" b="b"/>
              <a:pathLst>
                <a:path w="7073" h="7073" extrusionOk="0">
                  <a:moveTo>
                    <a:pt x="3536" y="476"/>
                  </a:moveTo>
                  <a:cubicBezTo>
                    <a:pt x="5227" y="476"/>
                    <a:pt x="6596" y="1846"/>
                    <a:pt x="6596" y="3536"/>
                  </a:cubicBezTo>
                  <a:cubicBezTo>
                    <a:pt x="6596" y="5227"/>
                    <a:pt x="5227" y="6596"/>
                    <a:pt x="3536" y="6596"/>
                  </a:cubicBezTo>
                  <a:cubicBezTo>
                    <a:pt x="1846" y="6596"/>
                    <a:pt x="476" y="5227"/>
                    <a:pt x="476" y="3536"/>
                  </a:cubicBezTo>
                  <a:cubicBezTo>
                    <a:pt x="476" y="1846"/>
                    <a:pt x="1846" y="476"/>
                    <a:pt x="3536" y="476"/>
                  </a:cubicBezTo>
                  <a:close/>
                  <a:moveTo>
                    <a:pt x="3536" y="0"/>
                  </a:moveTo>
                  <a:cubicBezTo>
                    <a:pt x="1584" y="0"/>
                    <a:pt x="0" y="1584"/>
                    <a:pt x="0" y="3536"/>
                  </a:cubicBezTo>
                  <a:cubicBezTo>
                    <a:pt x="0" y="5489"/>
                    <a:pt x="1584" y="7072"/>
                    <a:pt x="3536" y="7072"/>
                  </a:cubicBezTo>
                  <a:cubicBezTo>
                    <a:pt x="5489" y="7072"/>
                    <a:pt x="7072" y="5489"/>
                    <a:pt x="7072" y="3536"/>
                  </a:cubicBezTo>
                  <a:cubicBezTo>
                    <a:pt x="7072" y="1584"/>
                    <a:pt x="5489" y="0"/>
                    <a:pt x="3536" y="0"/>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4" name="Google Shape;258;p17">
              <a:extLst>
                <a:ext uri="{FF2B5EF4-FFF2-40B4-BE49-F238E27FC236}">
                  <a16:creationId xmlns:a16="http://schemas.microsoft.com/office/drawing/2014/main" id="{E2D462D6-6C32-40DC-870F-23246983FB56}"/>
                </a:ext>
              </a:extLst>
            </p:cNvPr>
            <p:cNvSpPr/>
            <p:nvPr/>
          </p:nvSpPr>
          <p:spPr>
            <a:xfrm>
              <a:off x="2859953" y="2666974"/>
              <a:ext cx="13819" cy="23480"/>
            </a:xfrm>
            <a:custGeom>
              <a:avLst/>
              <a:gdLst/>
              <a:ahLst/>
              <a:cxnLst/>
              <a:rect l="l" t="t" r="r" b="b"/>
              <a:pathLst>
                <a:path w="442" h="751" extrusionOk="0">
                  <a:moveTo>
                    <a:pt x="227" y="1"/>
                  </a:moveTo>
                  <a:cubicBezTo>
                    <a:pt x="96" y="1"/>
                    <a:pt x="1" y="96"/>
                    <a:pt x="1" y="227"/>
                  </a:cubicBezTo>
                  <a:lnTo>
                    <a:pt x="1" y="524"/>
                  </a:lnTo>
                  <a:cubicBezTo>
                    <a:pt x="1" y="644"/>
                    <a:pt x="96" y="751"/>
                    <a:pt x="227" y="751"/>
                  </a:cubicBezTo>
                  <a:cubicBezTo>
                    <a:pt x="346" y="751"/>
                    <a:pt x="441" y="644"/>
                    <a:pt x="441" y="524"/>
                  </a:cubicBezTo>
                  <a:lnTo>
                    <a:pt x="441" y="227"/>
                  </a:lnTo>
                  <a:cubicBezTo>
                    <a:pt x="441" y="96"/>
                    <a:pt x="346" y="1"/>
                    <a:pt x="22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5" name="Google Shape;259;p17">
              <a:extLst>
                <a:ext uri="{FF2B5EF4-FFF2-40B4-BE49-F238E27FC236}">
                  <a16:creationId xmlns:a16="http://schemas.microsoft.com/office/drawing/2014/main" id="{6BB92E02-AEC8-4600-8AF9-34068EFD1AD6}"/>
                </a:ext>
              </a:extLst>
            </p:cNvPr>
            <p:cNvSpPr/>
            <p:nvPr/>
          </p:nvSpPr>
          <p:spPr>
            <a:xfrm>
              <a:off x="2859953" y="2815894"/>
              <a:ext cx="13819" cy="23480"/>
            </a:xfrm>
            <a:custGeom>
              <a:avLst/>
              <a:gdLst/>
              <a:ahLst/>
              <a:cxnLst/>
              <a:rect l="l" t="t" r="r" b="b"/>
              <a:pathLst>
                <a:path w="442" h="751" extrusionOk="0">
                  <a:moveTo>
                    <a:pt x="227" y="0"/>
                  </a:moveTo>
                  <a:cubicBezTo>
                    <a:pt x="96" y="0"/>
                    <a:pt x="1" y="95"/>
                    <a:pt x="1" y="226"/>
                  </a:cubicBezTo>
                  <a:lnTo>
                    <a:pt x="1" y="524"/>
                  </a:lnTo>
                  <a:cubicBezTo>
                    <a:pt x="1" y="643"/>
                    <a:pt x="96" y="750"/>
                    <a:pt x="227" y="750"/>
                  </a:cubicBezTo>
                  <a:cubicBezTo>
                    <a:pt x="346" y="750"/>
                    <a:pt x="441" y="643"/>
                    <a:pt x="441" y="524"/>
                  </a:cubicBezTo>
                  <a:lnTo>
                    <a:pt x="441" y="226"/>
                  </a:lnTo>
                  <a:cubicBezTo>
                    <a:pt x="441" y="95"/>
                    <a:pt x="346" y="0"/>
                    <a:pt x="227" y="0"/>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6" name="Google Shape;260;p17">
              <a:extLst>
                <a:ext uri="{FF2B5EF4-FFF2-40B4-BE49-F238E27FC236}">
                  <a16:creationId xmlns:a16="http://schemas.microsoft.com/office/drawing/2014/main" id="{9271EDB6-C2DF-49C6-B1FB-75139734E73D}"/>
                </a:ext>
              </a:extLst>
            </p:cNvPr>
            <p:cNvSpPr/>
            <p:nvPr/>
          </p:nvSpPr>
          <p:spPr>
            <a:xfrm>
              <a:off x="2933303" y="2741418"/>
              <a:ext cx="23105" cy="18665"/>
            </a:xfrm>
            <a:custGeom>
              <a:avLst/>
              <a:gdLst/>
              <a:ahLst/>
              <a:cxnLst/>
              <a:rect l="l" t="t" r="r" b="b"/>
              <a:pathLst>
                <a:path w="739" h="597" extrusionOk="0">
                  <a:moveTo>
                    <a:pt x="262" y="1"/>
                  </a:moveTo>
                  <a:cubicBezTo>
                    <a:pt x="119" y="1"/>
                    <a:pt x="0" y="156"/>
                    <a:pt x="0" y="299"/>
                  </a:cubicBezTo>
                  <a:cubicBezTo>
                    <a:pt x="0" y="441"/>
                    <a:pt x="119" y="596"/>
                    <a:pt x="262" y="596"/>
                  </a:cubicBezTo>
                  <a:lnTo>
                    <a:pt x="488" y="596"/>
                  </a:lnTo>
                  <a:cubicBezTo>
                    <a:pt x="631" y="596"/>
                    <a:pt x="738" y="441"/>
                    <a:pt x="738" y="299"/>
                  </a:cubicBezTo>
                  <a:cubicBezTo>
                    <a:pt x="738" y="156"/>
                    <a:pt x="631" y="1"/>
                    <a:pt x="488"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7" name="Google Shape;261;p17">
              <a:extLst>
                <a:ext uri="{FF2B5EF4-FFF2-40B4-BE49-F238E27FC236}">
                  <a16:creationId xmlns:a16="http://schemas.microsoft.com/office/drawing/2014/main" id="{3594B94B-DB6D-4222-901B-9A4E53386FEA}"/>
                </a:ext>
              </a:extLst>
            </p:cNvPr>
            <p:cNvSpPr/>
            <p:nvPr/>
          </p:nvSpPr>
          <p:spPr>
            <a:xfrm>
              <a:off x="2783633" y="2741418"/>
              <a:ext cx="23136" cy="18665"/>
            </a:xfrm>
            <a:custGeom>
              <a:avLst/>
              <a:gdLst/>
              <a:ahLst/>
              <a:cxnLst/>
              <a:rect l="l" t="t" r="r" b="b"/>
              <a:pathLst>
                <a:path w="740" h="597" extrusionOk="0">
                  <a:moveTo>
                    <a:pt x="251" y="1"/>
                  </a:moveTo>
                  <a:cubicBezTo>
                    <a:pt x="108" y="1"/>
                    <a:pt x="1" y="156"/>
                    <a:pt x="1" y="299"/>
                  </a:cubicBezTo>
                  <a:cubicBezTo>
                    <a:pt x="1" y="441"/>
                    <a:pt x="108" y="596"/>
                    <a:pt x="251" y="596"/>
                  </a:cubicBezTo>
                  <a:lnTo>
                    <a:pt x="477" y="596"/>
                  </a:lnTo>
                  <a:cubicBezTo>
                    <a:pt x="620" y="596"/>
                    <a:pt x="739" y="441"/>
                    <a:pt x="739" y="299"/>
                  </a:cubicBezTo>
                  <a:cubicBezTo>
                    <a:pt x="739" y="156"/>
                    <a:pt x="620" y="1"/>
                    <a:pt x="47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8" name="Google Shape;262;p17">
              <a:extLst>
                <a:ext uri="{FF2B5EF4-FFF2-40B4-BE49-F238E27FC236}">
                  <a16:creationId xmlns:a16="http://schemas.microsoft.com/office/drawing/2014/main" id="{6FEDC1BA-B2B8-4A7A-B12C-B70F6E111D9F}"/>
                </a:ext>
              </a:extLst>
            </p:cNvPr>
            <p:cNvSpPr/>
            <p:nvPr/>
          </p:nvSpPr>
          <p:spPr>
            <a:xfrm>
              <a:off x="2861454" y="2703931"/>
              <a:ext cx="56965" cy="98203"/>
            </a:xfrm>
            <a:custGeom>
              <a:avLst/>
              <a:gdLst/>
              <a:ahLst/>
              <a:cxnLst/>
              <a:rect l="l" t="t" r="r" b="b"/>
              <a:pathLst>
                <a:path w="1822" h="3141" extrusionOk="0">
                  <a:moveTo>
                    <a:pt x="1657" y="0"/>
                  </a:moveTo>
                  <a:cubicBezTo>
                    <a:pt x="1620" y="0"/>
                    <a:pt x="1584" y="15"/>
                    <a:pt x="1560" y="45"/>
                  </a:cubicBezTo>
                  <a:lnTo>
                    <a:pt x="334" y="1271"/>
                  </a:lnTo>
                  <a:cubicBezTo>
                    <a:pt x="310" y="1259"/>
                    <a:pt x="298" y="1259"/>
                    <a:pt x="274" y="1259"/>
                  </a:cubicBezTo>
                  <a:cubicBezTo>
                    <a:pt x="131" y="1259"/>
                    <a:pt x="0" y="1378"/>
                    <a:pt x="0" y="1521"/>
                  </a:cubicBezTo>
                  <a:cubicBezTo>
                    <a:pt x="0" y="1605"/>
                    <a:pt x="96" y="1688"/>
                    <a:pt x="96" y="1736"/>
                  </a:cubicBezTo>
                  <a:lnTo>
                    <a:pt x="96" y="2926"/>
                  </a:lnTo>
                  <a:cubicBezTo>
                    <a:pt x="96" y="3010"/>
                    <a:pt x="179" y="3141"/>
                    <a:pt x="262" y="3141"/>
                  </a:cubicBezTo>
                  <a:cubicBezTo>
                    <a:pt x="334" y="3141"/>
                    <a:pt x="393" y="3010"/>
                    <a:pt x="393" y="2926"/>
                  </a:cubicBezTo>
                  <a:lnTo>
                    <a:pt x="393" y="1736"/>
                  </a:lnTo>
                  <a:cubicBezTo>
                    <a:pt x="548" y="1688"/>
                    <a:pt x="524" y="1605"/>
                    <a:pt x="524" y="1521"/>
                  </a:cubicBezTo>
                  <a:cubicBezTo>
                    <a:pt x="524" y="1509"/>
                    <a:pt x="524" y="1498"/>
                    <a:pt x="524" y="1486"/>
                  </a:cubicBezTo>
                  <a:lnTo>
                    <a:pt x="1762" y="247"/>
                  </a:lnTo>
                  <a:cubicBezTo>
                    <a:pt x="1822" y="200"/>
                    <a:pt x="1822" y="104"/>
                    <a:pt x="1762" y="45"/>
                  </a:cubicBezTo>
                  <a:cubicBezTo>
                    <a:pt x="1733" y="15"/>
                    <a:pt x="1694" y="0"/>
                    <a:pt x="1657" y="0"/>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29" name="Google Shape;263;p17">
              <a:extLst>
                <a:ext uri="{FF2B5EF4-FFF2-40B4-BE49-F238E27FC236}">
                  <a16:creationId xmlns:a16="http://schemas.microsoft.com/office/drawing/2014/main" id="{003F8531-69A5-42D3-BA8B-4E08D110C947}"/>
                </a:ext>
              </a:extLst>
            </p:cNvPr>
            <p:cNvSpPr txBox="1"/>
            <p:nvPr/>
          </p:nvSpPr>
          <p:spPr>
            <a:xfrm>
              <a:off x="2254850" y="3504600"/>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Formulación del problema</a:t>
              </a:r>
              <a:endParaRPr sz="1100" dirty="0">
                <a:solidFill>
                  <a:srgbClr val="434343"/>
                </a:solidFill>
                <a:latin typeface="Roboto"/>
                <a:ea typeface="Roboto"/>
                <a:cs typeface="Roboto"/>
                <a:sym typeface="Roboto"/>
              </a:endParaRPr>
            </a:p>
          </p:txBody>
        </p:sp>
      </p:grpSp>
      <p:grpSp>
        <p:nvGrpSpPr>
          <p:cNvPr id="130" name="Google Shape;264;p17">
            <a:extLst>
              <a:ext uri="{FF2B5EF4-FFF2-40B4-BE49-F238E27FC236}">
                <a16:creationId xmlns:a16="http://schemas.microsoft.com/office/drawing/2014/main" id="{81FEC892-EDD7-4E03-863E-695B934F8052}"/>
              </a:ext>
            </a:extLst>
          </p:cNvPr>
          <p:cNvGrpSpPr/>
          <p:nvPr/>
        </p:nvGrpSpPr>
        <p:grpSpPr>
          <a:xfrm>
            <a:off x="4265814" y="2626583"/>
            <a:ext cx="1551473" cy="1929066"/>
            <a:chOff x="4365121" y="2458524"/>
            <a:chExt cx="1551473" cy="1929066"/>
          </a:xfrm>
        </p:grpSpPr>
        <p:sp>
          <p:nvSpPr>
            <p:cNvPr id="131" name="Google Shape;265;p17">
              <a:extLst>
                <a:ext uri="{FF2B5EF4-FFF2-40B4-BE49-F238E27FC236}">
                  <a16:creationId xmlns:a16="http://schemas.microsoft.com/office/drawing/2014/main" id="{29FE5170-6D34-4192-A8C2-10D3C7F08E62}"/>
                </a:ext>
              </a:extLst>
            </p:cNvPr>
            <p:cNvSpPr/>
            <p:nvPr/>
          </p:nvSpPr>
          <p:spPr>
            <a:xfrm>
              <a:off x="4520236" y="2639054"/>
              <a:ext cx="534569" cy="218918"/>
            </a:xfrm>
            <a:custGeom>
              <a:avLst/>
              <a:gdLst/>
              <a:ahLst/>
              <a:cxnLst/>
              <a:rect l="l" t="t" r="r" b="b"/>
              <a:pathLst>
                <a:path w="17098" h="7002" extrusionOk="0">
                  <a:moveTo>
                    <a:pt x="1" y="1"/>
                  </a:moveTo>
                  <a:lnTo>
                    <a:pt x="2799" y="3501"/>
                  </a:lnTo>
                  <a:lnTo>
                    <a:pt x="1" y="7002"/>
                  </a:lnTo>
                  <a:lnTo>
                    <a:pt x="14288" y="7002"/>
                  </a:lnTo>
                  <a:lnTo>
                    <a:pt x="17098" y="3501"/>
                  </a:lnTo>
                  <a:lnTo>
                    <a:pt x="14288"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2" name="Google Shape;266;p17">
              <a:extLst>
                <a:ext uri="{FF2B5EF4-FFF2-40B4-BE49-F238E27FC236}">
                  <a16:creationId xmlns:a16="http://schemas.microsoft.com/office/drawing/2014/main" id="{70867F23-BBD7-4809-817D-50FE86DD8DD3}"/>
                </a:ext>
              </a:extLst>
            </p:cNvPr>
            <p:cNvSpPr/>
            <p:nvPr/>
          </p:nvSpPr>
          <p:spPr>
            <a:xfrm>
              <a:off x="5201833" y="2639054"/>
              <a:ext cx="534600" cy="218918"/>
            </a:xfrm>
            <a:custGeom>
              <a:avLst/>
              <a:gdLst/>
              <a:ahLst/>
              <a:cxnLst/>
              <a:rect l="l" t="t" r="r" b="b"/>
              <a:pathLst>
                <a:path w="17099" h="7002" extrusionOk="0">
                  <a:moveTo>
                    <a:pt x="1" y="1"/>
                  </a:moveTo>
                  <a:lnTo>
                    <a:pt x="2799" y="3501"/>
                  </a:lnTo>
                  <a:lnTo>
                    <a:pt x="1" y="7002"/>
                  </a:lnTo>
                  <a:lnTo>
                    <a:pt x="14288" y="7002"/>
                  </a:lnTo>
                  <a:lnTo>
                    <a:pt x="17098" y="3501"/>
                  </a:lnTo>
                  <a:lnTo>
                    <a:pt x="14288"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3" name="Google Shape;267;p17">
              <a:extLst>
                <a:ext uri="{FF2B5EF4-FFF2-40B4-BE49-F238E27FC236}">
                  <a16:creationId xmlns:a16="http://schemas.microsoft.com/office/drawing/2014/main" id="{EF43296D-451E-4630-8DC7-10F5F2D6A95E}"/>
                </a:ext>
              </a:extLst>
            </p:cNvPr>
            <p:cNvSpPr/>
            <p:nvPr/>
          </p:nvSpPr>
          <p:spPr>
            <a:xfrm>
              <a:off x="5124418" y="2757051"/>
              <a:ext cx="31" cy="754206"/>
            </a:xfrm>
            <a:custGeom>
              <a:avLst/>
              <a:gdLst/>
              <a:ahLst/>
              <a:cxnLst/>
              <a:rect l="l" t="t" r="r" b="b"/>
              <a:pathLst>
                <a:path w="1" h="24123" fill="none" extrusionOk="0">
                  <a:moveTo>
                    <a:pt x="0" y="1"/>
                  </a:moveTo>
                  <a:lnTo>
                    <a:pt x="0"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4" name="Google Shape;268;p17">
              <a:extLst>
                <a:ext uri="{FF2B5EF4-FFF2-40B4-BE49-F238E27FC236}">
                  <a16:creationId xmlns:a16="http://schemas.microsoft.com/office/drawing/2014/main" id="{6C659E0D-630A-4848-BDCC-9E10A113B5CB}"/>
                </a:ext>
              </a:extLst>
            </p:cNvPr>
            <p:cNvSpPr/>
            <p:nvPr/>
          </p:nvSpPr>
          <p:spPr>
            <a:xfrm>
              <a:off x="4418246" y="3399597"/>
              <a:ext cx="1412709" cy="987974"/>
            </a:xfrm>
            <a:custGeom>
              <a:avLst/>
              <a:gdLst/>
              <a:ahLst/>
              <a:cxnLst/>
              <a:rect l="l" t="t" r="r" b="b"/>
              <a:pathLst>
                <a:path w="45185" h="31600" extrusionOk="0">
                  <a:moveTo>
                    <a:pt x="22597" y="0"/>
                  </a:moveTo>
                  <a:cubicBezTo>
                    <a:pt x="21384" y="0"/>
                    <a:pt x="20169" y="464"/>
                    <a:pt x="19241" y="1393"/>
                  </a:cubicBezTo>
                  <a:lnTo>
                    <a:pt x="18253" y="2381"/>
                  </a:lnTo>
                  <a:cubicBezTo>
                    <a:pt x="18205" y="2429"/>
                    <a:pt x="18169" y="2477"/>
                    <a:pt x="18134" y="2524"/>
                  </a:cubicBezTo>
                  <a:lnTo>
                    <a:pt x="7394" y="2524"/>
                  </a:lnTo>
                  <a:cubicBezTo>
                    <a:pt x="3310" y="2524"/>
                    <a:pt x="0" y="5846"/>
                    <a:pt x="0" y="9930"/>
                  </a:cubicBezTo>
                  <a:lnTo>
                    <a:pt x="0" y="28742"/>
                  </a:lnTo>
                  <a:cubicBezTo>
                    <a:pt x="0" y="30325"/>
                    <a:pt x="1274" y="31599"/>
                    <a:pt x="2858" y="31599"/>
                  </a:cubicBezTo>
                  <a:lnTo>
                    <a:pt x="42327" y="31599"/>
                  </a:lnTo>
                  <a:cubicBezTo>
                    <a:pt x="43899" y="31599"/>
                    <a:pt x="45185" y="30325"/>
                    <a:pt x="45185" y="28742"/>
                  </a:cubicBezTo>
                  <a:lnTo>
                    <a:pt x="45185" y="9930"/>
                  </a:lnTo>
                  <a:cubicBezTo>
                    <a:pt x="45185" y="5846"/>
                    <a:pt x="41863" y="2524"/>
                    <a:pt x="37779" y="2524"/>
                  </a:cubicBezTo>
                  <a:lnTo>
                    <a:pt x="27051" y="2524"/>
                  </a:lnTo>
                  <a:cubicBezTo>
                    <a:pt x="27016" y="2477"/>
                    <a:pt x="26980" y="2429"/>
                    <a:pt x="26944" y="2381"/>
                  </a:cubicBezTo>
                  <a:lnTo>
                    <a:pt x="25944" y="1393"/>
                  </a:lnTo>
                  <a:cubicBezTo>
                    <a:pt x="25021" y="464"/>
                    <a:pt x="23810" y="0"/>
                    <a:pt x="22597"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5" name="Google Shape;269;p17">
              <a:extLst>
                <a:ext uri="{FF2B5EF4-FFF2-40B4-BE49-F238E27FC236}">
                  <a16:creationId xmlns:a16="http://schemas.microsoft.com/office/drawing/2014/main" id="{78A198AE-FE0D-4551-9740-1707EB413C3C}"/>
                </a:ext>
              </a:extLst>
            </p:cNvPr>
            <p:cNvSpPr/>
            <p:nvPr/>
          </p:nvSpPr>
          <p:spPr>
            <a:xfrm>
              <a:off x="4418246" y="4051022"/>
              <a:ext cx="1412709" cy="336568"/>
            </a:xfrm>
            <a:custGeom>
              <a:avLst/>
              <a:gdLst/>
              <a:ahLst/>
              <a:cxnLst/>
              <a:rect l="l" t="t" r="r" b="b"/>
              <a:pathLst>
                <a:path w="45185" h="10765" extrusionOk="0">
                  <a:moveTo>
                    <a:pt x="0" y="1"/>
                  </a:moveTo>
                  <a:lnTo>
                    <a:pt x="0" y="7919"/>
                  </a:lnTo>
                  <a:cubicBezTo>
                    <a:pt x="0" y="9490"/>
                    <a:pt x="1274" y="10764"/>
                    <a:pt x="2846" y="10764"/>
                  </a:cubicBezTo>
                  <a:lnTo>
                    <a:pt x="42327" y="10764"/>
                  </a:lnTo>
                  <a:cubicBezTo>
                    <a:pt x="43911" y="10764"/>
                    <a:pt x="45185" y="9490"/>
                    <a:pt x="45185" y="7919"/>
                  </a:cubicBezTo>
                  <a:lnTo>
                    <a:pt x="45185" y="1"/>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Fira Sans Extra Condensed Medium"/>
                  <a:ea typeface="Fira Sans Extra Condensed Medium"/>
                  <a:cs typeface="Fira Sans Extra Condensed Medium"/>
                  <a:sym typeface="Fira Sans Extra Condensed Medium"/>
                </a:rPr>
                <a:t>Enero – Sem 2 </a:t>
              </a:r>
              <a:endParaRPr sz="12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36" name="Google Shape;270;p17">
              <a:extLst>
                <a:ext uri="{FF2B5EF4-FFF2-40B4-BE49-F238E27FC236}">
                  <a16:creationId xmlns:a16="http://schemas.microsoft.com/office/drawing/2014/main" id="{67917943-64E2-467E-B480-F0D826277697}"/>
                </a:ext>
              </a:extLst>
            </p:cNvPr>
            <p:cNvSpPr/>
            <p:nvPr/>
          </p:nvSpPr>
          <p:spPr>
            <a:xfrm>
              <a:off x="4831457" y="2458524"/>
              <a:ext cx="585937" cy="585937"/>
            </a:xfrm>
            <a:custGeom>
              <a:avLst/>
              <a:gdLst/>
              <a:ahLst/>
              <a:cxnLst/>
              <a:rect l="l" t="t" r="r" b="b"/>
              <a:pathLst>
                <a:path w="18741" h="18741" extrusionOk="0">
                  <a:moveTo>
                    <a:pt x="9370" y="0"/>
                  </a:moveTo>
                  <a:cubicBezTo>
                    <a:pt x="4203" y="0"/>
                    <a:pt x="0" y="4191"/>
                    <a:pt x="0" y="9370"/>
                  </a:cubicBezTo>
                  <a:cubicBezTo>
                    <a:pt x="0" y="14538"/>
                    <a:pt x="4203" y="18741"/>
                    <a:pt x="9370" y="18741"/>
                  </a:cubicBezTo>
                  <a:cubicBezTo>
                    <a:pt x="14550" y="18741"/>
                    <a:pt x="18741" y="14538"/>
                    <a:pt x="18741" y="9370"/>
                  </a:cubicBezTo>
                  <a:cubicBezTo>
                    <a:pt x="18741" y="4191"/>
                    <a:pt x="14550" y="0"/>
                    <a:pt x="9370"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7" name="Google Shape;271;p17">
              <a:extLst>
                <a:ext uri="{FF2B5EF4-FFF2-40B4-BE49-F238E27FC236}">
                  <a16:creationId xmlns:a16="http://schemas.microsoft.com/office/drawing/2014/main" id="{2FDAC98C-E802-4339-A87B-C333E9C96634}"/>
                </a:ext>
              </a:extLst>
            </p:cNvPr>
            <p:cNvSpPr/>
            <p:nvPr/>
          </p:nvSpPr>
          <p:spPr>
            <a:xfrm>
              <a:off x="4906651" y="2533344"/>
              <a:ext cx="435928" cy="436303"/>
            </a:xfrm>
            <a:custGeom>
              <a:avLst/>
              <a:gdLst/>
              <a:ahLst/>
              <a:cxnLst/>
              <a:rect l="l" t="t" r="r" b="b"/>
              <a:pathLst>
                <a:path w="13943" h="13955" extrusionOk="0">
                  <a:moveTo>
                    <a:pt x="6965" y="0"/>
                  </a:moveTo>
                  <a:cubicBezTo>
                    <a:pt x="3120" y="0"/>
                    <a:pt x="0" y="3120"/>
                    <a:pt x="0" y="6977"/>
                  </a:cubicBezTo>
                  <a:cubicBezTo>
                    <a:pt x="0" y="10823"/>
                    <a:pt x="3120" y="13954"/>
                    <a:pt x="6965" y="13954"/>
                  </a:cubicBezTo>
                  <a:cubicBezTo>
                    <a:pt x="10823" y="13954"/>
                    <a:pt x="13943" y="10823"/>
                    <a:pt x="13943" y="6977"/>
                  </a:cubicBezTo>
                  <a:cubicBezTo>
                    <a:pt x="13943" y="3120"/>
                    <a:pt x="10823" y="0"/>
                    <a:pt x="6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8" name="Google Shape;272;p17">
              <a:extLst>
                <a:ext uri="{FF2B5EF4-FFF2-40B4-BE49-F238E27FC236}">
                  <a16:creationId xmlns:a16="http://schemas.microsoft.com/office/drawing/2014/main" id="{CEA39222-B036-436B-9F8D-94116B698966}"/>
                </a:ext>
              </a:extLst>
            </p:cNvPr>
            <p:cNvSpPr/>
            <p:nvPr/>
          </p:nvSpPr>
          <p:spPr>
            <a:xfrm>
              <a:off x="5028369" y="2681138"/>
              <a:ext cx="195469" cy="60685"/>
            </a:xfrm>
            <a:custGeom>
              <a:avLst/>
              <a:gdLst/>
              <a:ahLst/>
              <a:cxnLst/>
              <a:rect l="l" t="t" r="r" b="b"/>
              <a:pathLst>
                <a:path w="6252" h="1941" extrusionOk="0">
                  <a:moveTo>
                    <a:pt x="1" y="0"/>
                  </a:moveTo>
                  <a:lnTo>
                    <a:pt x="1" y="786"/>
                  </a:lnTo>
                  <a:lnTo>
                    <a:pt x="3120" y="1941"/>
                  </a:lnTo>
                  <a:lnTo>
                    <a:pt x="6251" y="786"/>
                  </a:lnTo>
                  <a:lnTo>
                    <a:pt x="6251" y="0"/>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39" name="Google Shape;273;p17">
              <a:extLst>
                <a:ext uri="{FF2B5EF4-FFF2-40B4-BE49-F238E27FC236}">
                  <a16:creationId xmlns:a16="http://schemas.microsoft.com/office/drawing/2014/main" id="{26ED8BD2-B7F9-4739-99E8-A6DAD7E24EA6}"/>
                </a:ext>
              </a:extLst>
            </p:cNvPr>
            <p:cNvSpPr/>
            <p:nvPr/>
          </p:nvSpPr>
          <p:spPr>
            <a:xfrm>
              <a:off x="5028369" y="2723566"/>
              <a:ext cx="195469" cy="97172"/>
            </a:xfrm>
            <a:custGeom>
              <a:avLst/>
              <a:gdLst/>
              <a:ahLst/>
              <a:cxnLst/>
              <a:rect l="l" t="t" r="r" b="b"/>
              <a:pathLst>
                <a:path w="6252" h="3108" extrusionOk="0">
                  <a:moveTo>
                    <a:pt x="144" y="381"/>
                  </a:moveTo>
                  <a:lnTo>
                    <a:pt x="1727" y="965"/>
                  </a:lnTo>
                  <a:lnTo>
                    <a:pt x="144" y="2632"/>
                  </a:lnTo>
                  <a:lnTo>
                    <a:pt x="144" y="381"/>
                  </a:lnTo>
                  <a:close/>
                  <a:moveTo>
                    <a:pt x="5954" y="381"/>
                  </a:moveTo>
                  <a:lnTo>
                    <a:pt x="5954" y="2632"/>
                  </a:lnTo>
                  <a:lnTo>
                    <a:pt x="4382" y="965"/>
                  </a:lnTo>
                  <a:lnTo>
                    <a:pt x="5954" y="381"/>
                  </a:lnTo>
                  <a:close/>
                  <a:moveTo>
                    <a:pt x="4108" y="1048"/>
                  </a:moveTo>
                  <a:lnTo>
                    <a:pt x="5751" y="2798"/>
                  </a:lnTo>
                  <a:lnTo>
                    <a:pt x="417" y="2798"/>
                  </a:lnTo>
                  <a:lnTo>
                    <a:pt x="2049" y="1048"/>
                  </a:lnTo>
                  <a:lnTo>
                    <a:pt x="2989" y="1405"/>
                  </a:lnTo>
                  <a:lnTo>
                    <a:pt x="3084" y="1441"/>
                  </a:lnTo>
                  <a:lnTo>
                    <a:pt x="3168" y="1405"/>
                  </a:lnTo>
                  <a:lnTo>
                    <a:pt x="4108" y="1048"/>
                  </a:lnTo>
                  <a:close/>
                  <a:moveTo>
                    <a:pt x="1" y="0"/>
                  </a:moveTo>
                  <a:lnTo>
                    <a:pt x="1" y="2905"/>
                  </a:lnTo>
                  <a:lnTo>
                    <a:pt x="1" y="3108"/>
                  </a:lnTo>
                  <a:lnTo>
                    <a:pt x="6251" y="3108"/>
                  </a:lnTo>
                  <a:lnTo>
                    <a:pt x="6251" y="2905"/>
                  </a:lnTo>
                  <a:lnTo>
                    <a:pt x="6251" y="0"/>
                  </a:lnTo>
                  <a:lnTo>
                    <a:pt x="4180" y="762"/>
                  </a:lnTo>
                  <a:lnTo>
                    <a:pt x="3918" y="858"/>
                  </a:lnTo>
                  <a:lnTo>
                    <a:pt x="3084" y="1155"/>
                  </a:lnTo>
                  <a:lnTo>
                    <a:pt x="2251" y="858"/>
                  </a:lnTo>
                  <a:lnTo>
                    <a:pt x="2001" y="750"/>
                  </a:lnTo>
                  <a:lnTo>
                    <a:pt x="1" y="0"/>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40" name="Google Shape;274;p17">
              <a:extLst>
                <a:ext uri="{FF2B5EF4-FFF2-40B4-BE49-F238E27FC236}">
                  <a16:creationId xmlns:a16="http://schemas.microsoft.com/office/drawing/2014/main" id="{E7AAF7F6-7C32-478E-B162-5843D2E0C78C}"/>
                </a:ext>
              </a:extLst>
            </p:cNvPr>
            <p:cNvSpPr txBox="1"/>
            <p:nvPr/>
          </p:nvSpPr>
          <p:spPr>
            <a:xfrm>
              <a:off x="4365121" y="3504590"/>
              <a:ext cx="1551473"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Conceptualización del modelo</a:t>
              </a:r>
              <a:endParaRPr sz="1100" dirty="0">
                <a:solidFill>
                  <a:srgbClr val="434343"/>
                </a:solidFill>
                <a:latin typeface="Roboto"/>
                <a:ea typeface="Roboto"/>
                <a:cs typeface="Roboto"/>
                <a:sym typeface="Roboto"/>
              </a:endParaRPr>
            </a:p>
          </p:txBody>
        </p:sp>
      </p:grpSp>
      <p:grpSp>
        <p:nvGrpSpPr>
          <p:cNvPr id="141" name="Google Shape;275;p17">
            <a:extLst>
              <a:ext uri="{FF2B5EF4-FFF2-40B4-BE49-F238E27FC236}">
                <a16:creationId xmlns:a16="http://schemas.microsoft.com/office/drawing/2014/main" id="{23B820A6-8A64-4584-A3DE-B322DED31EA0}"/>
              </a:ext>
            </a:extLst>
          </p:cNvPr>
          <p:cNvGrpSpPr/>
          <p:nvPr/>
        </p:nvGrpSpPr>
        <p:grpSpPr>
          <a:xfrm>
            <a:off x="6571492" y="2626583"/>
            <a:ext cx="1436934" cy="1929066"/>
            <a:chOff x="6670799" y="2458524"/>
            <a:chExt cx="1436934" cy="1929066"/>
          </a:xfrm>
        </p:grpSpPr>
        <p:sp>
          <p:nvSpPr>
            <p:cNvPr id="142" name="Google Shape;276;p17">
              <a:extLst>
                <a:ext uri="{FF2B5EF4-FFF2-40B4-BE49-F238E27FC236}">
                  <a16:creationId xmlns:a16="http://schemas.microsoft.com/office/drawing/2014/main" id="{EF40A23A-F437-4BD5-8275-09CC0ADDDB68}"/>
                </a:ext>
              </a:extLst>
            </p:cNvPr>
            <p:cNvSpPr/>
            <p:nvPr/>
          </p:nvSpPr>
          <p:spPr>
            <a:xfrm>
              <a:off x="7573133" y="2639054"/>
              <a:ext cx="534600" cy="218918"/>
            </a:xfrm>
            <a:custGeom>
              <a:avLst/>
              <a:gdLst/>
              <a:ahLst/>
              <a:cxnLst/>
              <a:rect l="l" t="t" r="r" b="b"/>
              <a:pathLst>
                <a:path w="17099" h="7002" extrusionOk="0">
                  <a:moveTo>
                    <a:pt x="1" y="1"/>
                  </a:moveTo>
                  <a:lnTo>
                    <a:pt x="2811" y="3501"/>
                  </a:lnTo>
                  <a:lnTo>
                    <a:pt x="1" y="7002"/>
                  </a:lnTo>
                  <a:lnTo>
                    <a:pt x="14300" y="7002"/>
                  </a:lnTo>
                  <a:lnTo>
                    <a:pt x="17098" y="3501"/>
                  </a:lnTo>
                  <a:lnTo>
                    <a:pt x="14300"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43" name="Google Shape;277;p17">
              <a:extLst>
                <a:ext uri="{FF2B5EF4-FFF2-40B4-BE49-F238E27FC236}">
                  <a16:creationId xmlns:a16="http://schemas.microsoft.com/office/drawing/2014/main" id="{10D536F2-7A90-4C29-A174-8724552CAC41}"/>
                </a:ext>
              </a:extLst>
            </p:cNvPr>
            <p:cNvSpPr/>
            <p:nvPr/>
          </p:nvSpPr>
          <p:spPr>
            <a:xfrm>
              <a:off x="6772038" y="2639054"/>
              <a:ext cx="534569" cy="218918"/>
            </a:xfrm>
            <a:custGeom>
              <a:avLst/>
              <a:gdLst/>
              <a:ahLst/>
              <a:cxnLst/>
              <a:rect l="l" t="t" r="r" b="b"/>
              <a:pathLst>
                <a:path w="17098" h="7002" extrusionOk="0">
                  <a:moveTo>
                    <a:pt x="0" y="1"/>
                  </a:moveTo>
                  <a:lnTo>
                    <a:pt x="2798" y="3501"/>
                  </a:lnTo>
                  <a:lnTo>
                    <a:pt x="0" y="7002"/>
                  </a:lnTo>
                  <a:lnTo>
                    <a:pt x="14288" y="7002"/>
                  </a:lnTo>
                  <a:lnTo>
                    <a:pt x="17098" y="3501"/>
                  </a:lnTo>
                  <a:lnTo>
                    <a:pt x="14288"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44" name="Google Shape;278;p17">
              <a:extLst>
                <a:ext uri="{FF2B5EF4-FFF2-40B4-BE49-F238E27FC236}">
                  <a16:creationId xmlns:a16="http://schemas.microsoft.com/office/drawing/2014/main" id="{18A08C5A-0DE9-4944-9A8B-BE65F4A8E3EC}"/>
                </a:ext>
              </a:extLst>
            </p:cNvPr>
            <p:cNvSpPr/>
            <p:nvPr/>
          </p:nvSpPr>
          <p:spPr>
            <a:xfrm>
              <a:off x="7379191" y="2757051"/>
              <a:ext cx="31" cy="754206"/>
            </a:xfrm>
            <a:custGeom>
              <a:avLst/>
              <a:gdLst/>
              <a:ahLst/>
              <a:cxnLst/>
              <a:rect l="l" t="t" r="r" b="b"/>
              <a:pathLst>
                <a:path w="1" h="24123" fill="none" extrusionOk="0">
                  <a:moveTo>
                    <a:pt x="1" y="1"/>
                  </a:moveTo>
                  <a:lnTo>
                    <a:pt x="1" y="24123"/>
                  </a:lnTo>
                </a:path>
              </a:pathLst>
            </a:custGeom>
            <a:noFill/>
            <a:ln w="17850" cap="rnd" cmpd="sng">
              <a:solidFill>
                <a:srgbClr val="9DB6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45" name="Google Shape;279;p17">
              <a:extLst>
                <a:ext uri="{FF2B5EF4-FFF2-40B4-BE49-F238E27FC236}">
                  <a16:creationId xmlns:a16="http://schemas.microsoft.com/office/drawing/2014/main" id="{0477AD1C-7E93-4E71-B9C4-0A888A5E271D}"/>
                </a:ext>
              </a:extLst>
            </p:cNvPr>
            <p:cNvSpPr/>
            <p:nvPr/>
          </p:nvSpPr>
          <p:spPr>
            <a:xfrm>
              <a:off x="6670799" y="3399597"/>
              <a:ext cx="1412709" cy="987974"/>
            </a:xfrm>
            <a:custGeom>
              <a:avLst/>
              <a:gdLst/>
              <a:ahLst/>
              <a:cxnLst/>
              <a:rect l="l" t="t" r="r" b="b"/>
              <a:pathLst>
                <a:path w="45185" h="31600" extrusionOk="0">
                  <a:moveTo>
                    <a:pt x="22600" y="0"/>
                  </a:moveTo>
                  <a:cubicBezTo>
                    <a:pt x="21387" y="0"/>
                    <a:pt x="20175" y="464"/>
                    <a:pt x="19252" y="1393"/>
                  </a:cubicBezTo>
                  <a:lnTo>
                    <a:pt x="18264" y="2381"/>
                  </a:lnTo>
                  <a:cubicBezTo>
                    <a:pt x="18217" y="2429"/>
                    <a:pt x="18181" y="2477"/>
                    <a:pt x="18145" y="2524"/>
                  </a:cubicBezTo>
                  <a:lnTo>
                    <a:pt x="7406" y="2524"/>
                  </a:lnTo>
                  <a:cubicBezTo>
                    <a:pt x="3322" y="2524"/>
                    <a:pt x="0" y="5846"/>
                    <a:pt x="0" y="9930"/>
                  </a:cubicBezTo>
                  <a:lnTo>
                    <a:pt x="0" y="28742"/>
                  </a:lnTo>
                  <a:cubicBezTo>
                    <a:pt x="0" y="30325"/>
                    <a:pt x="1286" y="31599"/>
                    <a:pt x="2857" y="31599"/>
                  </a:cubicBezTo>
                  <a:lnTo>
                    <a:pt x="42327" y="31599"/>
                  </a:lnTo>
                  <a:cubicBezTo>
                    <a:pt x="43910" y="31599"/>
                    <a:pt x="45184" y="30325"/>
                    <a:pt x="45184" y="28742"/>
                  </a:cubicBezTo>
                  <a:lnTo>
                    <a:pt x="45184" y="9930"/>
                  </a:lnTo>
                  <a:cubicBezTo>
                    <a:pt x="45184" y="5846"/>
                    <a:pt x="41874" y="2524"/>
                    <a:pt x="37790" y="2524"/>
                  </a:cubicBezTo>
                  <a:lnTo>
                    <a:pt x="27063" y="2524"/>
                  </a:lnTo>
                  <a:cubicBezTo>
                    <a:pt x="27027" y="2477"/>
                    <a:pt x="26991" y="2429"/>
                    <a:pt x="26944" y="2381"/>
                  </a:cubicBezTo>
                  <a:lnTo>
                    <a:pt x="25956" y="1393"/>
                  </a:lnTo>
                  <a:cubicBezTo>
                    <a:pt x="25027" y="464"/>
                    <a:pt x="23812" y="0"/>
                    <a:pt x="22600" y="0"/>
                  </a:cubicBezTo>
                  <a:close/>
                </a:path>
              </a:pathLst>
            </a:cu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46" name="Google Shape;280;p17">
              <a:extLst>
                <a:ext uri="{FF2B5EF4-FFF2-40B4-BE49-F238E27FC236}">
                  <a16:creationId xmlns:a16="http://schemas.microsoft.com/office/drawing/2014/main" id="{2DA0953D-A64F-4A5C-B1AF-E33E89035439}"/>
                </a:ext>
              </a:extLst>
            </p:cNvPr>
            <p:cNvSpPr/>
            <p:nvPr/>
          </p:nvSpPr>
          <p:spPr>
            <a:xfrm>
              <a:off x="6670799" y="4051022"/>
              <a:ext cx="1412709" cy="336568"/>
            </a:xfrm>
            <a:custGeom>
              <a:avLst/>
              <a:gdLst/>
              <a:ahLst/>
              <a:cxnLst/>
              <a:rect l="l" t="t" r="r" b="b"/>
              <a:pathLst>
                <a:path w="45185" h="10765" extrusionOk="0">
                  <a:moveTo>
                    <a:pt x="0" y="1"/>
                  </a:moveTo>
                  <a:lnTo>
                    <a:pt x="0" y="7919"/>
                  </a:lnTo>
                  <a:cubicBezTo>
                    <a:pt x="0" y="9490"/>
                    <a:pt x="1286" y="10764"/>
                    <a:pt x="2857" y="10764"/>
                  </a:cubicBezTo>
                  <a:lnTo>
                    <a:pt x="42339" y="10764"/>
                  </a:lnTo>
                  <a:cubicBezTo>
                    <a:pt x="43910" y="10764"/>
                    <a:pt x="45184" y="9490"/>
                    <a:pt x="45184" y="7919"/>
                  </a:cubicBezTo>
                  <a:lnTo>
                    <a:pt x="45184"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Fira Sans Extra Condensed Medium"/>
                  <a:ea typeface="Fira Sans Extra Condensed Medium"/>
                  <a:cs typeface="Fira Sans Extra Condensed Medium"/>
                  <a:sym typeface="Fira Sans Extra Condensed Medium"/>
                </a:rPr>
                <a:t>Enero – Sem 4</a:t>
              </a:r>
              <a:endParaRPr sz="12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47" name="Google Shape;281;p17">
              <a:extLst>
                <a:ext uri="{FF2B5EF4-FFF2-40B4-BE49-F238E27FC236}">
                  <a16:creationId xmlns:a16="http://schemas.microsoft.com/office/drawing/2014/main" id="{10E89749-DFD7-4195-AF14-2B6611CC0E3F}"/>
                </a:ext>
              </a:extLst>
            </p:cNvPr>
            <p:cNvSpPr/>
            <p:nvPr/>
          </p:nvSpPr>
          <p:spPr>
            <a:xfrm>
              <a:off x="7086229" y="2458524"/>
              <a:ext cx="585937" cy="585937"/>
            </a:xfrm>
            <a:custGeom>
              <a:avLst/>
              <a:gdLst/>
              <a:ahLst/>
              <a:cxnLst/>
              <a:rect l="l" t="t" r="r" b="b"/>
              <a:pathLst>
                <a:path w="18741" h="18741" extrusionOk="0">
                  <a:moveTo>
                    <a:pt x="9371" y="0"/>
                  </a:moveTo>
                  <a:cubicBezTo>
                    <a:pt x="4191" y="0"/>
                    <a:pt x="0" y="4191"/>
                    <a:pt x="0" y="9370"/>
                  </a:cubicBezTo>
                  <a:cubicBezTo>
                    <a:pt x="0" y="14538"/>
                    <a:pt x="4191" y="18741"/>
                    <a:pt x="9371" y="18741"/>
                  </a:cubicBezTo>
                  <a:cubicBezTo>
                    <a:pt x="14550" y="18741"/>
                    <a:pt x="18741" y="14538"/>
                    <a:pt x="18741" y="9370"/>
                  </a:cubicBezTo>
                  <a:cubicBezTo>
                    <a:pt x="18741" y="4191"/>
                    <a:pt x="14550" y="0"/>
                    <a:pt x="9371" y="0"/>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48" name="Google Shape;282;p17">
              <a:extLst>
                <a:ext uri="{FF2B5EF4-FFF2-40B4-BE49-F238E27FC236}">
                  <a16:creationId xmlns:a16="http://schemas.microsoft.com/office/drawing/2014/main" id="{EE550717-FED0-402D-9021-0B7661D02BD7}"/>
                </a:ext>
              </a:extLst>
            </p:cNvPr>
            <p:cNvSpPr/>
            <p:nvPr/>
          </p:nvSpPr>
          <p:spPr>
            <a:xfrm>
              <a:off x="7161048" y="2533344"/>
              <a:ext cx="436303" cy="436303"/>
            </a:xfrm>
            <a:custGeom>
              <a:avLst/>
              <a:gdLst/>
              <a:ahLst/>
              <a:cxnLst/>
              <a:rect l="l" t="t" r="r" b="b"/>
              <a:pathLst>
                <a:path w="13955" h="13955" extrusionOk="0">
                  <a:moveTo>
                    <a:pt x="6978" y="0"/>
                  </a:moveTo>
                  <a:cubicBezTo>
                    <a:pt x="3120" y="0"/>
                    <a:pt x="1" y="3120"/>
                    <a:pt x="1" y="6977"/>
                  </a:cubicBezTo>
                  <a:cubicBezTo>
                    <a:pt x="1" y="10823"/>
                    <a:pt x="3120" y="13954"/>
                    <a:pt x="6978" y="13954"/>
                  </a:cubicBezTo>
                  <a:cubicBezTo>
                    <a:pt x="10823" y="13954"/>
                    <a:pt x="13955" y="10823"/>
                    <a:pt x="13955" y="6977"/>
                  </a:cubicBezTo>
                  <a:cubicBezTo>
                    <a:pt x="13955" y="3120"/>
                    <a:pt x="10823" y="0"/>
                    <a:pt x="6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49" name="Google Shape;283;p17">
              <a:extLst>
                <a:ext uri="{FF2B5EF4-FFF2-40B4-BE49-F238E27FC236}">
                  <a16:creationId xmlns:a16="http://schemas.microsoft.com/office/drawing/2014/main" id="{A8C2115D-6811-43A9-B023-3978FD3B00C2}"/>
                </a:ext>
              </a:extLst>
            </p:cNvPr>
            <p:cNvSpPr/>
            <p:nvPr/>
          </p:nvSpPr>
          <p:spPr>
            <a:xfrm>
              <a:off x="7265289" y="2658407"/>
              <a:ext cx="228203" cy="185433"/>
            </a:xfrm>
            <a:custGeom>
              <a:avLst/>
              <a:gdLst/>
              <a:ahLst/>
              <a:cxnLst/>
              <a:rect l="l" t="t" r="r" b="b"/>
              <a:pathLst>
                <a:path w="7299" h="5931" extrusionOk="0">
                  <a:moveTo>
                    <a:pt x="119" y="1"/>
                  </a:moveTo>
                  <a:cubicBezTo>
                    <a:pt x="60" y="1"/>
                    <a:pt x="36" y="48"/>
                    <a:pt x="36" y="108"/>
                  </a:cubicBezTo>
                  <a:lnTo>
                    <a:pt x="36" y="5763"/>
                  </a:lnTo>
                  <a:cubicBezTo>
                    <a:pt x="12" y="5775"/>
                    <a:pt x="0" y="5799"/>
                    <a:pt x="0" y="5835"/>
                  </a:cubicBezTo>
                  <a:cubicBezTo>
                    <a:pt x="0" y="5894"/>
                    <a:pt x="48" y="5930"/>
                    <a:pt x="107" y="5930"/>
                  </a:cubicBezTo>
                  <a:lnTo>
                    <a:pt x="7192" y="5930"/>
                  </a:lnTo>
                  <a:cubicBezTo>
                    <a:pt x="7251" y="5930"/>
                    <a:pt x="7299" y="5918"/>
                    <a:pt x="7299" y="5859"/>
                  </a:cubicBezTo>
                  <a:cubicBezTo>
                    <a:pt x="7299" y="5799"/>
                    <a:pt x="7251" y="5787"/>
                    <a:pt x="7192" y="5787"/>
                  </a:cubicBezTo>
                  <a:lnTo>
                    <a:pt x="191" y="5787"/>
                  </a:lnTo>
                  <a:lnTo>
                    <a:pt x="191" y="108"/>
                  </a:lnTo>
                  <a:cubicBezTo>
                    <a:pt x="191" y="48"/>
                    <a:pt x="179" y="1"/>
                    <a:pt x="119" y="1"/>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50" name="Google Shape;284;p17">
              <a:extLst>
                <a:ext uri="{FF2B5EF4-FFF2-40B4-BE49-F238E27FC236}">
                  <a16:creationId xmlns:a16="http://schemas.microsoft.com/office/drawing/2014/main" id="{98FF4AA2-6634-48BF-8332-928FE0132D7F}"/>
                </a:ext>
              </a:extLst>
            </p:cNvPr>
            <p:cNvSpPr/>
            <p:nvPr/>
          </p:nvSpPr>
          <p:spPr>
            <a:xfrm>
              <a:off x="7294304" y="2774185"/>
              <a:ext cx="32797" cy="46554"/>
            </a:xfrm>
            <a:custGeom>
              <a:avLst/>
              <a:gdLst/>
              <a:ahLst/>
              <a:cxnLst/>
              <a:rect l="l" t="t" r="r" b="b"/>
              <a:pathLst>
                <a:path w="1049" h="1489" extrusionOk="0">
                  <a:moveTo>
                    <a:pt x="1" y="1"/>
                  </a:moveTo>
                  <a:lnTo>
                    <a:pt x="1" y="1489"/>
                  </a:lnTo>
                  <a:lnTo>
                    <a:pt x="1049" y="1489"/>
                  </a:lnTo>
                  <a:lnTo>
                    <a:pt x="1049"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51" name="Google Shape;285;p17">
              <a:extLst>
                <a:ext uri="{FF2B5EF4-FFF2-40B4-BE49-F238E27FC236}">
                  <a16:creationId xmlns:a16="http://schemas.microsoft.com/office/drawing/2014/main" id="{238A9510-53FD-49AB-BE10-8AFD2055F204}"/>
                </a:ext>
              </a:extLst>
            </p:cNvPr>
            <p:cNvSpPr/>
            <p:nvPr/>
          </p:nvSpPr>
          <p:spPr>
            <a:xfrm>
              <a:off x="7340859" y="2750736"/>
              <a:ext cx="37237" cy="70002"/>
            </a:xfrm>
            <a:custGeom>
              <a:avLst/>
              <a:gdLst/>
              <a:ahLst/>
              <a:cxnLst/>
              <a:rect l="l" t="t" r="r" b="b"/>
              <a:pathLst>
                <a:path w="1191" h="2239" extrusionOk="0">
                  <a:moveTo>
                    <a:pt x="0" y="1"/>
                  </a:moveTo>
                  <a:lnTo>
                    <a:pt x="0" y="2239"/>
                  </a:lnTo>
                  <a:lnTo>
                    <a:pt x="1191" y="2239"/>
                  </a:lnTo>
                  <a:lnTo>
                    <a:pt x="1191"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52" name="Google Shape;286;p17">
              <a:extLst>
                <a:ext uri="{FF2B5EF4-FFF2-40B4-BE49-F238E27FC236}">
                  <a16:creationId xmlns:a16="http://schemas.microsoft.com/office/drawing/2014/main" id="{935814EA-6EB6-4245-ABB6-392644D5814B}"/>
                </a:ext>
              </a:extLst>
            </p:cNvPr>
            <p:cNvSpPr/>
            <p:nvPr/>
          </p:nvSpPr>
          <p:spPr>
            <a:xfrm>
              <a:off x="7392229" y="2722815"/>
              <a:ext cx="32422" cy="97922"/>
            </a:xfrm>
            <a:custGeom>
              <a:avLst/>
              <a:gdLst/>
              <a:ahLst/>
              <a:cxnLst/>
              <a:rect l="l" t="t" r="r" b="b"/>
              <a:pathLst>
                <a:path w="1037" h="3132" extrusionOk="0">
                  <a:moveTo>
                    <a:pt x="0" y="1"/>
                  </a:moveTo>
                  <a:lnTo>
                    <a:pt x="0" y="3132"/>
                  </a:lnTo>
                  <a:lnTo>
                    <a:pt x="1036" y="3132"/>
                  </a:lnTo>
                  <a:lnTo>
                    <a:pt x="1036" y="1"/>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53" name="Google Shape;287;p17">
              <a:extLst>
                <a:ext uri="{FF2B5EF4-FFF2-40B4-BE49-F238E27FC236}">
                  <a16:creationId xmlns:a16="http://schemas.microsoft.com/office/drawing/2014/main" id="{3482AA45-8D40-4626-B674-55F880A1C492}"/>
                </a:ext>
              </a:extLst>
            </p:cNvPr>
            <p:cNvSpPr/>
            <p:nvPr/>
          </p:nvSpPr>
          <p:spPr>
            <a:xfrm>
              <a:off x="7438752" y="2676292"/>
              <a:ext cx="37268" cy="144444"/>
            </a:xfrm>
            <a:custGeom>
              <a:avLst/>
              <a:gdLst/>
              <a:ahLst/>
              <a:cxnLst/>
              <a:rect l="l" t="t" r="r" b="b"/>
              <a:pathLst>
                <a:path w="1192" h="4620" extrusionOk="0">
                  <a:moveTo>
                    <a:pt x="1" y="0"/>
                  </a:moveTo>
                  <a:lnTo>
                    <a:pt x="1" y="4620"/>
                  </a:lnTo>
                  <a:lnTo>
                    <a:pt x="1191" y="4620"/>
                  </a:lnTo>
                  <a:lnTo>
                    <a:pt x="1191" y="0"/>
                  </a:ln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
          <p:nvSpPr>
            <p:cNvPr id="154" name="Google Shape;288;p17">
              <a:extLst>
                <a:ext uri="{FF2B5EF4-FFF2-40B4-BE49-F238E27FC236}">
                  <a16:creationId xmlns:a16="http://schemas.microsoft.com/office/drawing/2014/main" id="{79352D86-557D-4666-8A68-0492BB6E6A47}"/>
                </a:ext>
              </a:extLst>
            </p:cNvPr>
            <p:cNvSpPr txBox="1"/>
            <p:nvPr/>
          </p:nvSpPr>
          <p:spPr>
            <a:xfrm>
              <a:off x="6770338" y="3504600"/>
              <a:ext cx="1224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434343"/>
                  </a:solidFill>
                  <a:latin typeface="Roboto"/>
                  <a:ea typeface="Roboto"/>
                  <a:cs typeface="Roboto"/>
                  <a:sym typeface="Roboto"/>
                </a:rPr>
                <a:t>Traducción del modelo</a:t>
              </a:r>
              <a:endParaRPr sz="1100" dirty="0">
                <a:solidFill>
                  <a:srgbClr val="434343"/>
                </a:solidFill>
                <a:latin typeface="Roboto"/>
                <a:ea typeface="Roboto"/>
                <a:cs typeface="Roboto"/>
                <a:sym typeface="Roboto"/>
              </a:endParaRPr>
            </a:p>
          </p:txBody>
        </p:sp>
      </p:grpSp>
    </p:spTree>
    <p:extLst>
      <p:ext uri="{BB962C8B-B14F-4D97-AF65-F5344CB8AC3E}">
        <p14:creationId xmlns:p14="http://schemas.microsoft.com/office/powerpoint/2010/main" val="3973648588"/>
      </p:ext>
    </p:extLst>
  </p:cSld>
  <p:clrMapOvr>
    <a:masterClrMapping/>
  </p:clrMapOvr>
</p:sld>
</file>

<file path=ppt/theme/theme1.xml><?xml version="1.0" encoding="utf-8"?>
<a:theme xmlns:a="http://schemas.openxmlformats.org/drawingml/2006/main" name="Solar System Lesson by Slidesgo">
  <a:themeElements>
    <a:clrScheme name="Simple Light">
      <a:dk1>
        <a:srgbClr val="000000"/>
      </a:dk1>
      <a:lt1>
        <a:srgbClr val="FFFFFF"/>
      </a:lt1>
      <a:dk2>
        <a:srgbClr val="595959"/>
      </a:dk2>
      <a:lt2>
        <a:srgbClr val="EEEEEE"/>
      </a:lt2>
      <a:accent1>
        <a:srgbClr val="FFAB40"/>
      </a:accent1>
      <a:accent2>
        <a:srgbClr val="67E6E6"/>
      </a:accent2>
      <a:accent3>
        <a:srgbClr val="ACE146"/>
      </a:accent3>
      <a:accent4>
        <a:srgbClr val="FFD966"/>
      </a:accent4>
      <a:accent5>
        <a:srgbClr val="123555"/>
      </a:accent5>
      <a:accent6>
        <a:srgbClr val="E8C66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1046</Words>
  <Application>Microsoft Office PowerPoint</Application>
  <PresentationFormat>Presentación en pantalla (16:9)</PresentationFormat>
  <Paragraphs>184</Paragraphs>
  <Slides>46</Slides>
  <Notes>37</Notes>
  <HiddenSlides>0</HiddenSlides>
  <MMClips>4</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Cambria Math</vt:lpstr>
      <vt:lpstr>Fira Sans Extra Condensed</vt:lpstr>
      <vt:lpstr>Fira Sans Extra Condensed Medium</vt:lpstr>
      <vt:lpstr>Rajdhani</vt:lpstr>
      <vt:lpstr>Rajdhani Medium</vt:lpstr>
      <vt:lpstr>Roboto</vt:lpstr>
      <vt:lpstr>Staatliches</vt:lpstr>
      <vt:lpstr>Wingdings</vt:lpstr>
      <vt:lpstr>Solar System Lesson by Slidesgo</vt:lpstr>
      <vt:lpstr>Simulación de Cuerpos Celestes de Gran Masa en el Sistema Solar</vt:lpstr>
      <vt:lpstr>Formulación del Problema</vt:lpstr>
      <vt:lpstr>Formulación del Problema</vt:lpstr>
      <vt:lpstr>Objetivos</vt:lpstr>
      <vt:lpstr>Objetivos</vt:lpstr>
      <vt:lpstr>Plan General del Proyecto</vt:lpstr>
      <vt:lpstr>Justificación</vt:lpstr>
      <vt:lpstr>Declaración y Evaluación</vt:lpstr>
      <vt:lpstr>Cronograma de Actividades</vt:lpstr>
      <vt:lpstr>Cronograma de Actividades</vt:lpstr>
      <vt:lpstr>Conceptualización del Modelo</vt:lpstr>
      <vt:lpstr>Conceptualización del Modelo</vt:lpstr>
      <vt:lpstr>Conceptualización del Modelo</vt:lpstr>
      <vt:lpstr>Conceptualización del Modelo</vt:lpstr>
      <vt:lpstr>Recolección de Datos</vt:lpstr>
      <vt:lpstr>Recolección de Datos</vt:lpstr>
      <vt:lpstr>Recolección de Datos</vt:lpstr>
      <vt:lpstr>Prototipo Implementado</vt:lpstr>
      <vt:lpstr>Prototipo Implementado</vt:lpstr>
      <vt:lpstr>Diseño Experimental</vt:lpstr>
      <vt:lpstr>Diseño Experimental</vt:lpstr>
      <vt:lpstr>Diseño Experimental</vt:lpstr>
      <vt:lpstr>Resultados de la Simulación</vt:lpstr>
      <vt:lpstr>Resultados de la simulación</vt:lpstr>
      <vt:lpstr>Resultados de la simulación</vt:lpstr>
      <vt:lpstr>Resultados de la simulación</vt:lpstr>
      <vt:lpstr>Animación</vt:lpstr>
      <vt:lpstr>Presentación de PowerPoint</vt:lpstr>
      <vt:lpstr>Presentación de PowerPoint</vt:lpstr>
      <vt:lpstr>Presentación de PowerPoint</vt:lpstr>
      <vt:lpstr>Presentación de PowerPoint</vt:lpstr>
      <vt:lpstr>Análisis de Resultados</vt:lpstr>
      <vt:lpstr>Resultados del tiempo de ejecución</vt:lpstr>
      <vt:lpstr>Análisis de Resultados</vt:lpstr>
      <vt:lpstr>Análisis de Resultados</vt:lpstr>
      <vt:lpstr>Resultados del RMSE, posición</vt:lpstr>
      <vt:lpstr>Presentación de PowerPoint</vt:lpstr>
      <vt:lpstr>Presentación de PowerPoint</vt:lpstr>
      <vt:lpstr>Resultados del RMSE, velocidad</vt:lpstr>
      <vt:lpstr>Presentación de PowerPoint</vt:lpstr>
      <vt:lpstr>Presentación de PowerPoint</vt:lpstr>
      <vt:lpstr>Resultados del RMSE promedio</vt:lpstr>
      <vt:lpstr>Presentación de PowerPoint</vt:lpstr>
      <vt:lpstr>Conclusiones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de Cuerpos Celestes de Gran Masa en el Sistema Solar</dc:title>
  <dc:creator>Kevin Lozano</dc:creator>
  <cp:lastModifiedBy>BRAYAN BARAJAS</cp:lastModifiedBy>
  <cp:revision>63</cp:revision>
  <dcterms:modified xsi:type="dcterms:W3CDTF">2021-03-03T08:53:36Z</dcterms:modified>
</cp:coreProperties>
</file>