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58" r:id="rId6"/>
  </p:sldIdLst>
  <p:sldSz cx="12239625"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A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3" d="100"/>
          <a:sy n="63" d="100"/>
        </p:scale>
        <p:origin x="10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22609" y="2065416"/>
            <a:ext cx="8393890" cy="2423160"/>
          </a:xfrm>
        </p:spPr>
        <p:txBody>
          <a:bodyPr anchor="b">
            <a:noAutofit/>
          </a:bodyPr>
          <a:lstStyle>
            <a:lvl1pPr algn="ctr">
              <a:defRPr sz="6929"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0376" y="4568955"/>
            <a:ext cx="6858360" cy="1254453"/>
          </a:xfrm>
        </p:spPr>
        <p:txBody>
          <a:bodyPr>
            <a:normAutofit/>
          </a:bodyPr>
          <a:lstStyle>
            <a:lvl1pPr marL="0" indent="0" algn="ctr">
              <a:lnSpc>
                <a:spcPct val="112000"/>
              </a:lnSpc>
              <a:spcBef>
                <a:spcPts val="0"/>
              </a:spcBef>
              <a:spcAft>
                <a:spcPts val="0"/>
              </a:spcAft>
              <a:buNone/>
              <a:defRPr sz="2079"/>
            </a:lvl1pPr>
            <a:lvl2pPr marL="396015" indent="0" algn="ctr">
              <a:buNone/>
              <a:defRPr sz="1732"/>
            </a:lvl2pPr>
            <a:lvl3pPr marL="792030" indent="0" algn="ctr">
              <a:buNone/>
              <a:defRPr sz="1559"/>
            </a:lvl3pPr>
            <a:lvl4pPr marL="1188046" indent="0" algn="ctr">
              <a:buNone/>
              <a:defRPr sz="1386"/>
            </a:lvl4pPr>
            <a:lvl5pPr marL="1584061" indent="0" algn="ctr">
              <a:buNone/>
              <a:defRPr sz="1386"/>
            </a:lvl5pPr>
            <a:lvl6pPr marL="1980076" indent="0" algn="ctr">
              <a:buNone/>
              <a:defRPr sz="1386"/>
            </a:lvl6pPr>
            <a:lvl7pPr marL="2376091" indent="0" algn="ctr">
              <a:buNone/>
              <a:defRPr sz="1386"/>
            </a:lvl7pPr>
            <a:lvl8pPr marL="2772106" indent="0" algn="ctr">
              <a:buNone/>
              <a:defRPr sz="1386"/>
            </a:lvl8pPr>
            <a:lvl9pPr marL="3168122" indent="0" algn="ctr">
              <a:buNone/>
              <a:defRPr sz="1386"/>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5800" y="7452765"/>
            <a:ext cx="1614225" cy="467273"/>
          </a:xfrm>
        </p:spPr>
        <p:txBody>
          <a:bodyPr/>
          <a:lstStyle>
            <a:lvl1pPr>
              <a:defRPr baseline="0">
                <a:solidFill>
                  <a:schemeClr val="tx2"/>
                </a:solidFill>
              </a:defRPr>
            </a:lvl1pPr>
          </a:lstStyle>
          <a:p>
            <a:fld id="{AE27A65B-26E5-47D4-B1AE-62894F361994}" type="datetimeFigureOut">
              <a:rPr lang="es-CO" smtClean="0"/>
              <a:t>2/02/2020</a:t>
            </a:fld>
            <a:endParaRPr lang="es-CO"/>
          </a:p>
        </p:txBody>
      </p:sp>
      <p:sp>
        <p:nvSpPr>
          <p:cNvPr id="5" name="Footer Placeholder 4"/>
          <p:cNvSpPr>
            <a:spLocks noGrp="1"/>
          </p:cNvSpPr>
          <p:nvPr>
            <p:ph type="ftr" sz="quarter" idx="11"/>
          </p:nvPr>
        </p:nvSpPr>
        <p:spPr>
          <a:xfrm>
            <a:off x="2594150" y="7452765"/>
            <a:ext cx="7050812" cy="467273"/>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69084" y="7452765"/>
            <a:ext cx="1602528" cy="467273"/>
          </a:xfrm>
        </p:spPr>
        <p:txBody>
          <a:bodyPr/>
          <a:lstStyle>
            <a:lvl1pPr>
              <a:defRPr baseline="0">
                <a:solidFill>
                  <a:schemeClr val="tx2"/>
                </a:solidFill>
              </a:defRPr>
            </a:lvl1pPr>
          </a:lstStyle>
          <a:p>
            <a:fld id="{B835EAFB-832E-465F-9A4E-A2449795AE82}" type="slidenum">
              <a:rPr lang="es-CO" smtClean="0"/>
              <a:t>‹Nº›</a:t>
            </a:fld>
            <a:endParaRPr lang="es-CO"/>
          </a:p>
        </p:txBody>
      </p:sp>
      <p:grpSp>
        <p:nvGrpSpPr>
          <p:cNvPr id="8" name="Group 7"/>
          <p:cNvGrpSpPr/>
          <p:nvPr/>
        </p:nvGrpSpPr>
        <p:grpSpPr>
          <a:xfrm>
            <a:off x="755799" y="859759"/>
            <a:ext cx="10715814" cy="6178127"/>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5146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6958" y="2651014"/>
            <a:ext cx="9638705" cy="412502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27A65B-26E5-47D4-B1AE-62894F361994}" type="datetimeFigureOut">
              <a:rPr lang="es-CO" smtClean="0"/>
              <a:t>2/02/2020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103876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0233" y="720814"/>
            <a:ext cx="1995699" cy="605521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6959" y="720814"/>
            <a:ext cx="7662515" cy="605521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27A65B-26E5-47D4-B1AE-62894F361994}" type="datetimeFigureOut">
              <a:rPr lang="es-CO" smtClean="0"/>
              <a:t>2/02/2020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218844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27A65B-26E5-47D4-B1AE-62894F361994}" type="datetimeFigureOut">
              <a:rPr lang="es-CO" smtClean="0"/>
              <a:t>2/02/2020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92837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68014" y="1502892"/>
            <a:ext cx="9650521" cy="3294515"/>
          </a:xfrm>
        </p:spPr>
        <p:txBody>
          <a:bodyPr anchor="b">
            <a:normAutofit/>
          </a:bodyPr>
          <a:lstStyle>
            <a:lvl1pPr algn="r">
              <a:defRPr sz="6929"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14" y="4869273"/>
            <a:ext cx="9650521" cy="1320381"/>
          </a:xfrm>
        </p:spPr>
        <p:txBody>
          <a:bodyPr/>
          <a:lstStyle>
            <a:lvl1pPr marL="0" indent="0" algn="r">
              <a:lnSpc>
                <a:spcPct val="112000"/>
              </a:lnSpc>
              <a:spcBef>
                <a:spcPts val="0"/>
              </a:spcBef>
              <a:spcAft>
                <a:spcPts val="0"/>
              </a:spcAft>
              <a:buNone/>
              <a:defRPr sz="2079">
                <a:solidFill>
                  <a:schemeClr val="tx2"/>
                </a:solidFill>
              </a:defRPr>
            </a:lvl1pPr>
            <a:lvl2pPr marL="396015" indent="0">
              <a:buNone/>
              <a:defRPr sz="1732">
                <a:solidFill>
                  <a:schemeClr val="tx1">
                    <a:tint val="75000"/>
                  </a:schemeClr>
                </a:solidFill>
              </a:defRPr>
            </a:lvl2pPr>
            <a:lvl3pPr marL="792030" indent="0">
              <a:buNone/>
              <a:defRPr sz="1559">
                <a:solidFill>
                  <a:schemeClr val="tx1">
                    <a:tint val="75000"/>
                  </a:schemeClr>
                </a:solidFill>
              </a:defRPr>
            </a:lvl3pPr>
            <a:lvl4pPr marL="1188046" indent="0">
              <a:buNone/>
              <a:defRPr sz="1386">
                <a:solidFill>
                  <a:schemeClr val="tx1">
                    <a:tint val="75000"/>
                  </a:schemeClr>
                </a:solidFill>
              </a:defRPr>
            </a:lvl4pPr>
            <a:lvl5pPr marL="1584061" indent="0">
              <a:buNone/>
              <a:defRPr sz="1386">
                <a:solidFill>
                  <a:schemeClr val="tx1">
                    <a:tint val="75000"/>
                  </a:schemeClr>
                </a:solidFill>
              </a:defRPr>
            </a:lvl5pPr>
            <a:lvl6pPr marL="1980076" indent="0">
              <a:buNone/>
              <a:defRPr sz="1386">
                <a:solidFill>
                  <a:schemeClr val="tx1">
                    <a:tint val="75000"/>
                  </a:schemeClr>
                </a:solidFill>
              </a:defRPr>
            </a:lvl6pPr>
            <a:lvl7pPr marL="2376091" indent="0">
              <a:buNone/>
              <a:defRPr sz="1386">
                <a:solidFill>
                  <a:schemeClr val="tx1">
                    <a:tint val="75000"/>
                  </a:schemeClr>
                </a:solidFill>
              </a:defRPr>
            </a:lvl7pPr>
            <a:lvl8pPr marL="2772106" indent="0">
              <a:buNone/>
              <a:defRPr sz="1386">
                <a:solidFill>
                  <a:schemeClr val="tx1">
                    <a:tint val="75000"/>
                  </a:schemeClr>
                </a:solidFill>
              </a:defRPr>
            </a:lvl8pPr>
            <a:lvl9pPr marL="3168122" indent="0">
              <a:buNone/>
              <a:defRPr sz="1386">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41795" y="7452765"/>
            <a:ext cx="1628747" cy="467273"/>
          </a:xfrm>
        </p:spPr>
        <p:txBody>
          <a:bodyPr/>
          <a:lstStyle>
            <a:lvl1pPr>
              <a:defRPr>
                <a:solidFill>
                  <a:schemeClr val="tx2"/>
                </a:solidFill>
              </a:defRPr>
            </a:lvl1pPr>
          </a:lstStyle>
          <a:p>
            <a:fld id="{AE27A65B-26E5-47D4-B1AE-62894F361994}" type="datetimeFigureOut">
              <a:rPr lang="es-CO" smtClean="0"/>
              <a:t>2/02/2020</a:t>
            </a:fld>
            <a:endParaRPr lang="es-CO"/>
          </a:p>
        </p:txBody>
      </p:sp>
      <p:sp>
        <p:nvSpPr>
          <p:cNvPr id="5" name="Footer Placeholder 4"/>
          <p:cNvSpPr>
            <a:spLocks noGrp="1"/>
          </p:cNvSpPr>
          <p:nvPr>
            <p:ph type="ftr" sz="quarter" idx="11"/>
          </p:nvPr>
        </p:nvSpPr>
        <p:spPr>
          <a:xfrm>
            <a:off x="2594408" y="7452765"/>
            <a:ext cx="7050812" cy="467273"/>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69084" y="7452765"/>
            <a:ext cx="1602528" cy="467273"/>
          </a:xfrm>
        </p:spPr>
        <p:txBody>
          <a:bodyPr/>
          <a:lstStyle>
            <a:lvl1pPr>
              <a:defRPr>
                <a:solidFill>
                  <a:schemeClr val="tx2"/>
                </a:solidFill>
              </a:defRPr>
            </a:lvl1pPr>
          </a:lstStyle>
          <a:p>
            <a:fld id="{B835EAFB-832E-465F-9A4E-A2449795AE82}" type="slidenum">
              <a:rPr lang="es-CO" smtClean="0"/>
              <a:t>‹Nº›</a:t>
            </a:fld>
            <a:endParaRPr lang="es-CO"/>
          </a:p>
        </p:txBody>
      </p:sp>
      <p:sp>
        <p:nvSpPr>
          <p:cNvPr id="7" name="Freeform 6"/>
          <p:cNvSpPr/>
          <p:nvPr/>
        </p:nvSpPr>
        <p:spPr bwMode="auto">
          <a:xfrm>
            <a:off x="8183806" y="1946694"/>
            <a:ext cx="3287806" cy="509119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8183806" y="1946694"/>
            <a:ext cx="3287806" cy="509119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46807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6958" y="2640013"/>
            <a:ext cx="4465161" cy="413602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50892" y="2640013"/>
            <a:ext cx="4465161" cy="413602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7A65B-26E5-47D4-B1AE-62894F361994}" type="datetimeFigureOut">
              <a:rPr lang="es-CO" smtClean="0"/>
              <a:t>2/02/2020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105825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6958" y="792004"/>
            <a:ext cx="9638705" cy="1716008"/>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6958" y="2702641"/>
            <a:ext cx="4465161" cy="951504"/>
          </a:xfrm>
        </p:spPr>
        <p:txBody>
          <a:bodyPr anchor="b">
            <a:noAutofit/>
          </a:bodyPr>
          <a:lstStyle>
            <a:lvl1pPr marL="0" indent="0">
              <a:lnSpc>
                <a:spcPct val="84000"/>
              </a:lnSpc>
              <a:spcBef>
                <a:spcPts val="0"/>
              </a:spcBef>
              <a:spcAft>
                <a:spcPts val="0"/>
              </a:spcAft>
              <a:buNone/>
              <a:defRPr sz="2772" b="0" baseline="0">
                <a:solidFill>
                  <a:schemeClr val="tx2"/>
                </a:solidFill>
              </a:defRPr>
            </a:lvl1pPr>
            <a:lvl2pPr marL="396015" indent="0">
              <a:buNone/>
              <a:defRPr sz="1732" b="1"/>
            </a:lvl2pPr>
            <a:lvl3pPr marL="792030" indent="0">
              <a:buNone/>
              <a:defRPr sz="1559" b="1"/>
            </a:lvl3pPr>
            <a:lvl4pPr marL="1188046" indent="0">
              <a:buNone/>
              <a:defRPr sz="1386" b="1"/>
            </a:lvl4pPr>
            <a:lvl5pPr marL="1584061" indent="0">
              <a:buNone/>
              <a:defRPr sz="1386" b="1"/>
            </a:lvl5pPr>
            <a:lvl6pPr marL="1980076" indent="0">
              <a:buNone/>
              <a:defRPr sz="1386" b="1"/>
            </a:lvl6pPr>
            <a:lvl7pPr marL="2376091" indent="0">
              <a:buNone/>
              <a:defRPr sz="1386" b="1"/>
            </a:lvl7pPr>
            <a:lvl8pPr marL="2772106" indent="0">
              <a:buNone/>
              <a:defRPr sz="1386" b="1"/>
            </a:lvl8pPr>
            <a:lvl9pPr marL="3168122" indent="0">
              <a:buNone/>
              <a:defRPr sz="1386" b="1"/>
            </a:lvl9pPr>
          </a:lstStyle>
          <a:p>
            <a:pPr lvl="0"/>
            <a:r>
              <a:rPr lang="es-ES"/>
              <a:t>Haga clic para modificar los estilos de texto del patrón</a:t>
            </a:r>
          </a:p>
        </p:txBody>
      </p:sp>
      <p:sp>
        <p:nvSpPr>
          <p:cNvPr id="4" name="Content Placeholder 3"/>
          <p:cNvSpPr>
            <a:spLocks noGrp="1"/>
          </p:cNvSpPr>
          <p:nvPr>
            <p:ph sz="half" idx="2"/>
          </p:nvPr>
        </p:nvSpPr>
        <p:spPr>
          <a:xfrm>
            <a:off x="1376959" y="3817057"/>
            <a:ext cx="4465159" cy="295897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50502" y="2713640"/>
            <a:ext cx="4465161" cy="951504"/>
          </a:xfrm>
        </p:spPr>
        <p:txBody>
          <a:bodyPr anchor="b">
            <a:noAutofit/>
          </a:bodyPr>
          <a:lstStyle>
            <a:lvl1pPr marL="0" indent="0">
              <a:lnSpc>
                <a:spcPct val="84000"/>
              </a:lnSpc>
              <a:spcBef>
                <a:spcPts val="0"/>
              </a:spcBef>
              <a:spcAft>
                <a:spcPts val="0"/>
              </a:spcAft>
              <a:buNone/>
              <a:defRPr sz="2772" b="0" baseline="0">
                <a:solidFill>
                  <a:schemeClr val="tx2"/>
                </a:solidFill>
              </a:defRPr>
            </a:lvl1pPr>
            <a:lvl2pPr marL="396015" indent="0">
              <a:buNone/>
              <a:defRPr sz="1732" b="1"/>
            </a:lvl2pPr>
            <a:lvl3pPr marL="792030" indent="0">
              <a:buNone/>
              <a:defRPr sz="1559" b="1"/>
            </a:lvl3pPr>
            <a:lvl4pPr marL="1188046" indent="0">
              <a:buNone/>
              <a:defRPr sz="1386" b="1"/>
            </a:lvl4pPr>
            <a:lvl5pPr marL="1584061" indent="0">
              <a:buNone/>
              <a:defRPr sz="1386" b="1"/>
            </a:lvl5pPr>
            <a:lvl6pPr marL="1980076" indent="0">
              <a:buNone/>
              <a:defRPr sz="1386" b="1"/>
            </a:lvl6pPr>
            <a:lvl7pPr marL="2376091" indent="0">
              <a:buNone/>
              <a:defRPr sz="1386" b="1"/>
            </a:lvl7pPr>
            <a:lvl8pPr marL="2772106" indent="0">
              <a:buNone/>
              <a:defRPr sz="1386" b="1"/>
            </a:lvl8pPr>
            <a:lvl9pPr marL="3168122" indent="0">
              <a:buNone/>
              <a:defRPr sz="1386" b="1"/>
            </a:lvl9pPr>
          </a:lstStyle>
          <a:p>
            <a:pPr lvl="0"/>
            <a:r>
              <a:rPr lang="es-ES"/>
              <a:t>Haga clic para modificar los estilos de texto del patrón</a:t>
            </a:r>
          </a:p>
        </p:txBody>
      </p:sp>
      <p:sp>
        <p:nvSpPr>
          <p:cNvPr id="6" name="Content Placeholder 5"/>
          <p:cNvSpPr>
            <a:spLocks noGrp="1"/>
          </p:cNvSpPr>
          <p:nvPr>
            <p:ph sz="quarter" idx="4"/>
          </p:nvPr>
        </p:nvSpPr>
        <p:spPr>
          <a:xfrm>
            <a:off x="6550502" y="3817057"/>
            <a:ext cx="4465161" cy="295897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27A65B-26E5-47D4-B1AE-62894F361994}" type="datetimeFigureOut">
              <a:rPr lang="es-CO" smtClean="0"/>
              <a:t>2/02/2020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260956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27A65B-26E5-47D4-B1AE-62894F361994}" type="datetimeFigureOut">
              <a:rPr lang="es-CO" smtClean="0"/>
              <a:t>2/02/2020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226490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7A65B-26E5-47D4-B1AE-62894F361994}" type="datetimeFigureOut">
              <a:rPr lang="es-CO" smtClean="0"/>
              <a:t>2/02/2020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835EAFB-832E-465F-9A4E-A2449795AE82}" type="slidenum">
              <a:rPr lang="es-CO" smtClean="0"/>
              <a:t>‹Nº›</a:t>
            </a:fld>
            <a:endParaRPr lang="es-CO"/>
          </a:p>
        </p:txBody>
      </p:sp>
    </p:spTree>
    <p:extLst>
      <p:ext uri="{BB962C8B-B14F-4D97-AF65-F5344CB8AC3E}">
        <p14:creationId xmlns:p14="http://schemas.microsoft.com/office/powerpoint/2010/main" val="38538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434"/>
            <a:ext cx="5324237" cy="791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6728" y="792004"/>
            <a:ext cx="3870781" cy="2492056"/>
          </a:xfrm>
        </p:spPr>
        <p:txBody>
          <a:bodyPr anchor="t">
            <a:noAutofit/>
          </a:bodyPr>
          <a:lstStyle>
            <a:lvl1pPr>
              <a:lnSpc>
                <a:spcPct val="84000"/>
              </a:lnSpc>
              <a:defRPr sz="5082"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0457" y="792005"/>
            <a:ext cx="5232440" cy="5976695"/>
          </a:xfrm>
        </p:spPr>
        <p:txBody>
          <a:bodyPr/>
          <a:lstStyle>
            <a:lvl1pPr>
              <a:defRPr sz="1732"/>
            </a:lvl1pPr>
            <a:lvl2pPr>
              <a:defRPr sz="1732"/>
            </a:lvl2pPr>
            <a:lvl3pPr>
              <a:defRPr sz="1559"/>
            </a:lvl3pPr>
            <a:lvl4pPr>
              <a:defRPr sz="1559"/>
            </a:lvl4pPr>
            <a:lvl5pPr>
              <a:defRPr sz="1386"/>
            </a:lvl5pPr>
            <a:lvl6pPr>
              <a:defRPr sz="1386"/>
            </a:lvl6pPr>
            <a:lvl7pPr>
              <a:defRPr sz="1386"/>
            </a:lvl7pPr>
            <a:lvl8pPr>
              <a:defRPr sz="1386"/>
            </a:lvl8pPr>
            <a:lvl9pPr>
              <a:defRPr sz="1386"/>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6728" y="3298681"/>
            <a:ext cx="3870781" cy="3477352"/>
          </a:xfrm>
        </p:spPr>
        <p:txBody>
          <a:bodyPr>
            <a:normAutofit/>
          </a:bodyPr>
          <a:lstStyle>
            <a:lvl1pPr marL="0" indent="0">
              <a:lnSpc>
                <a:spcPct val="113000"/>
              </a:lnSpc>
              <a:spcBef>
                <a:spcPts val="0"/>
              </a:spcBef>
              <a:spcAft>
                <a:spcPts val="1732"/>
              </a:spcAft>
              <a:buNone/>
              <a:defRPr sz="1848"/>
            </a:lvl1pPr>
            <a:lvl2pPr marL="396015" indent="0">
              <a:buNone/>
              <a:defRPr sz="1213"/>
            </a:lvl2pPr>
            <a:lvl3pPr marL="792030" indent="0">
              <a:buNone/>
              <a:defRPr sz="1039"/>
            </a:lvl3pPr>
            <a:lvl4pPr marL="1188046" indent="0">
              <a:buNone/>
              <a:defRPr sz="866"/>
            </a:lvl4pPr>
            <a:lvl5pPr marL="1584061" indent="0">
              <a:buNone/>
              <a:defRPr sz="866"/>
            </a:lvl5pPr>
            <a:lvl6pPr marL="1980076" indent="0">
              <a:buNone/>
              <a:defRPr sz="866"/>
            </a:lvl6pPr>
            <a:lvl7pPr marL="2376091" indent="0">
              <a:buNone/>
              <a:defRPr sz="866"/>
            </a:lvl7pPr>
            <a:lvl8pPr marL="2772106" indent="0">
              <a:buNone/>
              <a:defRPr sz="866"/>
            </a:lvl8pPr>
            <a:lvl9pPr marL="3168122" indent="0">
              <a:buNone/>
              <a:defRPr sz="866"/>
            </a:lvl9pPr>
          </a:lstStyle>
          <a:p>
            <a:pPr lvl="0"/>
            <a:r>
              <a:rPr lang="es-ES"/>
              <a:t>Haga clic para modificar los estilos de texto del patrón</a:t>
            </a:r>
          </a:p>
        </p:txBody>
      </p:sp>
      <p:sp>
        <p:nvSpPr>
          <p:cNvPr id="5" name="Date Placeholder 4"/>
          <p:cNvSpPr>
            <a:spLocks noGrp="1"/>
          </p:cNvSpPr>
          <p:nvPr>
            <p:ph type="dt" sz="half" idx="10"/>
          </p:nvPr>
        </p:nvSpPr>
        <p:spPr>
          <a:xfrm>
            <a:off x="726729" y="7452765"/>
            <a:ext cx="1209277" cy="467273"/>
          </a:xfrm>
        </p:spPr>
        <p:txBody>
          <a:bodyPr/>
          <a:lstStyle>
            <a:lvl1pPr>
              <a:defRPr>
                <a:solidFill>
                  <a:schemeClr val="tx2"/>
                </a:solidFill>
              </a:defRPr>
            </a:lvl1pPr>
          </a:lstStyle>
          <a:p>
            <a:fld id="{AE27A65B-26E5-47D4-B1AE-62894F361994}" type="datetimeFigureOut">
              <a:rPr lang="es-CO" smtClean="0"/>
              <a:t>2/02/2020</a:t>
            </a:fld>
            <a:endParaRPr lang="es-CO"/>
          </a:p>
        </p:txBody>
      </p:sp>
      <p:sp>
        <p:nvSpPr>
          <p:cNvPr id="6" name="Footer Placeholder 5"/>
          <p:cNvSpPr>
            <a:spLocks noGrp="1"/>
          </p:cNvSpPr>
          <p:nvPr>
            <p:ph type="ftr" sz="quarter" idx="11"/>
          </p:nvPr>
        </p:nvSpPr>
        <p:spPr>
          <a:xfrm>
            <a:off x="2214562" y="7452765"/>
            <a:ext cx="2382947" cy="467273"/>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921746" y="7452765"/>
            <a:ext cx="1602528" cy="467273"/>
          </a:xfrm>
        </p:spPr>
        <p:txBody>
          <a:bodyPr/>
          <a:lstStyle>
            <a:lvl1pPr>
              <a:defRPr>
                <a:solidFill>
                  <a:schemeClr val="tx2"/>
                </a:solidFill>
              </a:defRPr>
            </a:lvl1pPr>
          </a:lstStyle>
          <a:p>
            <a:fld id="{B835EAFB-832E-465F-9A4E-A2449795AE82}" type="slidenum">
              <a:rPr lang="es-CO" smtClean="0"/>
              <a:t>‹Nº›</a:t>
            </a:fld>
            <a:endParaRPr lang="es-CO"/>
          </a:p>
        </p:txBody>
      </p:sp>
      <p:sp>
        <p:nvSpPr>
          <p:cNvPr id="9" name="Rectangle 8"/>
          <p:cNvSpPr/>
          <p:nvPr/>
        </p:nvSpPr>
        <p:spPr>
          <a:xfrm>
            <a:off x="5324237"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24237"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231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434"/>
            <a:ext cx="5324237" cy="791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6728" y="792004"/>
            <a:ext cx="3870781" cy="2492056"/>
          </a:xfrm>
        </p:spPr>
        <p:txBody>
          <a:bodyPr anchor="t">
            <a:normAutofit/>
          </a:bodyPr>
          <a:lstStyle>
            <a:lvl1pPr>
              <a:lnSpc>
                <a:spcPct val="84000"/>
              </a:lnSpc>
              <a:defRPr sz="5082"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53730" y="2"/>
            <a:ext cx="6685895" cy="7920037"/>
          </a:xfrm>
        </p:spPr>
        <p:txBody>
          <a:bodyPr anchor="t">
            <a:normAutofit/>
          </a:bodyPr>
          <a:lstStyle>
            <a:lvl1pPr marL="0" indent="0">
              <a:buNone/>
              <a:defRPr sz="1732"/>
            </a:lvl1pPr>
            <a:lvl2pPr marL="396015" indent="0">
              <a:buNone/>
              <a:defRPr sz="1732"/>
            </a:lvl2pPr>
            <a:lvl3pPr marL="792030" indent="0">
              <a:buNone/>
              <a:defRPr sz="1732"/>
            </a:lvl3pPr>
            <a:lvl4pPr marL="1188046" indent="0">
              <a:buNone/>
              <a:defRPr sz="1732"/>
            </a:lvl4pPr>
            <a:lvl5pPr marL="1584061" indent="0">
              <a:buNone/>
              <a:defRPr sz="1732"/>
            </a:lvl5pPr>
            <a:lvl6pPr marL="1980076" indent="0">
              <a:buNone/>
              <a:defRPr sz="1732"/>
            </a:lvl6pPr>
            <a:lvl7pPr marL="2376091" indent="0">
              <a:buNone/>
              <a:defRPr sz="1732"/>
            </a:lvl7pPr>
            <a:lvl8pPr marL="2772106" indent="0">
              <a:buNone/>
              <a:defRPr sz="1732"/>
            </a:lvl8pPr>
            <a:lvl9pPr marL="3168122" indent="0">
              <a:buNone/>
              <a:defRPr sz="173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6728" y="3298247"/>
            <a:ext cx="3870781" cy="3477786"/>
          </a:xfrm>
        </p:spPr>
        <p:txBody>
          <a:bodyPr>
            <a:normAutofit/>
          </a:bodyPr>
          <a:lstStyle>
            <a:lvl1pPr marL="0" indent="0">
              <a:lnSpc>
                <a:spcPct val="113000"/>
              </a:lnSpc>
              <a:spcBef>
                <a:spcPts val="0"/>
              </a:spcBef>
              <a:spcAft>
                <a:spcPts val="1732"/>
              </a:spcAft>
              <a:buNone/>
              <a:defRPr sz="1848"/>
            </a:lvl1pPr>
            <a:lvl2pPr marL="396015" indent="0">
              <a:buNone/>
              <a:defRPr sz="1213"/>
            </a:lvl2pPr>
            <a:lvl3pPr marL="792030" indent="0">
              <a:buNone/>
              <a:defRPr sz="1039"/>
            </a:lvl3pPr>
            <a:lvl4pPr marL="1188046" indent="0">
              <a:buNone/>
              <a:defRPr sz="866"/>
            </a:lvl4pPr>
            <a:lvl5pPr marL="1584061" indent="0">
              <a:buNone/>
              <a:defRPr sz="866"/>
            </a:lvl5pPr>
            <a:lvl6pPr marL="1980076" indent="0">
              <a:buNone/>
              <a:defRPr sz="866"/>
            </a:lvl6pPr>
            <a:lvl7pPr marL="2376091" indent="0">
              <a:buNone/>
              <a:defRPr sz="866"/>
            </a:lvl7pPr>
            <a:lvl8pPr marL="2772106" indent="0">
              <a:buNone/>
              <a:defRPr sz="866"/>
            </a:lvl8pPr>
            <a:lvl9pPr marL="3168122" indent="0">
              <a:buNone/>
              <a:defRPr sz="866"/>
            </a:lvl9pPr>
          </a:lstStyle>
          <a:p>
            <a:pPr lvl="0"/>
            <a:r>
              <a:rPr lang="es-ES"/>
              <a:t>Haga clic para modificar los estilos de texto del patrón</a:t>
            </a:r>
          </a:p>
        </p:txBody>
      </p:sp>
      <p:sp>
        <p:nvSpPr>
          <p:cNvPr id="5" name="Date Placeholder 4"/>
          <p:cNvSpPr>
            <a:spLocks noGrp="1"/>
          </p:cNvSpPr>
          <p:nvPr>
            <p:ph type="dt" sz="half" idx="10"/>
          </p:nvPr>
        </p:nvSpPr>
        <p:spPr>
          <a:xfrm>
            <a:off x="726729" y="7452765"/>
            <a:ext cx="1209277" cy="467273"/>
          </a:xfrm>
        </p:spPr>
        <p:txBody>
          <a:bodyPr/>
          <a:lstStyle>
            <a:lvl1pPr>
              <a:defRPr>
                <a:solidFill>
                  <a:schemeClr val="tx2"/>
                </a:solidFill>
              </a:defRPr>
            </a:lvl1pPr>
          </a:lstStyle>
          <a:p>
            <a:fld id="{AE27A65B-26E5-47D4-B1AE-62894F361994}" type="datetimeFigureOut">
              <a:rPr lang="es-CO" smtClean="0"/>
              <a:t>2/02/2020</a:t>
            </a:fld>
            <a:endParaRPr lang="es-CO"/>
          </a:p>
        </p:txBody>
      </p:sp>
      <p:sp>
        <p:nvSpPr>
          <p:cNvPr id="6" name="Footer Placeholder 5"/>
          <p:cNvSpPr>
            <a:spLocks noGrp="1"/>
          </p:cNvSpPr>
          <p:nvPr>
            <p:ph type="ftr" sz="quarter" idx="11"/>
          </p:nvPr>
        </p:nvSpPr>
        <p:spPr>
          <a:xfrm>
            <a:off x="2214562" y="7452765"/>
            <a:ext cx="2382947" cy="467273"/>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921746" y="7452765"/>
            <a:ext cx="1602528" cy="467273"/>
          </a:xfrm>
        </p:spPr>
        <p:txBody>
          <a:bodyPr/>
          <a:lstStyle>
            <a:lvl1pPr>
              <a:defRPr>
                <a:solidFill>
                  <a:schemeClr val="tx2"/>
                </a:solidFill>
              </a:defRPr>
            </a:lvl1pPr>
          </a:lstStyle>
          <a:p>
            <a:fld id="{B835EAFB-832E-465F-9A4E-A2449795AE82}" type="slidenum">
              <a:rPr lang="es-CO" smtClean="0"/>
              <a:t>‹Nº›</a:t>
            </a:fld>
            <a:endParaRPr lang="es-CO"/>
          </a:p>
        </p:txBody>
      </p:sp>
      <p:sp>
        <p:nvSpPr>
          <p:cNvPr id="9" name="Rectangle 8"/>
          <p:cNvSpPr/>
          <p:nvPr/>
        </p:nvSpPr>
        <p:spPr>
          <a:xfrm>
            <a:off x="5324237"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24237"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58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1000">
              <a:schemeClr val="bg1">
                <a:lumMod val="90000"/>
                <a:lumOff val="10000"/>
              </a:schemeClr>
            </a:gs>
            <a:gs pos="100000">
              <a:schemeClr val="accent1">
                <a:lumMod val="89000"/>
              </a:schemeClr>
            </a:gs>
            <a:gs pos="100000">
              <a:schemeClr val="accent2">
                <a:lumMod val="40000"/>
                <a:lumOff val="60000"/>
              </a:schemeClr>
            </a:gs>
            <a:gs pos="100000">
              <a:schemeClr val="accent1">
                <a:lumMod val="9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6958" y="792004"/>
            <a:ext cx="9638705" cy="1716008"/>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6958" y="2640013"/>
            <a:ext cx="9638705" cy="41360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6082" y="7452765"/>
            <a:ext cx="1209277" cy="467273"/>
          </a:xfrm>
          <a:prstGeom prst="rect">
            <a:avLst/>
          </a:prstGeom>
        </p:spPr>
        <p:txBody>
          <a:bodyPr vert="horz" lIns="91440" tIns="45720" rIns="91440" bIns="45720" rtlCol="0" anchor="ctr"/>
          <a:lstStyle>
            <a:lvl1pPr algn="l">
              <a:defRPr sz="1155" baseline="0">
                <a:solidFill>
                  <a:schemeClr val="tx2"/>
                </a:solidFill>
              </a:defRPr>
            </a:lvl1pPr>
          </a:lstStyle>
          <a:p>
            <a:fld id="{AE27A65B-26E5-47D4-B1AE-62894F361994}" type="datetimeFigureOut">
              <a:rPr lang="es-CO" smtClean="0"/>
              <a:t>2/02/2020</a:t>
            </a:fld>
            <a:endParaRPr lang="es-CO"/>
          </a:p>
        </p:txBody>
      </p:sp>
      <p:sp>
        <p:nvSpPr>
          <p:cNvPr id="5" name="Footer Placeholder 4"/>
          <p:cNvSpPr>
            <a:spLocks noGrp="1"/>
          </p:cNvSpPr>
          <p:nvPr>
            <p:ph type="ftr" sz="quarter" idx="3"/>
          </p:nvPr>
        </p:nvSpPr>
        <p:spPr>
          <a:xfrm>
            <a:off x="2904868" y="7452765"/>
            <a:ext cx="6305365" cy="467273"/>
          </a:xfrm>
          <a:prstGeom prst="rect">
            <a:avLst/>
          </a:prstGeom>
        </p:spPr>
        <p:txBody>
          <a:bodyPr vert="horz" lIns="91440" tIns="45720" rIns="91440" bIns="45720" rtlCol="0" anchor="ctr"/>
          <a:lstStyle>
            <a:lvl1pPr algn="l">
              <a:defRPr sz="1155" baseline="0">
                <a:solidFill>
                  <a:schemeClr val="tx2"/>
                </a:solidFill>
              </a:defRPr>
            </a:lvl1pPr>
          </a:lstStyle>
          <a:p>
            <a:endParaRPr lang="es-CO"/>
          </a:p>
        </p:txBody>
      </p:sp>
      <p:sp>
        <p:nvSpPr>
          <p:cNvPr id="6" name="Slide Number Placeholder 5"/>
          <p:cNvSpPr>
            <a:spLocks noGrp="1"/>
          </p:cNvSpPr>
          <p:nvPr>
            <p:ph type="sldNum" sz="quarter" idx="4"/>
          </p:nvPr>
        </p:nvSpPr>
        <p:spPr>
          <a:xfrm>
            <a:off x="9509739" y="7452765"/>
            <a:ext cx="1602528" cy="467273"/>
          </a:xfrm>
          <a:prstGeom prst="rect">
            <a:avLst/>
          </a:prstGeom>
        </p:spPr>
        <p:txBody>
          <a:bodyPr vert="horz" lIns="91440" tIns="45720" rIns="91440" bIns="45720" rtlCol="0" anchor="ctr"/>
          <a:lstStyle>
            <a:lvl1pPr algn="r">
              <a:defRPr sz="1155" baseline="0">
                <a:solidFill>
                  <a:schemeClr val="tx2"/>
                </a:solidFill>
              </a:defRPr>
            </a:lvl1pPr>
          </a:lstStyle>
          <a:p>
            <a:fld id="{B835EAFB-832E-465F-9A4E-A2449795AE82}" type="slidenum">
              <a:rPr lang="es-CO" smtClean="0"/>
              <a:t>‹Nº›</a:t>
            </a:fld>
            <a:endParaRPr lang="es-CO"/>
          </a:p>
        </p:txBody>
      </p:sp>
      <p:sp>
        <p:nvSpPr>
          <p:cNvPr id="9" name="Rectangle 8"/>
          <p:cNvSpPr/>
          <p:nvPr/>
        </p:nvSpPr>
        <p:spPr>
          <a:xfrm>
            <a:off x="479962"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479962" y="434"/>
            <a:ext cx="229493" cy="7920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932780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792030" rtl="0" eaLnBrk="1" latinLnBrk="0" hangingPunct="1">
        <a:lnSpc>
          <a:spcPct val="89000"/>
        </a:lnSpc>
        <a:spcBef>
          <a:spcPct val="0"/>
        </a:spcBef>
        <a:buNone/>
        <a:defRPr sz="5082" kern="1200" baseline="0">
          <a:solidFill>
            <a:schemeClr val="tx2"/>
          </a:solidFill>
          <a:latin typeface="+mj-lt"/>
          <a:ea typeface="+mj-ea"/>
          <a:cs typeface="+mj-cs"/>
        </a:defRPr>
      </a:lvl1pPr>
    </p:titleStyle>
    <p:bodyStyle>
      <a:lvl1pPr marL="443537" indent="-443537" algn="l" defTabSz="792030" rtl="0" eaLnBrk="1" latinLnBrk="0" hangingPunct="1">
        <a:lnSpc>
          <a:spcPct val="94000"/>
        </a:lnSpc>
        <a:spcBef>
          <a:spcPts val="1155"/>
        </a:spcBef>
        <a:spcAft>
          <a:spcPts val="231"/>
        </a:spcAft>
        <a:buFont typeface="Franklin Gothic Book" panose="020B0503020102020204" pitchFamily="34" charset="0"/>
        <a:buChar char="■"/>
        <a:defRPr sz="2310" kern="1200" baseline="0">
          <a:solidFill>
            <a:schemeClr val="tx2"/>
          </a:solidFill>
          <a:latin typeface="+mn-lt"/>
          <a:ea typeface="+mn-ea"/>
          <a:cs typeface="+mn-cs"/>
        </a:defRPr>
      </a:lvl1pPr>
      <a:lvl2pPr marL="1056041" indent="-443537" algn="l" defTabSz="792030" rtl="0" eaLnBrk="1" latinLnBrk="0" hangingPunct="1">
        <a:lnSpc>
          <a:spcPct val="94000"/>
        </a:lnSpc>
        <a:spcBef>
          <a:spcPts val="577"/>
        </a:spcBef>
        <a:spcAft>
          <a:spcPts val="231"/>
        </a:spcAft>
        <a:buFont typeface="Franklin Gothic Book" panose="020B0503020102020204" pitchFamily="34" charset="0"/>
        <a:buChar char="–"/>
        <a:defRPr sz="2310" i="1" kern="1200" baseline="0">
          <a:solidFill>
            <a:schemeClr val="tx2"/>
          </a:solidFill>
          <a:latin typeface="+mn-lt"/>
          <a:ea typeface="+mn-ea"/>
          <a:cs typeface="+mn-cs"/>
        </a:defRPr>
      </a:lvl2pPr>
      <a:lvl3pPr marL="1584061" indent="-443537" algn="l" defTabSz="792030" rtl="0" eaLnBrk="1" latinLnBrk="0" hangingPunct="1">
        <a:lnSpc>
          <a:spcPct val="94000"/>
        </a:lnSpc>
        <a:spcBef>
          <a:spcPts val="577"/>
        </a:spcBef>
        <a:spcAft>
          <a:spcPts val="231"/>
        </a:spcAft>
        <a:buFont typeface="Franklin Gothic Book" panose="020B0503020102020204" pitchFamily="34" charset="0"/>
        <a:buChar char="■"/>
        <a:defRPr sz="2079" kern="1200" baseline="0">
          <a:solidFill>
            <a:schemeClr val="tx2"/>
          </a:solidFill>
          <a:latin typeface="+mn-lt"/>
          <a:ea typeface="+mn-ea"/>
          <a:cs typeface="+mn-cs"/>
        </a:defRPr>
      </a:lvl3pPr>
      <a:lvl4pPr marL="2112081" indent="-443537" algn="l" defTabSz="792030" rtl="0" eaLnBrk="1" latinLnBrk="0" hangingPunct="1">
        <a:lnSpc>
          <a:spcPct val="94000"/>
        </a:lnSpc>
        <a:spcBef>
          <a:spcPts val="577"/>
        </a:spcBef>
        <a:spcAft>
          <a:spcPts val="231"/>
        </a:spcAft>
        <a:buFont typeface="Franklin Gothic Book" panose="020B0503020102020204" pitchFamily="34" charset="0"/>
        <a:buChar char="–"/>
        <a:defRPr sz="2079" i="1" kern="1200" baseline="0">
          <a:solidFill>
            <a:schemeClr val="tx2"/>
          </a:solidFill>
          <a:latin typeface="+mn-lt"/>
          <a:ea typeface="+mn-ea"/>
          <a:cs typeface="+mn-cs"/>
        </a:defRPr>
      </a:lvl4pPr>
      <a:lvl5pPr marL="2640101" indent="-443537" algn="l" defTabSz="792030" rtl="0" eaLnBrk="1" latinLnBrk="0" hangingPunct="1">
        <a:lnSpc>
          <a:spcPct val="94000"/>
        </a:lnSpc>
        <a:spcBef>
          <a:spcPts val="577"/>
        </a:spcBef>
        <a:spcAft>
          <a:spcPts val="231"/>
        </a:spcAft>
        <a:buFont typeface="Franklin Gothic Book" panose="020B0503020102020204" pitchFamily="34" charset="0"/>
        <a:buChar char="■"/>
        <a:defRPr sz="1848" kern="1200" baseline="0">
          <a:solidFill>
            <a:schemeClr val="tx2"/>
          </a:solidFill>
          <a:latin typeface="+mn-lt"/>
          <a:ea typeface="+mn-ea"/>
          <a:cs typeface="+mn-cs"/>
        </a:defRPr>
      </a:lvl5pPr>
      <a:lvl6pPr marL="3168122" indent="-443537" algn="l" defTabSz="792030" rtl="0" eaLnBrk="1" latinLnBrk="0" hangingPunct="1">
        <a:lnSpc>
          <a:spcPct val="94000"/>
        </a:lnSpc>
        <a:spcBef>
          <a:spcPts val="577"/>
        </a:spcBef>
        <a:spcAft>
          <a:spcPts val="231"/>
        </a:spcAft>
        <a:buFont typeface="Franklin Gothic Book" panose="020B0503020102020204" pitchFamily="34" charset="0"/>
        <a:buChar char="–"/>
        <a:defRPr sz="1848" i="1" kern="1200" baseline="0">
          <a:solidFill>
            <a:schemeClr val="tx2"/>
          </a:solidFill>
          <a:latin typeface="+mn-lt"/>
          <a:ea typeface="+mn-ea"/>
          <a:cs typeface="+mn-cs"/>
        </a:defRPr>
      </a:lvl6pPr>
      <a:lvl7pPr marL="3696142" indent="-443537" algn="l" defTabSz="792030" rtl="0" eaLnBrk="1" latinLnBrk="0" hangingPunct="1">
        <a:lnSpc>
          <a:spcPct val="94000"/>
        </a:lnSpc>
        <a:spcBef>
          <a:spcPts val="577"/>
        </a:spcBef>
        <a:spcAft>
          <a:spcPts val="231"/>
        </a:spcAft>
        <a:buFont typeface="Franklin Gothic Book" panose="020B0503020102020204" pitchFamily="34" charset="0"/>
        <a:buChar char="■"/>
        <a:defRPr sz="1617" kern="1200" baseline="0">
          <a:solidFill>
            <a:schemeClr val="tx2"/>
          </a:solidFill>
          <a:latin typeface="+mn-lt"/>
          <a:ea typeface="+mn-ea"/>
          <a:cs typeface="+mn-cs"/>
        </a:defRPr>
      </a:lvl7pPr>
      <a:lvl8pPr marL="4224162" indent="-443537" algn="l" defTabSz="792030" rtl="0" eaLnBrk="1" latinLnBrk="0" hangingPunct="1">
        <a:lnSpc>
          <a:spcPct val="94000"/>
        </a:lnSpc>
        <a:spcBef>
          <a:spcPts val="577"/>
        </a:spcBef>
        <a:spcAft>
          <a:spcPts val="231"/>
        </a:spcAft>
        <a:buFont typeface="Franklin Gothic Book" panose="020B0503020102020204" pitchFamily="34" charset="0"/>
        <a:buChar char="–"/>
        <a:defRPr sz="1617" i="1" kern="1200" baseline="0">
          <a:solidFill>
            <a:schemeClr val="tx2"/>
          </a:solidFill>
          <a:latin typeface="+mn-lt"/>
          <a:ea typeface="+mn-ea"/>
          <a:cs typeface="+mn-cs"/>
        </a:defRPr>
      </a:lvl8pPr>
      <a:lvl9pPr marL="4752183" indent="-443537" algn="l" defTabSz="792030" rtl="0" eaLnBrk="1" latinLnBrk="0" hangingPunct="1">
        <a:lnSpc>
          <a:spcPct val="94000"/>
        </a:lnSpc>
        <a:spcBef>
          <a:spcPts val="577"/>
        </a:spcBef>
        <a:spcAft>
          <a:spcPts val="231"/>
        </a:spcAft>
        <a:buFont typeface="Franklin Gothic Book" panose="020B0503020102020204" pitchFamily="34" charset="0"/>
        <a:buChar char="■"/>
        <a:defRPr sz="1617" kern="1200" baseline="0">
          <a:solidFill>
            <a:schemeClr val="tx2"/>
          </a:solidFill>
          <a:latin typeface="+mn-lt"/>
          <a:ea typeface="+mn-ea"/>
          <a:cs typeface="+mn-cs"/>
        </a:defRPr>
      </a:lvl9pPr>
    </p:bodyStyle>
    <p:otherStyle>
      <a:defPPr>
        <a:defRPr lang="en-US"/>
      </a:defPPr>
      <a:lvl1pPr marL="0" algn="l" defTabSz="792030" rtl="0" eaLnBrk="1" latinLnBrk="0" hangingPunct="1">
        <a:defRPr sz="1559" kern="1200">
          <a:solidFill>
            <a:schemeClr val="tx1"/>
          </a:solidFill>
          <a:latin typeface="+mn-lt"/>
          <a:ea typeface="+mn-ea"/>
          <a:cs typeface="+mn-cs"/>
        </a:defRPr>
      </a:lvl1pPr>
      <a:lvl2pPr marL="396015" algn="l" defTabSz="792030" rtl="0" eaLnBrk="1" latinLnBrk="0" hangingPunct="1">
        <a:defRPr sz="1559" kern="1200">
          <a:solidFill>
            <a:schemeClr val="tx1"/>
          </a:solidFill>
          <a:latin typeface="+mn-lt"/>
          <a:ea typeface="+mn-ea"/>
          <a:cs typeface="+mn-cs"/>
        </a:defRPr>
      </a:lvl2pPr>
      <a:lvl3pPr marL="792030" algn="l" defTabSz="792030" rtl="0" eaLnBrk="1" latinLnBrk="0" hangingPunct="1">
        <a:defRPr sz="1559" kern="1200">
          <a:solidFill>
            <a:schemeClr val="tx1"/>
          </a:solidFill>
          <a:latin typeface="+mn-lt"/>
          <a:ea typeface="+mn-ea"/>
          <a:cs typeface="+mn-cs"/>
        </a:defRPr>
      </a:lvl3pPr>
      <a:lvl4pPr marL="1188046" algn="l" defTabSz="792030" rtl="0" eaLnBrk="1" latinLnBrk="0" hangingPunct="1">
        <a:defRPr sz="1559" kern="1200">
          <a:solidFill>
            <a:schemeClr val="tx1"/>
          </a:solidFill>
          <a:latin typeface="+mn-lt"/>
          <a:ea typeface="+mn-ea"/>
          <a:cs typeface="+mn-cs"/>
        </a:defRPr>
      </a:lvl4pPr>
      <a:lvl5pPr marL="1584061" algn="l" defTabSz="792030" rtl="0" eaLnBrk="1" latinLnBrk="0" hangingPunct="1">
        <a:defRPr sz="1559" kern="1200">
          <a:solidFill>
            <a:schemeClr val="tx1"/>
          </a:solidFill>
          <a:latin typeface="+mn-lt"/>
          <a:ea typeface="+mn-ea"/>
          <a:cs typeface="+mn-cs"/>
        </a:defRPr>
      </a:lvl5pPr>
      <a:lvl6pPr marL="1980076" algn="l" defTabSz="792030" rtl="0" eaLnBrk="1" latinLnBrk="0" hangingPunct="1">
        <a:defRPr sz="1559" kern="1200">
          <a:solidFill>
            <a:schemeClr val="tx1"/>
          </a:solidFill>
          <a:latin typeface="+mn-lt"/>
          <a:ea typeface="+mn-ea"/>
          <a:cs typeface="+mn-cs"/>
        </a:defRPr>
      </a:lvl6pPr>
      <a:lvl7pPr marL="2376091" algn="l" defTabSz="792030" rtl="0" eaLnBrk="1" latinLnBrk="0" hangingPunct="1">
        <a:defRPr sz="1559" kern="1200">
          <a:solidFill>
            <a:schemeClr val="tx1"/>
          </a:solidFill>
          <a:latin typeface="+mn-lt"/>
          <a:ea typeface="+mn-ea"/>
          <a:cs typeface="+mn-cs"/>
        </a:defRPr>
      </a:lvl7pPr>
      <a:lvl8pPr marL="2772106" algn="l" defTabSz="792030" rtl="0" eaLnBrk="1" latinLnBrk="0" hangingPunct="1">
        <a:defRPr sz="1559" kern="1200">
          <a:solidFill>
            <a:schemeClr val="tx1"/>
          </a:solidFill>
          <a:latin typeface="+mn-lt"/>
          <a:ea typeface="+mn-ea"/>
          <a:cs typeface="+mn-cs"/>
        </a:defRPr>
      </a:lvl8pPr>
      <a:lvl9pPr marL="3168122" algn="l" defTabSz="792030" rtl="0" eaLnBrk="1" latinLnBrk="0" hangingPunct="1">
        <a:defRPr sz="155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D89BF-483D-4AB2-951C-E8758DEAB1A1}"/>
              </a:ext>
            </a:extLst>
          </p:cNvPr>
          <p:cNvSpPr>
            <a:spLocks noGrp="1"/>
          </p:cNvSpPr>
          <p:nvPr>
            <p:ph type="ctrTitle"/>
          </p:nvPr>
        </p:nvSpPr>
        <p:spPr>
          <a:xfrm>
            <a:off x="1922867" y="1410096"/>
            <a:ext cx="8393890" cy="2423160"/>
          </a:xfrm>
        </p:spPr>
        <p:txBody>
          <a:bodyPr/>
          <a:lstStyle/>
          <a:p>
            <a:r>
              <a:rPr lang="es-CO" sz="4400" cap="none" dirty="0"/>
              <a:t>Aplicación de Interpolación de Lagrange y Diferencias Divididas para predecir el cambio del número de familias en </a:t>
            </a:r>
            <a:r>
              <a:rPr lang="es-CO" sz="4400" cap="none" dirty="0" err="1"/>
              <a:t>Zliten</a:t>
            </a:r>
            <a:endParaRPr lang="es-CO" sz="4400" cap="none" dirty="0"/>
          </a:p>
        </p:txBody>
      </p:sp>
      <p:sp>
        <p:nvSpPr>
          <p:cNvPr id="3" name="Subtítulo 2">
            <a:extLst>
              <a:ext uri="{FF2B5EF4-FFF2-40B4-BE49-F238E27FC236}">
                <a16:creationId xmlns:a16="http://schemas.microsoft.com/office/drawing/2014/main" id="{14CBCD27-085E-4D67-BC88-004667F257D1}"/>
              </a:ext>
            </a:extLst>
          </p:cNvPr>
          <p:cNvSpPr>
            <a:spLocks noGrp="1"/>
          </p:cNvSpPr>
          <p:nvPr>
            <p:ph type="subTitle" idx="1"/>
          </p:nvPr>
        </p:nvSpPr>
        <p:spPr>
          <a:xfrm>
            <a:off x="2690632" y="3672840"/>
            <a:ext cx="6858360" cy="3124199"/>
          </a:xfrm>
        </p:spPr>
        <p:txBody>
          <a:bodyPr>
            <a:normAutofit fontScale="92500" lnSpcReduction="20000"/>
          </a:bodyPr>
          <a:lstStyle/>
          <a:p>
            <a:r>
              <a:rPr lang="es-CO" sz="2200" dirty="0"/>
              <a:t>Omar Ali </a:t>
            </a:r>
            <a:r>
              <a:rPr lang="es-CO" sz="2200" dirty="0" err="1"/>
              <a:t>Aleyan</a:t>
            </a:r>
            <a:r>
              <a:rPr lang="es-CO" sz="2200" dirty="0"/>
              <a:t>*</a:t>
            </a:r>
            <a:endParaRPr lang="es-CO" sz="2200" b="1" dirty="0"/>
          </a:p>
          <a:p>
            <a:endParaRPr lang="es-CO" sz="2600" b="1" dirty="0"/>
          </a:p>
          <a:p>
            <a:endParaRPr lang="es-CO" sz="2600" b="1" dirty="0"/>
          </a:p>
          <a:p>
            <a:r>
              <a:rPr lang="es-CO" sz="2600" b="1" dirty="0"/>
              <a:t>Brayan Rodolfo Barajas Ochoa</a:t>
            </a:r>
          </a:p>
          <a:p>
            <a:r>
              <a:rPr lang="es-CO" sz="2600" b="1" dirty="0"/>
              <a:t>2170688</a:t>
            </a:r>
          </a:p>
          <a:p>
            <a:endParaRPr lang="es-CO" sz="2600" b="1" dirty="0"/>
          </a:p>
          <a:p>
            <a:r>
              <a:rPr lang="es-CO" sz="2600" b="1" dirty="0"/>
              <a:t>Análisis Numérico</a:t>
            </a:r>
          </a:p>
          <a:p>
            <a:r>
              <a:rPr lang="es-CO" sz="2600" b="1" dirty="0"/>
              <a:t>UIS</a:t>
            </a:r>
          </a:p>
          <a:p>
            <a:r>
              <a:rPr lang="es-CO" sz="2600" b="1" dirty="0"/>
              <a:t>2020</a:t>
            </a:r>
            <a:endParaRPr lang="es-CO" b="1" dirty="0"/>
          </a:p>
        </p:txBody>
      </p:sp>
      <p:sp>
        <p:nvSpPr>
          <p:cNvPr id="7" name="CuadroTexto 6">
            <a:extLst>
              <a:ext uri="{FF2B5EF4-FFF2-40B4-BE49-F238E27FC236}">
                <a16:creationId xmlns:a16="http://schemas.microsoft.com/office/drawing/2014/main" id="{6ED70B93-3A7D-4B9D-A8C2-07DD750E1661}"/>
              </a:ext>
            </a:extLst>
          </p:cNvPr>
          <p:cNvSpPr txBox="1"/>
          <p:nvPr/>
        </p:nvSpPr>
        <p:spPr>
          <a:xfrm>
            <a:off x="1219200" y="7550706"/>
            <a:ext cx="10850880" cy="338554"/>
          </a:xfrm>
          <a:prstGeom prst="rect">
            <a:avLst/>
          </a:prstGeom>
          <a:noFill/>
        </p:spPr>
        <p:txBody>
          <a:bodyPr wrap="square" rtlCol="0">
            <a:spAutoFit/>
          </a:bodyPr>
          <a:lstStyle/>
          <a:p>
            <a:r>
              <a:rPr lang="en-US" sz="1600" i="1" dirty="0"/>
              <a:t>*Al-</a:t>
            </a:r>
            <a:r>
              <a:rPr lang="en-US" sz="1600" i="1" dirty="0" err="1"/>
              <a:t>Mergib</a:t>
            </a:r>
            <a:r>
              <a:rPr lang="en-US" sz="1600" i="1" dirty="0"/>
              <a:t> University, Faculty of Education, Department of Mathematics, </a:t>
            </a:r>
            <a:r>
              <a:rPr lang="en-US" sz="1600" i="1" dirty="0" err="1"/>
              <a:t>Zliten</a:t>
            </a:r>
            <a:r>
              <a:rPr lang="en-US" sz="1600" i="1" dirty="0"/>
              <a:t>, Libya. </a:t>
            </a:r>
            <a:endParaRPr lang="es-CO" sz="1600" i="1" dirty="0"/>
          </a:p>
        </p:txBody>
      </p:sp>
    </p:spTree>
    <p:extLst>
      <p:ext uri="{BB962C8B-B14F-4D97-AF65-F5344CB8AC3E}">
        <p14:creationId xmlns:p14="http://schemas.microsoft.com/office/powerpoint/2010/main" val="4297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6A5AE-FFCE-46EC-8559-0F98203C05DB}"/>
              </a:ext>
            </a:extLst>
          </p:cNvPr>
          <p:cNvSpPr>
            <a:spLocks noGrp="1"/>
          </p:cNvSpPr>
          <p:nvPr>
            <p:ph type="title"/>
          </p:nvPr>
        </p:nvSpPr>
        <p:spPr>
          <a:xfrm>
            <a:off x="1528762" y="258604"/>
            <a:ext cx="9638705" cy="1147564"/>
          </a:xfrm>
        </p:spPr>
        <p:txBody>
          <a:bodyPr/>
          <a:lstStyle/>
          <a:p>
            <a:r>
              <a:rPr lang="es-CO" b="1" dirty="0"/>
              <a:t>Resumen</a:t>
            </a:r>
          </a:p>
        </p:txBody>
      </p:sp>
      <p:sp>
        <p:nvSpPr>
          <p:cNvPr id="3" name="Marcador de contenido 2">
            <a:extLst>
              <a:ext uri="{FF2B5EF4-FFF2-40B4-BE49-F238E27FC236}">
                <a16:creationId xmlns:a16="http://schemas.microsoft.com/office/drawing/2014/main" id="{5BB02D39-34F4-4D75-B33A-D9F326C8D395}"/>
              </a:ext>
            </a:extLst>
          </p:cNvPr>
          <p:cNvSpPr>
            <a:spLocks noGrp="1"/>
          </p:cNvSpPr>
          <p:nvPr>
            <p:ph idx="1"/>
          </p:nvPr>
        </p:nvSpPr>
        <p:spPr>
          <a:xfrm>
            <a:off x="1528763" y="1406168"/>
            <a:ext cx="9638705" cy="6377186"/>
          </a:xfrm>
        </p:spPr>
        <p:txBody>
          <a:bodyPr>
            <a:normAutofit/>
          </a:bodyPr>
          <a:lstStyle/>
          <a:p>
            <a:pPr marL="0" indent="0" algn="just">
              <a:buNone/>
            </a:pPr>
            <a:r>
              <a:rPr lang="es-CO" dirty="0"/>
              <a:t>En este documento se pretende aplicar la interpolación a un caso práctico para determinar una función que modele el número de familias en </a:t>
            </a:r>
            <a:r>
              <a:rPr lang="es-CO" dirty="0" err="1"/>
              <a:t>Zliten</a:t>
            </a:r>
            <a:r>
              <a:rPr lang="es-CO" dirty="0"/>
              <a:t> aplicando la interpolación, teniendo en cuenta los datos que se tienen de acuerdo al año y número de familias, tomando esta información como x y f(x) respectivamente.</a:t>
            </a:r>
          </a:p>
          <a:p>
            <a:pPr marL="0" indent="0" algn="just">
              <a:buNone/>
            </a:pPr>
            <a:r>
              <a:rPr lang="es-CO" dirty="0"/>
              <a:t>Esto se realiza mediante interpolación, tanto por Lagrange como por diferencias divididas de Newton, lo cual se explicará con detalle más adelante. Estos métodos permiten obtener una función polinomial la cual pasa por los puntos dados.</a:t>
            </a:r>
            <a:br>
              <a:rPr lang="es-CO" dirty="0"/>
            </a:br>
            <a:r>
              <a:rPr lang="es-CO" dirty="0"/>
              <a:t>Con esto, es posible obtener además una estimación a futuro del número de familias en un futuro próximo.</a:t>
            </a:r>
          </a:p>
          <a:p>
            <a:pPr marL="0" indent="0" algn="just">
              <a:buNone/>
            </a:pPr>
            <a:r>
              <a:rPr lang="es-CO" dirty="0"/>
              <a:t>Los resultados obtenidos son satisfactorios, en cuanto fue posible hacer una comparación entre los resultados de cada interpolación, notándose la similitud entre ambas con muy poca diferencia en los resultados obtenidos de cada una. Además se hace uso de las funciones obtenidas para intentar estimar valores en un futuro cercano.</a:t>
            </a:r>
          </a:p>
          <a:p>
            <a:pPr marL="0" indent="0">
              <a:buNone/>
            </a:pPr>
            <a:endParaRPr lang="es-CO" dirty="0"/>
          </a:p>
        </p:txBody>
      </p:sp>
    </p:spTree>
    <p:extLst>
      <p:ext uri="{BB962C8B-B14F-4D97-AF65-F5344CB8AC3E}">
        <p14:creationId xmlns:p14="http://schemas.microsoft.com/office/powerpoint/2010/main" val="273946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E2B0A825-3227-44C8-A3E4-0CA159D6AE36}"/>
              </a:ext>
            </a:extLst>
          </p:cNvPr>
          <p:cNvSpPr>
            <a:spLocks noGrp="1"/>
          </p:cNvSpPr>
          <p:nvPr>
            <p:ph type="title"/>
          </p:nvPr>
        </p:nvSpPr>
        <p:spPr>
          <a:xfrm>
            <a:off x="1300459" y="167164"/>
            <a:ext cx="9638705" cy="951504"/>
          </a:xfrm>
        </p:spPr>
        <p:txBody>
          <a:bodyPr/>
          <a:lstStyle/>
          <a:p>
            <a:pPr algn="ctr"/>
            <a:r>
              <a:rPr lang="es-CO" dirty="0"/>
              <a:t>Interpolación</a:t>
            </a:r>
          </a:p>
        </p:txBody>
      </p:sp>
      <p:sp>
        <p:nvSpPr>
          <p:cNvPr id="15" name="Marcador de texto 14">
            <a:extLst>
              <a:ext uri="{FF2B5EF4-FFF2-40B4-BE49-F238E27FC236}">
                <a16:creationId xmlns:a16="http://schemas.microsoft.com/office/drawing/2014/main" id="{0D673858-83A8-4156-A977-89BE4D0578C8}"/>
              </a:ext>
            </a:extLst>
          </p:cNvPr>
          <p:cNvSpPr>
            <a:spLocks noGrp="1"/>
          </p:cNvSpPr>
          <p:nvPr>
            <p:ph type="body" idx="1"/>
          </p:nvPr>
        </p:nvSpPr>
        <p:spPr>
          <a:xfrm>
            <a:off x="1376957" y="1118668"/>
            <a:ext cx="4742853" cy="512012"/>
          </a:xfrm>
        </p:spPr>
        <p:txBody>
          <a:bodyPr/>
          <a:lstStyle/>
          <a:p>
            <a:pPr algn="ctr"/>
            <a:r>
              <a:rPr lang="es-CO" dirty="0"/>
              <a:t>Lagrange</a:t>
            </a:r>
          </a:p>
        </p:txBody>
      </p:sp>
      <mc:AlternateContent xmlns:mc="http://schemas.openxmlformats.org/markup-compatibility/2006">
        <mc:Choice xmlns:a14="http://schemas.microsoft.com/office/drawing/2010/main" Requires="a14">
          <p:sp>
            <p:nvSpPr>
              <p:cNvPr id="16" name="Marcador de contenido 15">
                <a:extLst>
                  <a:ext uri="{FF2B5EF4-FFF2-40B4-BE49-F238E27FC236}">
                    <a16:creationId xmlns:a16="http://schemas.microsoft.com/office/drawing/2014/main" id="{10F357D9-B07E-43CE-97E4-417AD33AA434}"/>
                  </a:ext>
                </a:extLst>
              </p:cNvPr>
              <p:cNvSpPr>
                <a:spLocks noGrp="1"/>
              </p:cNvSpPr>
              <p:nvPr>
                <p:ph sz="half" idx="2"/>
              </p:nvPr>
            </p:nvSpPr>
            <p:spPr>
              <a:xfrm>
                <a:off x="1300459" y="1718275"/>
                <a:ext cx="4742853" cy="5429285"/>
              </a:xfrm>
            </p:spPr>
            <p:txBody>
              <a:bodyPr>
                <a:normAutofit/>
              </a:bodyPr>
              <a:lstStyle/>
              <a:p>
                <a:pPr marL="0" indent="0" algn="just">
                  <a:buNone/>
                </a:pPr>
                <a:r>
                  <a:rPr lang="es-ES" sz="2200" dirty="0"/>
                  <a:t>Dado un conjunto de k + 1 puntos: </a:t>
                </a:r>
                <a:r>
                  <a:rPr lang="es-ES" sz="2200" b="1" dirty="0"/>
                  <a:t>(</a:t>
                </a:r>
                <a:r>
                  <a:rPr lang="es-ES" sz="2200" b="1" dirty="0" err="1"/>
                  <a:t>x</a:t>
                </a:r>
                <a:r>
                  <a:rPr lang="es-ES" sz="2200" b="1" baseline="-25000" dirty="0" err="1"/>
                  <a:t>o</a:t>
                </a:r>
                <a:r>
                  <a:rPr lang="es-ES" sz="2200" b="1" dirty="0" err="1"/>
                  <a:t>,y</a:t>
                </a:r>
                <a:r>
                  <a:rPr lang="es-ES" sz="2200" b="1" baseline="-25000" dirty="0" err="1"/>
                  <a:t>o</a:t>
                </a:r>
                <a:r>
                  <a:rPr lang="es-ES" sz="2200" b="1" dirty="0"/>
                  <a:t>), …, (</a:t>
                </a:r>
                <a:r>
                  <a:rPr lang="es-ES" sz="2200" b="1" dirty="0" err="1"/>
                  <a:t>x</a:t>
                </a:r>
                <a:r>
                  <a:rPr lang="es-ES" sz="2200" b="1" baseline="-25000" dirty="0" err="1"/>
                  <a:t>k</a:t>
                </a:r>
                <a:r>
                  <a:rPr lang="es-ES" sz="2200" b="1" dirty="0" err="1"/>
                  <a:t>,y</a:t>
                </a:r>
                <a:r>
                  <a:rPr lang="es-ES" sz="2200" b="1" baseline="-25000" dirty="0" err="1"/>
                  <a:t>k</a:t>
                </a:r>
                <a:r>
                  <a:rPr lang="es-ES" sz="2200" b="1" dirty="0"/>
                  <a:t>)</a:t>
                </a:r>
                <a:r>
                  <a:rPr lang="es-ES" sz="2200" dirty="0"/>
                  <a:t> donde todos los </a:t>
                </a:r>
                <a:r>
                  <a:rPr lang="es-ES" sz="2200" dirty="0" err="1"/>
                  <a:t>x</a:t>
                </a:r>
                <a:r>
                  <a:rPr lang="es-ES" sz="2200" baseline="-25000" dirty="0" err="1"/>
                  <a:t>j</a:t>
                </a:r>
                <a:r>
                  <a:rPr lang="es-ES" sz="2200" dirty="0"/>
                  <a:t> se asumen distintos; la fórmula general del polinomio de Lagrange de define como:</a:t>
                </a:r>
              </a:p>
              <a:p>
                <a:pPr marL="0" indent="0" algn="just">
                  <a:buNone/>
                </a:pPr>
                <a:endParaRPr lang="es-ES" sz="2200" dirty="0"/>
              </a:p>
              <a:p>
                <a:pPr marL="0" indent="0" algn="just">
                  <a:buNone/>
                </a:pPr>
                <a:endParaRPr lang="es-ES" sz="2200" dirty="0"/>
              </a:p>
              <a:p>
                <a:pPr marL="0" indent="0" algn="just">
                  <a:buNone/>
                </a:pPr>
                <a:r>
                  <a:rPr lang="es-ES" sz="2200" dirty="0"/>
                  <a:t>Donde cada polinomio </a:t>
                </a:r>
                <a14:m>
                  <m:oMath xmlns:m="http://schemas.openxmlformats.org/officeDocument/2006/math">
                    <m:sSub>
                      <m:sSubPr>
                        <m:ctrlPr>
                          <a:rPr lang="es-CO" sz="2200" b="0" i="1" smtClean="0">
                            <a:latin typeface="Cambria Math" panose="02040503050406030204" pitchFamily="18" charset="0"/>
                          </a:rPr>
                        </m:ctrlPr>
                      </m:sSubPr>
                      <m:e>
                        <m:r>
                          <a:rPr lang="es-CO" sz="2200" b="0" i="1" smtClean="0">
                            <a:latin typeface="Cambria Math" panose="02040503050406030204" pitchFamily="18" charset="0"/>
                          </a:rPr>
                          <m:t>𝑙</m:t>
                        </m:r>
                      </m:e>
                      <m:sub>
                        <m:r>
                          <a:rPr lang="es-CO" sz="2200" b="0" i="1" smtClean="0">
                            <a:latin typeface="Cambria Math" panose="02040503050406030204" pitchFamily="18" charset="0"/>
                          </a:rPr>
                          <m:t>𝑖</m:t>
                        </m:r>
                      </m:sub>
                    </m:sSub>
                    <m:r>
                      <a:rPr lang="es-CO" sz="2200" b="0" i="1" smtClean="0">
                        <a:latin typeface="Cambria Math" panose="02040503050406030204" pitchFamily="18" charset="0"/>
                      </a:rPr>
                      <m:t>(</m:t>
                    </m:r>
                    <m:r>
                      <a:rPr lang="es-CO" sz="2200" b="0" i="1" smtClean="0">
                        <a:latin typeface="Cambria Math" panose="02040503050406030204" pitchFamily="18" charset="0"/>
                      </a:rPr>
                      <m:t>𝑥</m:t>
                    </m:r>
                    <m:r>
                      <a:rPr lang="es-CO" sz="2200" b="0" i="1" smtClean="0">
                        <a:latin typeface="Cambria Math" panose="02040503050406030204" pitchFamily="18" charset="0"/>
                      </a:rPr>
                      <m:t>)</m:t>
                    </m:r>
                  </m:oMath>
                </a14:m>
                <a:r>
                  <a:rPr lang="es-ES" sz="2200" dirty="0"/>
                  <a:t> está definido por:</a:t>
                </a:r>
              </a:p>
              <a:p>
                <a:pPr marL="0" indent="0">
                  <a:buNone/>
                </a:pPr>
                <a:endParaRPr lang="es-CO" dirty="0"/>
              </a:p>
            </p:txBody>
          </p:sp>
        </mc:Choice>
        <mc:Fallback>
          <p:sp>
            <p:nvSpPr>
              <p:cNvPr id="16" name="Marcador de contenido 15">
                <a:extLst>
                  <a:ext uri="{FF2B5EF4-FFF2-40B4-BE49-F238E27FC236}">
                    <a16:creationId xmlns:a16="http://schemas.microsoft.com/office/drawing/2014/main" id="{10F357D9-B07E-43CE-97E4-417AD33AA434}"/>
                  </a:ext>
                </a:extLst>
              </p:cNvPr>
              <p:cNvSpPr>
                <a:spLocks noGrp="1" noRot="1" noChangeAspect="1" noMove="1" noResize="1" noEditPoints="1" noAdjustHandles="1" noChangeArrowheads="1" noChangeShapeType="1" noTextEdit="1"/>
              </p:cNvSpPr>
              <p:nvPr>
                <p:ph sz="half" idx="2"/>
              </p:nvPr>
            </p:nvSpPr>
            <p:spPr>
              <a:xfrm>
                <a:off x="1300459" y="1718275"/>
                <a:ext cx="4742853" cy="5429285"/>
              </a:xfrm>
              <a:blipFill>
                <a:blip r:embed="rId2"/>
                <a:stretch>
                  <a:fillRect l="-1671" t="-1122" r="-1671"/>
                </a:stretch>
              </a:blipFill>
            </p:spPr>
            <p:txBody>
              <a:bodyPr/>
              <a:lstStyle/>
              <a:p>
                <a:r>
                  <a:rPr lang="es-CO">
                    <a:noFill/>
                  </a:rPr>
                  <a:t> </a:t>
                </a:r>
              </a:p>
            </p:txBody>
          </p:sp>
        </mc:Fallback>
      </mc:AlternateContent>
      <p:sp>
        <p:nvSpPr>
          <p:cNvPr id="17" name="Marcador de texto 16">
            <a:extLst>
              <a:ext uri="{FF2B5EF4-FFF2-40B4-BE49-F238E27FC236}">
                <a16:creationId xmlns:a16="http://schemas.microsoft.com/office/drawing/2014/main" id="{DB33C67B-5845-4FCA-8517-C739CFA7B828}"/>
              </a:ext>
            </a:extLst>
          </p:cNvPr>
          <p:cNvSpPr>
            <a:spLocks noGrp="1"/>
          </p:cNvSpPr>
          <p:nvPr>
            <p:ph type="body" sz="quarter" idx="3"/>
          </p:nvPr>
        </p:nvSpPr>
        <p:spPr>
          <a:xfrm>
            <a:off x="6550501" y="1118668"/>
            <a:ext cx="4757579" cy="512012"/>
          </a:xfrm>
        </p:spPr>
        <p:txBody>
          <a:bodyPr/>
          <a:lstStyle/>
          <a:p>
            <a:pPr algn="ctr"/>
            <a:r>
              <a:rPr lang="es-CO" dirty="0"/>
              <a:t>Diferencias Divididas - Newton</a:t>
            </a:r>
          </a:p>
        </p:txBody>
      </p:sp>
      <mc:AlternateContent xmlns:mc="http://schemas.openxmlformats.org/markup-compatibility/2006">
        <mc:Choice xmlns:a14="http://schemas.microsoft.com/office/drawing/2010/main" Requires="a14">
          <p:sp>
            <p:nvSpPr>
              <p:cNvPr id="18" name="Marcador de contenido 17">
                <a:extLst>
                  <a:ext uri="{FF2B5EF4-FFF2-40B4-BE49-F238E27FC236}">
                    <a16:creationId xmlns:a16="http://schemas.microsoft.com/office/drawing/2014/main" id="{6C7142E8-E30A-4350-8A52-96EA8141F755}"/>
                  </a:ext>
                </a:extLst>
              </p:cNvPr>
              <p:cNvSpPr>
                <a:spLocks noGrp="1"/>
              </p:cNvSpPr>
              <p:nvPr>
                <p:ph sz="quarter" idx="4"/>
              </p:nvPr>
            </p:nvSpPr>
            <p:spPr>
              <a:xfrm>
                <a:off x="6550501" y="1767839"/>
                <a:ext cx="4757580" cy="5852161"/>
              </a:xfrm>
            </p:spPr>
            <p:txBody>
              <a:bodyPr>
                <a:normAutofit/>
              </a:bodyPr>
              <a:lstStyle/>
              <a:p>
                <a:pPr marL="0" indent="0" algn="just">
                  <a:buNone/>
                </a:pPr>
                <a:r>
                  <a:rPr lang="es-ES" sz="2200" dirty="0"/>
                  <a:t>Dada una colección de n puntos de x y sus imágenes f(x), se pueden calcular los coeficientes del polinomio interpolante utilizando las siguientes expresiones:</a:t>
                </a:r>
              </a:p>
              <a:p>
                <a:pPr marL="0" indent="0" algn="just">
                  <a:buNone/>
                </a:pPr>
                <a:endParaRPr lang="es-ES" sz="2200" dirty="0"/>
              </a:p>
              <a:p>
                <a:pPr marL="0" indent="0" algn="just">
                  <a:buNone/>
                </a:pPr>
                <a:endParaRPr lang="es-ES" sz="2200" dirty="0"/>
              </a:p>
              <a:p>
                <a:pPr marL="0" indent="0" algn="just">
                  <a:buNone/>
                </a:pPr>
                <a:endParaRPr lang="es-ES" sz="2200" dirty="0"/>
              </a:p>
              <a:p>
                <a:pPr marL="0" indent="0" algn="just">
                  <a:buNone/>
                </a:pPr>
                <a:endParaRPr lang="es-ES" sz="2200" dirty="0"/>
              </a:p>
              <a:p>
                <a:pPr marL="0" indent="0" algn="just">
                  <a:buNone/>
                </a:pPr>
                <a:r>
                  <a:rPr lang="es-ES" sz="2200" dirty="0"/>
                  <a:t>El polinomio estará dado por: </a:t>
                </a:r>
              </a:p>
              <a:p>
                <a:pPr marL="0" indent="0" algn="just">
                  <a:buNone/>
                </a:pPr>
                <a14:m>
                  <m:oMathPara xmlns:m="http://schemas.openxmlformats.org/officeDocument/2006/math">
                    <m:oMathParaPr>
                      <m:jc m:val="centerGroup"/>
                    </m:oMathParaPr>
                    <m:oMath xmlns:m="http://schemas.openxmlformats.org/officeDocument/2006/math">
                      <m:sSub>
                        <m:sSubPr>
                          <m:ctrlPr>
                            <a:rPr lang="es-CO" sz="2200" b="0" i="1" smtClean="0">
                              <a:latin typeface="Cambria Math" panose="02040503050406030204" pitchFamily="18" charset="0"/>
                            </a:rPr>
                          </m:ctrlPr>
                        </m:sSubPr>
                        <m:e>
                          <m:r>
                            <a:rPr lang="es-CO" sz="2200" b="0" i="1" smtClean="0">
                              <a:latin typeface="Cambria Math" panose="02040503050406030204" pitchFamily="18" charset="0"/>
                            </a:rPr>
                            <m:t>𝑃</m:t>
                          </m:r>
                        </m:e>
                        <m:sub>
                          <m:r>
                            <a:rPr lang="es-CO" sz="2200" b="0" i="1" smtClean="0">
                              <a:latin typeface="Cambria Math" panose="02040503050406030204" pitchFamily="18" charset="0"/>
                            </a:rPr>
                            <m:t>𝑛</m:t>
                          </m:r>
                        </m:sub>
                      </m:sSub>
                      <m:r>
                        <a:rPr lang="es-CO" sz="2200" b="0" i="1" smtClean="0">
                          <a:latin typeface="Cambria Math" panose="02040503050406030204" pitchFamily="18" charset="0"/>
                        </a:rPr>
                        <m:t>=</m:t>
                      </m:r>
                      <m:sSub>
                        <m:sSubPr>
                          <m:ctrlPr>
                            <a:rPr lang="es-CO" sz="2200" b="0" i="1" smtClean="0">
                              <a:latin typeface="Cambria Math" panose="02040503050406030204" pitchFamily="18" charset="0"/>
                            </a:rPr>
                          </m:ctrlPr>
                        </m:sSubPr>
                        <m:e>
                          <m:r>
                            <a:rPr lang="es-CO" sz="2200" b="0" i="1" smtClean="0">
                              <a:latin typeface="Cambria Math" panose="02040503050406030204" pitchFamily="18" charset="0"/>
                            </a:rPr>
                            <m:t>𝑎</m:t>
                          </m:r>
                        </m:e>
                        <m:sub>
                          <m:r>
                            <a:rPr lang="es-CO" sz="2200" b="0" i="1" smtClean="0">
                              <a:latin typeface="Cambria Math" panose="02040503050406030204" pitchFamily="18" charset="0"/>
                            </a:rPr>
                            <m:t>0</m:t>
                          </m:r>
                        </m:sub>
                      </m:sSub>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𝑎</m:t>
                          </m:r>
                        </m:e>
                        <m:sub>
                          <m:r>
                            <a:rPr lang="es-CO" sz="2200" b="0" i="1" smtClean="0">
                              <a:latin typeface="Cambria Math" panose="02040503050406030204" pitchFamily="18" charset="0"/>
                            </a:rPr>
                            <m:t>1</m:t>
                          </m:r>
                        </m:sub>
                      </m:sSub>
                      <m:d>
                        <m:dPr>
                          <m:ctrlPr>
                            <a:rPr lang="es-CO" sz="2200" b="0" i="1" smtClean="0">
                              <a:latin typeface="Cambria Math" panose="02040503050406030204" pitchFamily="18" charset="0"/>
                            </a:rPr>
                          </m:ctrlPr>
                        </m:dPr>
                        <m:e>
                          <m:r>
                            <a:rPr lang="es-CO" sz="2200" b="0" i="1" smtClean="0">
                              <a:latin typeface="Cambria Math" panose="02040503050406030204" pitchFamily="18" charset="0"/>
                            </a:rPr>
                            <m:t>𝑥</m:t>
                          </m:r>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b="0" i="1" smtClean="0">
                                  <a:latin typeface="Cambria Math" panose="02040503050406030204" pitchFamily="18" charset="0"/>
                                </a:rPr>
                                <m:t>𝑥</m:t>
                              </m:r>
                            </m:e>
                            <m:sub>
                              <m:r>
                                <a:rPr lang="es-CO" sz="2200" i="1">
                                  <a:latin typeface="Cambria Math" panose="02040503050406030204" pitchFamily="18" charset="0"/>
                                </a:rPr>
                                <m:t>0</m:t>
                              </m:r>
                            </m:sub>
                          </m:sSub>
                        </m:e>
                      </m:d>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𝑎</m:t>
                          </m:r>
                        </m:e>
                        <m:sub>
                          <m:r>
                            <a:rPr lang="es-CO" sz="2200" b="0" i="1" smtClean="0">
                              <a:latin typeface="Cambria Math" panose="02040503050406030204" pitchFamily="18" charset="0"/>
                            </a:rPr>
                            <m:t>𝑛</m:t>
                          </m:r>
                        </m:sub>
                      </m:sSub>
                      <m:d>
                        <m:dPr>
                          <m:ctrlPr>
                            <a:rPr lang="es-CO" sz="2200" i="1">
                              <a:latin typeface="Cambria Math" panose="02040503050406030204" pitchFamily="18" charset="0"/>
                            </a:rPr>
                          </m:ctrlPr>
                        </m:dPr>
                        <m:e>
                          <m:r>
                            <a:rPr lang="es-CO" sz="2200" i="1">
                              <a:latin typeface="Cambria Math" panose="02040503050406030204" pitchFamily="18" charset="0"/>
                            </a:rPr>
                            <m:t>𝑥</m:t>
                          </m:r>
                          <m:r>
                            <a:rPr lang="es-CO" sz="2200" i="1">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𝑥</m:t>
                              </m:r>
                            </m:e>
                            <m:sub>
                              <m:r>
                                <a:rPr lang="es-CO" sz="2200" i="1">
                                  <a:latin typeface="Cambria Math" panose="02040503050406030204" pitchFamily="18" charset="0"/>
                                </a:rPr>
                                <m:t>0</m:t>
                              </m:r>
                            </m:sub>
                          </m:sSub>
                        </m:e>
                      </m:d>
                      <m:d>
                        <m:dPr>
                          <m:ctrlPr>
                            <a:rPr lang="es-CO" sz="2200" b="0" i="1" smtClean="0">
                              <a:latin typeface="Cambria Math" panose="02040503050406030204" pitchFamily="18" charset="0"/>
                            </a:rPr>
                          </m:ctrlPr>
                        </m:dPr>
                        <m:e>
                          <m:r>
                            <a:rPr lang="es-CO" sz="2200" b="0" i="1" smtClean="0">
                              <a:latin typeface="Cambria Math" panose="02040503050406030204" pitchFamily="18" charset="0"/>
                            </a:rPr>
                            <m:t>𝑥</m:t>
                          </m:r>
                          <m:r>
                            <a:rPr lang="es-CO" sz="2200" b="0" i="1" smtClean="0">
                              <a:latin typeface="Cambria Math" panose="02040503050406030204" pitchFamily="18" charset="0"/>
                            </a:rPr>
                            <m:t>−</m:t>
                          </m:r>
                          <m:sSub>
                            <m:sSubPr>
                              <m:ctrlPr>
                                <a:rPr lang="es-CO" sz="2200" i="1" smtClean="0">
                                  <a:latin typeface="Cambria Math" panose="02040503050406030204" pitchFamily="18" charset="0"/>
                                </a:rPr>
                              </m:ctrlPr>
                            </m:sSubPr>
                            <m:e>
                              <m:r>
                                <a:rPr lang="es-CO" sz="2200" i="1">
                                  <a:latin typeface="Cambria Math" panose="02040503050406030204" pitchFamily="18" charset="0"/>
                                </a:rPr>
                                <m:t>𝑥</m:t>
                              </m:r>
                            </m:e>
                            <m:sub>
                              <m:r>
                                <a:rPr lang="es-CO" sz="2200" b="0" i="1" smtClean="0">
                                  <a:latin typeface="Cambria Math" panose="02040503050406030204" pitchFamily="18" charset="0"/>
                                </a:rPr>
                                <m:t>1</m:t>
                              </m:r>
                            </m:sub>
                          </m:sSub>
                        </m:e>
                      </m:d>
                      <m:r>
                        <a:rPr lang="es-CO" sz="2200" b="0" i="1" smtClean="0">
                          <a:latin typeface="Cambria Math" panose="02040503050406030204" pitchFamily="18" charset="0"/>
                        </a:rPr>
                        <m:t>…(</m:t>
                      </m:r>
                      <m:r>
                        <a:rPr lang="es-CO" sz="2200" i="1">
                          <a:latin typeface="Cambria Math" panose="02040503050406030204" pitchFamily="18" charset="0"/>
                        </a:rPr>
                        <m:t>𝑥</m:t>
                      </m:r>
                      <m:r>
                        <a:rPr lang="es-CO" sz="2200" i="1">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𝑥</m:t>
                          </m:r>
                        </m:e>
                        <m:sub>
                          <m:r>
                            <a:rPr lang="es-CO" sz="2200" b="0" i="1" smtClean="0">
                              <a:latin typeface="Cambria Math" panose="02040503050406030204" pitchFamily="18" charset="0"/>
                            </a:rPr>
                            <m:t>𝑛</m:t>
                          </m:r>
                          <m:r>
                            <a:rPr lang="es-CO" sz="2200" b="0" i="1" smtClean="0">
                              <a:latin typeface="Cambria Math" panose="02040503050406030204" pitchFamily="18" charset="0"/>
                            </a:rPr>
                            <m:t>−1</m:t>
                          </m:r>
                        </m:sub>
                      </m:sSub>
                      <m:r>
                        <a:rPr lang="es-CO" sz="2200" i="1">
                          <a:latin typeface="Cambria Math" panose="02040503050406030204" pitchFamily="18" charset="0"/>
                        </a:rPr>
                        <m:t>)</m:t>
                      </m:r>
                    </m:oMath>
                  </m:oMathPara>
                </a14:m>
                <a:endParaRPr lang="es-ES" sz="2200" dirty="0"/>
              </a:p>
              <a:p>
                <a:pPr marL="0" indent="0" algn="just">
                  <a:buNone/>
                </a:pPr>
                <a:r>
                  <a:rPr lang="es-ES" sz="2200" dirty="0"/>
                  <a:t>Donde </a:t>
                </a:r>
                <a14:m>
                  <m:oMath xmlns:m="http://schemas.openxmlformats.org/officeDocument/2006/math">
                    <m:sSub>
                      <m:sSubPr>
                        <m:ctrlPr>
                          <a:rPr lang="es-CO" sz="2200" i="1" smtClean="0">
                            <a:latin typeface="Cambria Math" panose="02040503050406030204" pitchFamily="18" charset="0"/>
                          </a:rPr>
                        </m:ctrlPr>
                      </m:sSubPr>
                      <m:e>
                        <m:r>
                          <a:rPr lang="es-CO" sz="2200" i="1">
                            <a:latin typeface="Cambria Math" panose="02040503050406030204" pitchFamily="18" charset="0"/>
                          </a:rPr>
                          <m:t>𝑎</m:t>
                        </m:r>
                      </m:e>
                      <m:sub>
                        <m:r>
                          <a:rPr lang="es-CO" sz="2200" b="0" i="1" smtClean="0">
                            <a:latin typeface="Cambria Math" panose="02040503050406030204" pitchFamily="18" charset="0"/>
                          </a:rPr>
                          <m:t>𝑘</m:t>
                        </m:r>
                      </m:sub>
                    </m:sSub>
                    <m:r>
                      <a:rPr lang="es-CO" sz="2200" b="0" i="1" smtClean="0">
                        <a:latin typeface="Cambria Math" panose="02040503050406030204" pitchFamily="18" charset="0"/>
                      </a:rPr>
                      <m:t>=</m:t>
                    </m:r>
                    <m:r>
                      <a:rPr lang="es-CO" sz="2200" b="0" i="1" smtClean="0">
                        <a:latin typeface="Cambria Math" panose="02040503050406030204" pitchFamily="18" charset="0"/>
                      </a:rPr>
                      <m:t>𝑓</m:t>
                    </m:r>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𝑥</m:t>
                        </m:r>
                      </m:e>
                      <m:sub>
                        <m:r>
                          <a:rPr lang="es-CO" sz="2200" i="1">
                            <a:latin typeface="Cambria Math" panose="02040503050406030204" pitchFamily="18" charset="0"/>
                          </a:rPr>
                          <m:t>0</m:t>
                        </m:r>
                      </m:sub>
                    </m:sSub>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𝑥</m:t>
                        </m:r>
                      </m:e>
                      <m:sub>
                        <m:r>
                          <a:rPr lang="es-CO" sz="2200" b="0" i="1" smtClean="0">
                            <a:latin typeface="Cambria Math" panose="02040503050406030204" pitchFamily="18" charset="0"/>
                          </a:rPr>
                          <m:t>1</m:t>
                        </m:r>
                      </m:sub>
                    </m:sSub>
                    <m:r>
                      <a:rPr lang="es-CO" sz="2200" b="0" i="1" smtClean="0">
                        <a:latin typeface="Cambria Math" panose="02040503050406030204" pitchFamily="18" charset="0"/>
                      </a:rPr>
                      <m:t>,…,</m:t>
                    </m:r>
                    <m:sSub>
                      <m:sSubPr>
                        <m:ctrlPr>
                          <a:rPr lang="es-CO" sz="2200" i="1">
                            <a:latin typeface="Cambria Math" panose="02040503050406030204" pitchFamily="18" charset="0"/>
                          </a:rPr>
                        </m:ctrlPr>
                      </m:sSubPr>
                      <m:e>
                        <m:r>
                          <a:rPr lang="es-CO" sz="2200" i="1">
                            <a:latin typeface="Cambria Math" panose="02040503050406030204" pitchFamily="18" charset="0"/>
                          </a:rPr>
                          <m:t>𝑥</m:t>
                        </m:r>
                      </m:e>
                      <m:sub>
                        <m:r>
                          <a:rPr lang="es-CO" sz="2200" b="0" i="1" smtClean="0">
                            <a:latin typeface="Cambria Math" panose="02040503050406030204" pitchFamily="18" charset="0"/>
                          </a:rPr>
                          <m:t>𝑘</m:t>
                        </m:r>
                      </m:sub>
                    </m:sSub>
                    <m:r>
                      <a:rPr lang="es-CO" sz="2200" b="0" i="1" smtClean="0">
                        <a:latin typeface="Cambria Math" panose="02040503050406030204" pitchFamily="18" charset="0"/>
                      </a:rPr>
                      <m:t>]</m:t>
                    </m:r>
                  </m:oMath>
                </a14:m>
                <a:endParaRPr lang="es-ES" sz="2200" dirty="0"/>
              </a:p>
            </p:txBody>
          </p:sp>
        </mc:Choice>
        <mc:Fallback>
          <p:sp>
            <p:nvSpPr>
              <p:cNvPr id="18" name="Marcador de contenido 17">
                <a:extLst>
                  <a:ext uri="{FF2B5EF4-FFF2-40B4-BE49-F238E27FC236}">
                    <a16:creationId xmlns:a16="http://schemas.microsoft.com/office/drawing/2014/main" id="{6C7142E8-E30A-4350-8A52-96EA8141F755}"/>
                  </a:ext>
                </a:extLst>
              </p:cNvPr>
              <p:cNvSpPr>
                <a:spLocks noGrp="1" noRot="1" noChangeAspect="1" noMove="1" noResize="1" noEditPoints="1" noAdjustHandles="1" noChangeArrowheads="1" noChangeShapeType="1" noTextEdit="1"/>
              </p:cNvSpPr>
              <p:nvPr>
                <p:ph sz="quarter" idx="4"/>
              </p:nvPr>
            </p:nvSpPr>
            <p:spPr>
              <a:xfrm>
                <a:off x="6550501" y="1767839"/>
                <a:ext cx="4757580" cy="5852161"/>
              </a:xfrm>
              <a:blipFill>
                <a:blip r:embed="rId3"/>
                <a:stretch>
                  <a:fillRect l="-1667" t="-1042" r="-1667"/>
                </a:stretch>
              </a:blipFill>
            </p:spPr>
            <p:txBody>
              <a:bodyPr/>
              <a:lstStyle/>
              <a:p>
                <a:r>
                  <a:rPr lang="es-CO">
                    <a:noFill/>
                  </a:rPr>
                  <a:t> </a:t>
                </a:r>
              </a:p>
            </p:txBody>
          </p:sp>
        </mc:Fallback>
      </mc:AlternateContent>
      <p:pic>
        <p:nvPicPr>
          <p:cNvPr id="1026" name="Picture 2">
            <a:extLst>
              <a:ext uri="{FF2B5EF4-FFF2-40B4-BE49-F238E27FC236}">
                <a16:creationId xmlns:a16="http://schemas.microsoft.com/office/drawing/2014/main" id="{2FCBAC96-9389-47F7-B8A7-18920D57E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2" y="3513579"/>
            <a:ext cx="2597468" cy="892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D594C2-4627-4810-9EB7-E81EC4F466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2" y="5244996"/>
            <a:ext cx="2597468" cy="11911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diferencias divididas de newton">
            <a:extLst>
              <a:ext uri="{FF2B5EF4-FFF2-40B4-BE49-F238E27FC236}">
                <a16:creationId xmlns:a16="http://schemas.microsoft.com/office/drawing/2014/main" id="{ADF926C2-37B5-4D0C-A747-4F4A34A93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0501" y="3389568"/>
            <a:ext cx="4986179" cy="203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9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E2B0A825-3227-44C8-A3E4-0CA159D6AE36}"/>
              </a:ext>
            </a:extLst>
          </p:cNvPr>
          <p:cNvSpPr>
            <a:spLocks noGrp="1"/>
          </p:cNvSpPr>
          <p:nvPr>
            <p:ph type="title"/>
          </p:nvPr>
        </p:nvSpPr>
        <p:spPr>
          <a:xfrm>
            <a:off x="1300459" y="58172"/>
            <a:ext cx="9638705" cy="1716008"/>
          </a:xfrm>
        </p:spPr>
        <p:txBody>
          <a:bodyPr/>
          <a:lstStyle/>
          <a:p>
            <a:r>
              <a:rPr lang="es-CO" dirty="0"/>
              <a:t>Caso Práctico</a:t>
            </a:r>
          </a:p>
        </p:txBody>
      </p:sp>
      <p:sp>
        <p:nvSpPr>
          <p:cNvPr id="15" name="Marcador de texto 14">
            <a:extLst>
              <a:ext uri="{FF2B5EF4-FFF2-40B4-BE49-F238E27FC236}">
                <a16:creationId xmlns:a16="http://schemas.microsoft.com/office/drawing/2014/main" id="{0D673858-83A8-4156-A977-89BE4D0578C8}"/>
              </a:ext>
            </a:extLst>
          </p:cNvPr>
          <p:cNvSpPr>
            <a:spLocks noGrp="1"/>
          </p:cNvSpPr>
          <p:nvPr>
            <p:ph type="body" idx="1"/>
          </p:nvPr>
        </p:nvSpPr>
        <p:spPr>
          <a:xfrm>
            <a:off x="1376958" y="2947501"/>
            <a:ext cx="4465161" cy="484225"/>
          </a:xfrm>
        </p:spPr>
        <p:txBody>
          <a:bodyPr/>
          <a:lstStyle/>
          <a:p>
            <a:r>
              <a:rPr lang="es-CO" dirty="0"/>
              <a:t>Lagrange</a:t>
            </a:r>
          </a:p>
        </p:txBody>
      </p:sp>
      <mc:AlternateContent xmlns:mc="http://schemas.openxmlformats.org/markup-compatibility/2006">
        <mc:Choice xmlns:a14="http://schemas.microsoft.com/office/drawing/2010/main" Requires="a14">
          <p:sp>
            <p:nvSpPr>
              <p:cNvPr id="16" name="Marcador de contenido 15">
                <a:extLst>
                  <a:ext uri="{FF2B5EF4-FFF2-40B4-BE49-F238E27FC236}">
                    <a16:creationId xmlns:a16="http://schemas.microsoft.com/office/drawing/2014/main" id="{10F357D9-B07E-43CE-97E4-417AD33AA434}"/>
                  </a:ext>
                </a:extLst>
              </p:cNvPr>
              <p:cNvSpPr>
                <a:spLocks noGrp="1"/>
              </p:cNvSpPr>
              <p:nvPr>
                <p:ph sz="half" idx="2"/>
              </p:nvPr>
            </p:nvSpPr>
            <p:spPr>
              <a:xfrm>
                <a:off x="1051560" y="3472951"/>
                <a:ext cx="5068252" cy="4070849"/>
              </a:xfrm>
            </p:spPr>
            <p:txBody>
              <a:bodyPr>
                <a:normAutofit fontScale="92500"/>
              </a:bodyPr>
              <a:lstStyle/>
              <a:p>
                <a:pPr marL="0" indent="0">
                  <a:buNone/>
                </a:pPr>
                <a:r>
                  <a:rPr lang="es-CO" dirty="0"/>
                  <a:t>Realizando las operaciones correspondientes, se obtiene que:</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s-CO" sz="2100" b="0" i="1" smtClean="0">
                              <a:latin typeface="Cambria Math" panose="02040503050406030204" pitchFamily="18" charset="0"/>
                            </a:rPr>
                          </m:ctrlPr>
                        </m:sSubPr>
                        <m:e>
                          <m:r>
                            <a:rPr lang="es-CO" sz="2100" b="0" i="1" smtClean="0">
                              <a:latin typeface="Cambria Math" panose="02040503050406030204" pitchFamily="18" charset="0"/>
                            </a:rPr>
                            <m:t>𝐿</m:t>
                          </m:r>
                        </m:e>
                        <m:sub>
                          <m:r>
                            <a:rPr lang="es-CO" sz="2100" b="0" i="1" smtClean="0">
                              <a:latin typeface="Cambria Math" panose="02040503050406030204" pitchFamily="18" charset="0"/>
                            </a:rPr>
                            <m:t>0</m:t>
                          </m:r>
                        </m:sub>
                      </m:sSub>
                      <m:d>
                        <m:dPr>
                          <m:ctrlPr>
                            <a:rPr lang="es-CO" sz="2100" b="0" i="1" smtClean="0">
                              <a:latin typeface="Cambria Math" panose="02040503050406030204" pitchFamily="18" charset="0"/>
                            </a:rPr>
                          </m:ctrlPr>
                        </m:dPr>
                        <m:e>
                          <m:r>
                            <a:rPr lang="es-CO" sz="2100" b="0" i="1" smtClean="0">
                              <a:latin typeface="Cambria Math" panose="02040503050406030204" pitchFamily="18" charset="0"/>
                            </a:rPr>
                            <m:t>𝑥</m:t>
                          </m:r>
                        </m:e>
                      </m:d>
                      <m:r>
                        <a:rPr lang="es-CO" sz="2100" b="0" i="1" smtClean="0">
                          <a:latin typeface="Cambria Math" panose="02040503050406030204" pitchFamily="18" charset="0"/>
                        </a:rPr>
                        <m:t>=</m:t>
                      </m:r>
                      <m:f>
                        <m:fPr>
                          <m:ctrlPr>
                            <a:rPr lang="es-CO" sz="2100" b="0" i="1" smtClean="0">
                              <a:latin typeface="Cambria Math" panose="02040503050406030204" pitchFamily="18" charset="0"/>
                            </a:rPr>
                          </m:ctrlPr>
                        </m:fPr>
                        <m:num>
                          <m:r>
                            <a:rPr lang="es-CO" sz="2100" b="0" i="1" smtClean="0">
                              <a:latin typeface="Cambria Math" panose="02040503050406030204" pitchFamily="18" charset="0"/>
                            </a:rPr>
                            <m:t>−1</m:t>
                          </m:r>
                        </m:num>
                        <m:den>
                          <m:r>
                            <a:rPr lang="es-CO" sz="2100" b="0" i="1" smtClean="0">
                              <a:latin typeface="Cambria Math" panose="02040503050406030204" pitchFamily="18" charset="0"/>
                            </a:rPr>
                            <m:t>6</m:t>
                          </m:r>
                        </m:den>
                      </m:f>
                      <m:sSup>
                        <m:sSupPr>
                          <m:ctrlPr>
                            <a:rPr lang="es-CO" sz="2100" b="0" i="1" smtClean="0">
                              <a:latin typeface="Cambria Math" panose="02040503050406030204" pitchFamily="18" charset="0"/>
                            </a:rPr>
                          </m:ctrlPr>
                        </m:sSupPr>
                        <m:e>
                          <m:r>
                            <a:rPr lang="es-CO" sz="2100" b="0" i="1" smtClean="0">
                              <a:latin typeface="Cambria Math" panose="02040503050406030204" pitchFamily="18" charset="0"/>
                            </a:rPr>
                            <m:t>𝑥</m:t>
                          </m:r>
                        </m:e>
                        <m:sup>
                          <m:r>
                            <a:rPr lang="es-CO" sz="2100" b="0" i="1" smtClean="0">
                              <a:latin typeface="Cambria Math" panose="02040503050406030204" pitchFamily="18" charset="0"/>
                            </a:rPr>
                            <m:t>3</m:t>
                          </m:r>
                        </m:sup>
                      </m:sSup>
                      <m:r>
                        <a:rPr lang="es-CO" sz="2100" b="0" i="1" smtClean="0">
                          <a:latin typeface="Cambria Math" panose="02040503050406030204" pitchFamily="18" charset="0"/>
                        </a:rPr>
                        <m:t>+</m:t>
                      </m:r>
                      <m:f>
                        <m:fPr>
                          <m:ctrlPr>
                            <a:rPr lang="es-CO" sz="2100" i="1">
                              <a:latin typeface="Cambria Math" panose="02040503050406030204" pitchFamily="18" charset="0"/>
                            </a:rPr>
                          </m:ctrlPr>
                        </m:fPr>
                        <m:num>
                          <m:r>
                            <a:rPr lang="es-CO" sz="2100" b="0" i="1" smtClean="0">
                              <a:latin typeface="Cambria Math" panose="02040503050406030204" pitchFamily="18" charset="0"/>
                            </a:rPr>
                            <m:t>3</m:t>
                          </m:r>
                        </m:num>
                        <m:den>
                          <m:r>
                            <a:rPr lang="es-CO" sz="2100" b="0" i="1" smtClean="0">
                              <a:latin typeface="Cambria Math" panose="02040503050406030204" pitchFamily="18" charset="0"/>
                            </a:rPr>
                            <m:t>2</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b="0" i="1" smtClean="0">
                              <a:latin typeface="Cambria Math" panose="02040503050406030204" pitchFamily="18" charset="0"/>
                            </a:rPr>
                            <m:t>2</m:t>
                          </m:r>
                        </m:sup>
                      </m:sSup>
                      <m:r>
                        <a:rPr lang="es-CO" sz="2100" b="0" i="1" smtClean="0">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r>
                            <a:rPr lang="es-CO" sz="2100" b="0" i="1" smtClean="0">
                              <a:latin typeface="Cambria Math" panose="02040503050406030204" pitchFamily="18" charset="0"/>
                            </a:rPr>
                            <m:t>3</m:t>
                          </m:r>
                        </m:num>
                        <m:den>
                          <m:r>
                            <a:rPr lang="es-CO" sz="2100" b="0" i="1" smtClean="0">
                              <a:latin typeface="Cambria Math" panose="02040503050406030204" pitchFamily="18" charset="0"/>
                            </a:rPr>
                            <m:t>3</m:t>
                          </m:r>
                        </m:den>
                      </m:f>
                      <m:r>
                        <a:rPr lang="es-CO" sz="2100" b="0" i="1" smtClean="0">
                          <a:latin typeface="Cambria Math" panose="02040503050406030204" pitchFamily="18" charset="0"/>
                        </a:rPr>
                        <m:t>𝑥</m:t>
                      </m:r>
                      <m:r>
                        <a:rPr lang="es-CO" sz="2100" b="0" i="1" smtClean="0">
                          <a:latin typeface="Cambria Math" panose="02040503050406030204" pitchFamily="18" charset="0"/>
                        </a:rPr>
                        <m:t>+4</m:t>
                      </m:r>
                    </m:oMath>
                  </m:oMathPara>
                </a14:m>
                <a:endParaRPr lang="es-CO" sz="21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s-CO" sz="2100" i="1">
                              <a:latin typeface="Cambria Math" panose="02040503050406030204" pitchFamily="18" charset="0"/>
                            </a:rPr>
                          </m:ctrlPr>
                        </m:sSubPr>
                        <m:e>
                          <m:r>
                            <a:rPr lang="es-CO" sz="2100" i="1">
                              <a:latin typeface="Cambria Math" panose="02040503050406030204" pitchFamily="18" charset="0"/>
                            </a:rPr>
                            <m:t>𝐿</m:t>
                          </m:r>
                        </m:e>
                        <m:sub>
                          <m:r>
                            <a:rPr lang="es-CO" sz="2100" b="0" i="1" smtClean="0">
                              <a:latin typeface="Cambria Math" panose="02040503050406030204" pitchFamily="18" charset="0"/>
                            </a:rPr>
                            <m:t>1</m:t>
                          </m:r>
                        </m:sub>
                      </m:sSub>
                      <m:d>
                        <m:dPr>
                          <m:ctrlPr>
                            <a:rPr lang="es-CO" sz="2100" i="1">
                              <a:latin typeface="Cambria Math" panose="02040503050406030204" pitchFamily="18" charset="0"/>
                            </a:rPr>
                          </m:ctrlPr>
                        </m:dPr>
                        <m:e>
                          <m:r>
                            <a:rPr lang="es-CO" sz="2100" i="1">
                              <a:latin typeface="Cambria Math" panose="02040503050406030204" pitchFamily="18" charset="0"/>
                            </a:rPr>
                            <m:t>𝑥</m:t>
                          </m:r>
                        </m:e>
                      </m:d>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num>
                        <m:den>
                          <m:r>
                            <a:rPr lang="es-CO" sz="2100" b="0" i="1" smtClean="0">
                              <a:latin typeface="Cambria Math" panose="02040503050406030204" pitchFamily="18" charset="0"/>
                            </a:rPr>
                            <m:t>2</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3</m:t>
                          </m:r>
                        </m:sup>
                      </m:sSup>
                      <m:r>
                        <a:rPr lang="es-CO" sz="2100" b="0" i="1" smtClean="0">
                          <a:latin typeface="Cambria Math" panose="02040503050406030204" pitchFamily="18" charset="0"/>
                        </a:rPr>
                        <m:t>−4</m:t>
                      </m:r>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2</m:t>
                          </m:r>
                        </m:sup>
                      </m:sSup>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r>
                            <a:rPr lang="es-CO" sz="2100" b="0" i="1" smtClean="0">
                              <a:latin typeface="Cambria Math" panose="02040503050406030204" pitchFamily="18" charset="0"/>
                            </a:rPr>
                            <m:t>9</m:t>
                          </m:r>
                        </m:num>
                        <m:den>
                          <m:r>
                            <a:rPr lang="es-CO" sz="2100" b="0" i="1" smtClean="0">
                              <a:latin typeface="Cambria Math" panose="02040503050406030204" pitchFamily="18" charset="0"/>
                            </a:rPr>
                            <m:t>2</m:t>
                          </m:r>
                        </m:den>
                      </m:f>
                      <m:r>
                        <a:rPr lang="es-CO" sz="2100" i="1">
                          <a:latin typeface="Cambria Math" panose="02040503050406030204" pitchFamily="18" charset="0"/>
                        </a:rPr>
                        <m:t>𝑥</m:t>
                      </m:r>
                      <m:r>
                        <a:rPr lang="es-CO" sz="2100" b="0" i="1" smtClean="0">
                          <a:latin typeface="Cambria Math" panose="02040503050406030204" pitchFamily="18" charset="0"/>
                        </a:rPr>
                        <m:t>−6</m:t>
                      </m:r>
                    </m:oMath>
                  </m:oMathPara>
                </a14:m>
                <a:endParaRPr lang="es-CO" sz="21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s-CO" sz="2100" i="1">
                              <a:latin typeface="Cambria Math" panose="02040503050406030204" pitchFamily="18" charset="0"/>
                            </a:rPr>
                          </m:ctrlPr>
                        </m:sSubPr>
                        <m:e>
                          <m:r>
                            <a:rPr lang="es-CO" sz="2100" i="1">
                              <a:latin typeface="Cambria Math" panose="02040503050406030204" pitchFamily="18" charset="0"/>
                            </a:rPr>
                            <m:t>𝐿</m:t>
                          </m:r>
                        </m:e>
                        <m:sub>
                          <m:r>
                            <a:rPr lang="es-CO" sz="2100" b="0" i="1" smtClean="0">
                              <a:latin typeface="Cambria Math" panose="02040503050406030204" pitchFamily="18" charset="0"/>
                            </a:rPr>
                            <m:t>2</m:t>
                          </m:r>
                        </m:sub>
                      </m:sSub>
                      <m:d>
                        <m:dPr>
                          <m:ctrlPr>
                            <a:rPr lang="es-CO" sz="2100" i="1">
                              <a:latin typeface="Cambria Math" panose="02040503050406030204" pitchFamily="18" charset="0"/>
                            </a:rPr>
                          </m:ctrlPr>
                        </m:dPr>
                        <m:e>
                          <m:r>
                            <a:rPr lang="es-CO" sz="2100" i="1">
                              <a:latin typeface="Cambria Math" panose="02040503050406030204" pitchFamily="18" charset="0"/>
                            </a:rPr>
                            <m:t>𝑥</m:t>
                          </m:r>
                        </m:e>
                      </m:d>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num>
                        <m:den>
                          <m:r>
                            <a:rPr lang="es-CO" sz="2100" b="0" i="1" smtClean="0">
                              <a:latin typeface="Cambria Math" panose="02040503050406030204" pitchFamily="18" charset="0"/>
                            </a:rPr>
                            <m:t>2</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3</m:t>
                          </m:r>
                        </m:sup>
                      </m:sSup>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b="0" i="1" smtClean="0">
                              <a:latin typeface="Cambria Math" panose="02040503050406030204" pitchFamily="18" charset="0"/>
                            </a:rPr>
                            <m:t>7</m:t>
                          </m:r>
                        </m:num>
                        <m:den>
                          <m:r>
                            <a:rPr lang="es-CO" sz="2100" i="1">
                              <a:latin typeface="Cambria Math" panose="02040503050406030204" pitchFamily="18" charset="0"/>
                            </a:rPr>
                            <m:t>2</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2</m:t>
                          </m:r>
                        </m:sup>
                      </m:sSup>
                      <m:r>
                        <a:rPr lang="es-CO" sz="2100" i="1">
                          <a:latin typeface="Cambria Math" panose="02040503050406030204" pitchFamily="18" charset="0"/>
                        </a:rPr>
                        <m:t>−</m:t>
                      </m:r>
                      <m:r>
                        <a:rPr lang="es-CO" sz="2100" b="0" i="1" smtClean="0">
                          <a:latin typeface="Cambria Math" panose="02040503050406030204" pitchFamily="18" charset="0"/>
                        </a:rPr>
                        <m:t>7</m:t>
                      </m:r>
                      <m:r>
                        <a:rPr lang="es-CO" sz="2100" i="1">
                          <a:latin typeface="Cambria Math" panose="02040503050406030204" pitchFamily="18" charset="0"/>
                        </a:rPr>
                        <m:t>𝑥</m:t>
                      </m:r>
                      <m:r>
                        <a:rPr lang="es-CO" sz="2100" i="1">
                          <a:latin typeface="Cambria Math" panose="02040503050406030204" pitchFamily="18" charset="0"/>
                        </a:rPr>
                        <m:t>+4</m:t>
                      </m:r>
                    </m:oMath>
                  </m:oMathPara>
                </a14:m>
                <a:endParaRPr lang="es-CO" sz="21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s-CO" sz="2100" i="1">
                              <a:latin typeface="Cambria Math" panose="02040503050406030204" pitchFamily="18" charset="0"/>
                            </a:rPr>
                          </m:ctrlPr>
                        </m:sSubPr>
                        <m:e>
                          <m:r>
                            <a:rPr lang="es-CO" sz="2100" i="1">
                              <a:latin typeface="Cambria Math" panose="02040503050406030204" pitchFamily="18" charset="0"/>
                            </a:rPr>
                            <m:t>𝐿</m:t>
                          </m:r>
                        </m:e>
                        <m:sub>
                          <m:r>
                            <a:rPr lang="es-CO" sz="2100" b="0" i="1" smtClean="0">
                              <a:latin typeface="Cambria Math" panose="02040503050406030204" pitchFamily="18" charset="0"/>
                            </a:rPr>
                            <m:t>3</m:t>
                          </m:r>
                        </m:sub>
                      </m:sSub>
                      <m:d>
                        <m:dPr>
                          <m:ctrlPr>
                            <a:rPr lang="es-CO" sz="2100" i="1">
                              <a:latin typeface="Cambria Math" panose="02040503050406030204" pitchFamily="18" charset="0"/>
                            </a:rPr>
                          </m:ctrlPr>
                        </m:dPr>
                        <m:e>
                          <m:r>
                            <a:rPr lang="es-CO" sz="2100" i="1">
                              <a:latin typeface="Cambria Math" panose="02040503050406030204" pitchFamily="18" charset="0"/>
                            </a:rPr>
                            <m:t>𝑥</m:t>
                          </m:r>
                        </m:e>
                      </m:d>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num>
                        <m:den>
                          <m:r>
                            <a:rPr lang="es-CO" sz="2100" i="1">
                              <a:latin typeface="Cambria Math" panose="02040503050406030204" pitchFamily="18" charset="0"/>
                            </a:rPr>
                            <m:t>6</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3</m:t>
                          </m:r>
                        </m:sup>
                      </m:sSup>
                      <m:r>
                        <a:rPr lang="es-CO" sz="2100" b="0" i="1" smtClean="0">
                          <a:latin typeface="Cambria Math" panose="02040503050406030204" pitchFamily="18" charset="0"/>
                        </a:rPr>
                        <m:t>−</m:t>
                      </m:r>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2</m:t>
                          </m:r>
                        </m:sup>
                      </m:sSup>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b="0" i="1" smtClean="0">
                              <a:latin typeface="Cambria Math" panose="02040503050406030204" pitchFamily="18" charset="0"/>
                            </a:rPr>
                            <m:t>11</m:t>
                          </m:r>
                        </m:num>
                        <m:den>
                          <m:r>
                            <a:rPr lang="es-CO" sz="2100" b="0" i="1" smtClean="0">
                              <a:latin typeface="Cambria Math" panose="02040503050406030204" pitchFamily="18" charset="0"/>
                            </a:rPr>
                            <m:t>6</m:t>
                          </m:r>
                        </m:den>
                      </m:f>
                      <m:r>
                        <a:rPr lang="es-CO" sz="2100" i="1">
                          <a:latin typeface="Cambria Math" panose="02040503050406030204" pitchFamily="18" charset="0"/>
                        </a:rPr>
                        <m:t>𝑥</m:t>
                      </m:r>
                      <m:r>
                        <a:rPr lang="es-CO" sz="2100" b="0" i="1" smtClean="0">
                          <a:latin typeface="Cambria Math" panose="02040503050406030204" pitchFamily="18" charset="0"/>
                        </a:rPr>
                        <m:t>−1</m:t>
                      </m:r>
                    </m:oMath>
                  </m:oMathPara>
                </a14:m>
                <a:endParaRPr lang="es-CO" sz="2100" b="0" dirty="0"/>
              </a:p>
              <a:p>
                <a:pPr marL="0" indent="0">
                  <a:lnSpc>
                    <a:spcPct val="100000"/>
                  </a:lnSpc>
                  <a:buNone/>
                </a:pPr>
                <a:r>
                  <a:rPr lang="es-CO" sz="2300" dirty="0"/>
                  <a:t>De tal modo que:</a:t>
                </a:r>
                <a:endParaRPr lang="es-CO" sz="2300" b="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s-CO" sz="2100" i="1">
                              <a:latin typeface="Cambria Math" panose="02040503050406030204" pitchFamily="18" charset="0"/>
                            </a:rPr>
                          </m:ctrlPr>
                        </m:sSubPr>
                        <m:e>
                          <m:r>
                            <a:rPr lang="es-CO" sz="2100" b="0" i="1" smtClean="0">
                              <a:latin typeface="Cambria Math" panose="02040503050406030204" pitchFamily="18" charset="0"/>
                            </a:rPr>
                            <m:t>𝑃</m:t>
                          </m:r>
                        </m:e>
                        <m:sub>
                          <m:r>
                            <a:rPr lang="es-CO" sz="2100" i="1">
                              <a:latin typeface="Cambria Math" panose="02040503050406030204" pitchFamily="18" charset="0"/>
                            </a:rPr>
                            <m:t>3</m:t>
                          </m:r>
                        </m:sub>
                      </m:sSub>
                      <m:d>
                        <m:dPr>
                          <m:ctrlPr>
                            <a:rPr lang="es-CO" sz="2100" i="1">
                              <a:latin typeface="Cambria Math" panose="02040503050406030204" pitchFamily="18" charset="0"/>
                            </a:rPr>
                          </m:ctrlPr>
                        </m:dPr>
                        <m:e>
                          <m:r>
                            <a:rPr lang="es-CO" sz="2100" i="1">
                              <a:latin typeface="Cambria Math" panose="02040503050406030204" pitchFamily="18" charset="0"/>
                            </a:rPr>
                            <m:t>𝑥</m:t>
                          </m:r>
                        </m:e>
                      </m:d>
                      <m:r>
                        <a:rPr lang="es-CO" sz="2100" i="1">
                          <a:latin typeface="Cambria Math" panose="02040503050406030204" pitchFamily="18" charset="0"/>
                        </a:rPr>
                        <m:t>=</m:t>
                      </m:r>
                      <m:f>
                        <m:fPr>
                          <m:ctrlPr>
                            <a:rPr lang="es-CO" sz="2100" i="1">
                              <a:latin typeface="Cambria Math" panose="02040503050406030204" pitchFamily="18" charset="0"/>
                            </a:rPr>
                          </m:ctrlPr>
                        </m:fPr>
                        <m:num>
                          <m:r>
                            <a:rPr lang="es-CO" sz="2100" i="1">
                              <a:latin typeface="Cambria Math" panose="02040503050406030204" pitchFamily="18" charset="0"/>
                            </a:rPr>
                            <m:t>1</m:t>
                          </m:r>
                          <m:r>
                            <a:rPr lang="es-CO" sz="2100" b="0" i="1" smtClean="0">
                              <a:latin typeface="Cambria Math" panose="02040503050406030204" pitchFamily="18" charset="0"/>
                            </a:rPr>
                            <m:t>669</m:t>
                          </m:r>
                        </m:num>
                        <m:den>
                          <m:r>
                            <a:rPr lang="es-CO" sz="2100" i="1">
                              <a:latin typeface="Cambria Math" panose="02040503050406030204" pitchFamily="18" charset="0"/>
                            </a:rPr>
                            <m:t>6</m:t>
                          </m:r>
                        </m:den>
                      </m:f>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3</m:t>
                          </m:r>
                        </m:sup>
                      </m:sSup>
                      <m:r>
                        <a:rPr lang="es-CO" sz="2100" i="1">
                          <a:latin typeface="Cambria Math" panose="02040503050406030204" pitchFamily="18" charset="0"/>
                        </a:rPr>
                        <m:t>−</m:t>
                      </m:r>
                      <m:r>
                        <a:rPr lang="es-CO" sz="2100" b="0" i="1" smtClean="0">
                          <a:latin typeface="Cambria Math" panose="02040503050406030204" pitchFamily="18" charset="0"/>
                        </a:rPr>
                        <m:t>1843</m:t>
                      </m:r>
                      <m:sSup>
                        <m:sSupPr>
                          <m:ctrlPr>
                            <a:rPr lang="es-CO" sz="2100" i="1">
                              <a:latin typeface="Cambria Math" panose="02040503050406030204" pitchFamily="18" charset="0"/>
                            </a:rPr>
                          </m:ctrlPr>
                        </m:sSupPr>
                        <m:e>
                          <m:r>
                            <a:rPr lang="es-CO" sz="2100" i="1">
                              <a:latin typeface="Cambria Math" panose="02040503050406030204" pitchFamily="18" charset="0"/>
                            </a:rPr>
                            <m:t>𝑥</m:t>
                          </m:r>
                        </m:e>
                        <m:sup>
                          <m:r>
                            <a:rPr lang="es-CO" sz="2100" i="1">
                              <a:latin typeface="Cambria Math" panose="02040503050406030204" pitchFamily="18" charset="0"/>
                            </a:rPr>
                            <m:t>2</m:t>
                          </m:r>
                        </m:sup>
                      </m:sSup>
                      <m:r>
                        <a:rPr lang="es-CO" sz="2100" b="0" i="1" smtClean="0">
                          <a:latin typeface="Cambria Math" panose="02040503050406030204" pitchFamily="18" charset="0"/>
                        </a:rPr>
                        <m:t>+</m:t>
                      </m:r>
                      <m:f>
                        <m:fPr>
                          <m:ctrlPr>
                            <a:rPr lang="es-CO" sz="2100" i="1">
                              <a:latin typeface="Cambria Math" panose="02040503050406030204" pitchFamily="18" charset="0"/>
                            </a:rPr>
                          </m:ctrlPr>
                        </m:fPr>
                        <m:num>
                          <m:r>
                            <a:rPr lang="es-CO" sz="2100" b="0" i="1" smtClean="0">
                              <a:latin typeface="Cambria Math" panose="02040503050406030204" pitchFamily="18" charset="0"/>
                            </a:rPr>
                            <m:t>42443</m:t>
                          </m:r>
                        </m:num>
                        <m:den>
                          <m:r>
                            <a:rPr lang="es-CO" sz="2100" i="1">
                              <a:latin typeface="Cambria Math" panose="02040503050406030204" pitchFamily="18" charset="0"/>
                            </a:rPr>
                            <m:t>6</m:t>
                          </m:r>
                        </m:den>
                      </m:f>
                      <m:r>
                        <a:rPr lang="es-CO" sz="2100" i="1">
                          <a:latin typeface="Cambria Math" panose="02040503050406030204" pitchFamily="18" charset="0"/>
                        </a:rPr>
                        <m:t>𝑥</m:t>
                      </m:r>
                      <m:r>
                        <a:rPr lang="es-CO" sz="2100" b="0" i="1" smtClean="0">
                          <a:latin typeface="Cambria Math" panose="02040503050406030204" pitchFamily="18" charset="0"/>
                        </a:rPr>
                        <m:t>+32086</m:t>
                      </m:r>
                    </m:oMath>
                  </m:oMathPara>
                </a14:m>
                <a:endParaRPr lang="es-CO" sz="2100" dirty="0"/>
              </a:p>
              <a:p>
                <a:pPr marL="0" indent="0">
                  <a:lnSpc>
                    <a:spcPct val="100000"/>
                  </a:lnSpc>
                  <a:buNone/>
                </a:pPr>
                <a:endParaRPr lang="es-CO" dirty="0"/>
              </a:p>
            </p:txBody>
          </p:sp>
        </mc:Choice>
        <mc:Fallback>
          <p:sp>
            <p:nvSpPr>
              <p:cNvPr id="16" name="Marcador de contenido 15">
                <a:extLst>
                  <a:ext uri="{FF2B5EF4-FFF2-40B4-BE49-F238E27FC236}">
                    <a16:creationId xmlns:a16="http://schemas.microsoft.com/office/drawing/2014/main" id="{10F357D9-B07E-43CE-97E4-417AD33AA434}"/>
                  </a:ext>
                </a:extLst>
              </p:cNvPr>
              <p:cNvSpPr>
                <a:spLocks noGrp="1" noRot="1" noChangeAspect="1" noMove="1" noResize="1" noEditPoints="1" noAdjustHandles="1" noChangeArrowheads="1" noChangeShapeType="1" noTextEdit="1"/>
              </p:cNvSpPr>
              <p:nvPr>
                <p:ph sz="half" idx="2"/>
              </p:nvPr>
            </p:nvSpPr>
            <p:spPr>
              <a:xfrm>
                <a:off x="1051560" y="3472951"/>
                <a:ext cx="5068252" cy="4070849"/>
              </a:xfrm>
              <a:blipFill>
                <a:blip r:embed="rId2"/>
                <a:stretch>
                  <a:fillRect l="-1444" t="-1497"/>
                </a:stretch>
              </a:blipFill>
            </p:spPr>
            <p:txBody>
              <a:bodyPr/>
              <a:lstStyle/>
              <a:p>
                <a:r>
                  <a:rPr lang="es-CO">
                    <a:noFill/>
                  </a:rPr>
                  <a:t> </a:t>
                </a:r>
              </a:p>
            </p:txBody>
          </p:sp>
        </mc:Fallback>
      </mc:AlternateContent>
      <p:sp>
        <p:nvSpPr>
          <p:cNvPr id="17" name="Marcador de texto 16">
            <a:extLst>
              <a:ext uri="{FF2B5EF4-FFF2-40B4-BE49-F238E27FC236}">
                <a16:creationId xmlns:a16="http://schemas.microsoft.com/office/drawing/2014/main" id="{DB33C67B-5845-4FCA-8517-C739CFA7B828}"/>
              </a:ext>
            </a:extLst>
          </p:cNvPr>
          <p:cNvSpPr>
            <a:spLocks noGrp="1"/>
          </p:cNvSpPr>
          <p:nvPr>
            <p:ph type="body" sz="quarter" idx="3"/>
          </p:nvPr>
        </p:nvSpPr>
        <p:spPr>
          <a:xfrm>
            <a:off x="6550502" y="2947501"/>
            <a:ext cx="4696618" cy="484226"/>
          </a:xfrm>
        </p:spPr>
        <p:txBody>
          <a:bodyPr/>
          <a:lstStyle/>
          <a:p>
            <a:r>
              <a:rPr lang="es-CO" dirty="0"/>
              <a:t>Diferencias Divididas - Newton</a:t>
            </a:r>
          </a:p>
        </p:txBody>
      </p:sp>
      <mc:AlternateContent xmlns:mc="http://schemas.openxmlformats.org/markup-compatibility/2006">
        <mc:Choice xmlns:a14="http://schemas.microsoft.com/office/drawing/2010/main" Requires="a14">
          <p:sp>
            <p:nvSpPr>
              <p:cNvPr id="18" name="Marcador de contenido 17">
                <a:extLst>
                  <a:ext uri="{FF2B5EF4-FFF2-40B4-BE49-F238E27FC236}">
                    <a16:creationId xmlns:a16="http://schemas.microsoft.com/office/drawing/2014/main" id="{6C7142E8-E30A-4350-8A52-96EA8141F755}"/>
                  </a:ext>
                </a:extLst>
              </p:cNvPr>
              <p:cNvSpPr>
                <a:spLocks noGrp="1"/>
              </p:cNvSpPr>
              <p:nvPr>
                <p:ph sz="quarter" idx="4"/>
              </p:nvPr>
            </p:nvSpPr>
            <p:spPr>
              <a:xfrm>
                <a:off x="6550502" y="3467734"/>
                <a:ext cx="5428138" cy="4213226"/>
              </a:xfrm>
            </p:spPr>
            <p:txBody>
              <a:bodyPr>
                <a:normAutofit fontScale="92500"/>
              </a:bodyPr>
              <a:lstStyle/>
              <a:p>
                <a:pPr marL="0" indent="0">
                  <a:buNone/>
                </a:pPr>
                <a:r>
                  <a:rPr lang="es-CO" dirty="0"/>
                  <a:t>Realizando el proceso de diferencias divididas se obtiene: </a:t>
                </a:r>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r>
                  <a:rPr lang="es-CO" dirty="0"/>
                  <a:t>De tal modo que:</a:t>
                </a:r>
              </a:p>
              <a:p>
                <a:pPr marL="0" indent="0">
                  <a:buNone/>
                </a:pPr>
                <a14:m>
                  <m:oMathPara xmlns:m="http://schemas.openxmlformats.org/officeDocument/2006/math">
                    <m:oMathParaPr>
                      <m:jc m:val="centerGroup"/>
                    </m:oMathParaPr>
                    <m:oMath xmlns:m="http://schemas.openxmlformats.org/officeDocument/2006/math">
                      <m:sSub>
                        <m:sSubPr>
                          <m:ctrlPr>
                            <a:rPr lang="es-CO" sz="1900" i="1">
                              <a:latin typeface="Cambria Math" panose="02040503050406030204" pitchFamily="18" charset="0"/>
                            </a:rPr>
                          </m:ctrlPr>
                        </m:sSubPr>
                        <m:e>
                          <m:r>
                            <a:rPr lang="es-CO" sz="1900" i="1">
                              <a:latin typeface="Cambria Math" panose="02040503050406030204" pitchFamily="18" charset="0"/>
                            </a:rPr>
                            <m:t>𝑃</m:t>
                          </m:r>
                        </m:e>
                        <m:sub>
                          <m:r>
                            <a:rPr lang="es-CO" sz="1900" i="1">
                              <a:latin typeface="Cambria Math" panose="02040503050406030204" pitchFamily="18" charset="0"/>
                            </a:rPr>
                            <m:t>3</m:t>
                          </m:r>
                        </m:sub>
                      </m:sSub>
                      <m:d>
                        <m:dPr>
                          <m:ctrlPr>
                            <a:rPr lang="es-CO" sz="1900" i="1">
                              <a:latin typeface="Cambria Math" panose="02040503050406030204" pitchFamily="18" charset="0"/>
                            </a:rPr>
                          </m:ctrlPr>
                        </m:dPr>
                        <m:e>
                          <m:r>
                            <a:rPr lang="es-CO" sz="1900" i="1">
                              <a:latin typeface="Cambria Math" panose="02040503050406030204" pitchFamily="18" charset="0"/>
                            </a:rPr>
                            <m:t>𝑥</m:t>
                          </m:r>
                        </m:e>
                      </m:d>
                      <m:r>
                        <a:rPr lang="es-CO" sz="1900" i="1">
                          <a:latin typeface="Cambria Math" panose="02040503050406030204" pitchFamily="18" charset="0"/>
                        </a:rPr>
                        <m:t>=</m:t>
                      </m:r>
                      <m:f>
                        <m:fPr>
                          <m:ctrlPr>
                            <a:rPr lang="es-CO" sz="1900" i="1">
                              <a:latin typeface="Cambria Math" panose="02040503050406030204" pitchFamily="18" charset="0"/>
                            </a:rPr>
                          </m:ctrlPr>
                        </m:fPr>
                        <m:num>
                          <m:r>
                            <a:rPr lang="es-CO" sz="1900" b="0" i="1" smtClean="0">
                              <a:latin typeface="Cambria Math" panose="02040503050406030204" pitchFamily="18" charset="0"/>
                            </a:rPr>
                            <m:t>1</m:t>
                          </m:r>
                        </m:num>
                        <m:den>
                          <m:r>
                            <a:rPr lang="es-CO" sz="1900" b="0" i="1" smtClean="0">
                              <a:latin typeface="Cambria Math" panose="02040503050406030204" pitchFamily="18" charset="0"/>
                            </a:rPr>
                            <m:t>5</m:t>
                          </m:r>
                        </m:den>
                      </m:f>
                      <m:r>
                        <a:rPr lang="es-CO" sz="1900" b="0" i="1" smtClean="0">
                          <a:latin typeface="Cambria Math" panose="02040503050406030204" pitchFamily="18" charset="0"/>
                        </a:rPr>
                        <m:t>[1391</m:t>
                      </m:r>
                      <m:sSup>
                        <m:sSupPr>
                          <m:ctrlPr>
                            <a:rPr lang="es-CO" sz="1900" i="1">
                              <a:latin typeface="Cambria Math" panose="02040503050406030204" pitchFamily="18" charset="0"/>
                            </a:rPr>
                          </m:ctrlPr>
                        </m:sSupPr>
                        <m:e>
                          <m:r>
                            <a:rPr lang="es-CO" sz="1900" i="1">
                              <a:latin typeface="Cambria Math" panose="02040503050406030204" pitchFamily="18" charset="0"/>
                            </a:rPr>
                            <m:t>𝑥</m:t>
                          </m:r>
                        </m:e>
                        <m:sup>
                          <m:r>
                            <a:rPr lang="es-CO" sz="1900" i="1">
                              <a:latin typeface="Cambria Math" panose="02040503050406030204" pitchFamily="18" charset="0"/>
                            </a:rPr>
                            <m:t>3</m:t>
                          </m:r>
                        </m:sup>
                      </m:sSup>
                      <m:r>
                        <a:rPr lang="es-CO" sz="1900" i="1">
                          <a:latin typeface="Cambria Math" panose="02040503050406030204" pitchFamily="18" charset="0"/>
                        </a:rPr>
                        <m:t>−</m:t>
                      </m:r>
                      <m:r>
                        <a:rPr lang="es-CO" sz="1900" b="0" i="1" smtClean="0">
                          <a:latin typeface="Cambria Math" panose="02040503050406030204" pitchFamily="18" charset="0"/>
                        </a:rPr>
                        <m:t>9216</m:t>
                      </m:r>
                      <m:sSup>
                        <m:sSupPr>
                          <m:ctrlPr>
                            <a:rPr lang="es-CO" sz="1900" i="1">
                              <a:latin typeface="Cambria Math" panose="02040503050406030204" pitchFamily="18" charset="0"/>
                            </a:rPr>
                          </m:ctrlPr>
                        </m:sSupPr>
                        <m:e>
                          <m:r>
                            <a:rPr lang="es-CO" sz="1900" i="1">
                              <a:latin typeface="Cambria Math" panose="02040503050406030204" pitchFamily="18" charset="0"/>
                            </a:rPr>
                            <m:t>𝑥</m:t>
                          </m:r>
                        </m:e>
                        <m:sup>
                          <m:r>
                            <a:rPr lang="es-CO" sz="1900" i="1">
                              <a:latin typeface="Cambria Math" panose="02040503050406030204" pitchFamily="18" charset="0"/>
                            </a:rPr>
                            <m:t>2</m:t>
                          </m:r>
                        </m:sup>
                      </m:sSup>
                      <m:r>
                        <a:rPr lang="es-CO" sz="1900" i="1">
                          <a:latin typeface="Cambria Math" panose="02040503050406030204" pitchFamily="18" charset="0"/>
                        </a:rPr>
                        <m:t>+</m:t>
                      </m:r>
                      <m:r>
                        <a:rPr lang="es-CO" sz="1900" b="0" i="1" smtClean="0">
                          <a:latin typeface="Cambria Math" panose="02040503050406030204" pitchFamily="18" charset="0"/>
                        </a:rPr>
                        <m:t>35371</m:t>
                      </m:r>
                      <m:r>
                        <a:rPr lang="es-CO" sz="1900" i="1">
                          <a:latin typeface="Cambria Math" panose="02040503050406030204" pitchFamily="18" charset="0"/>
                        </a:rPr>
                        <m:t>𝑥</m:t>
                      </m:r>
                      <m:r>
                        <a:rPr lang="es-CO" sz="1900" i="1">
                          <a:latin typeface="Cambria Math" panose="02040503050406030204" pitchFamily="18" charset="0"/>
                        </a:rPr>
                        <m:t>+</m:t>
                      </m:r>
                      <m:r>
                        <a:rPr lang="es-CO" sz="1900" b="0" i="1" smtClean="0">
                          <a:latin typeface="Cambria Math" panose="02040503050406030204" pitchFamily="18" charset="0"/>
                        </a:rPr>
                        <m:t>160429]</m:t>
                      </m:r>
                    </m:oMath>
                  </m:oMathPara>
                </a14:m>
                <a:endParaRPr lang="es-CO" sz="1900" dirty="0"/>
              </a:p>
              <a:p>
                <a:pPr marL="0" indent="0">
                  <a:buNone/>
                </a:pPr>
                <a:endParaRPr lang="es-CO" dirty="0"/>
              </a:p>
            </p:txBody>
          </p:sp>
        </mc:Choice>
        <mc:Fallback>
          <p:sp>
            <p:nvSpPr>
              <p:cNvPr id="18" name="Marcador de contenido 17">
                <a:extLst>
                  <a:ext uri="{FF2B5EF4-FFF2-40B4-BE49-F238E27FC236}">
                    <a16:creationId xmlns:a16="http://schemas.microsoft.com/office/drawing/2014/main" id="{6C7142E8-E30A-4350-8A52-96EA8141F755}"/>
                  </a:ext>
                </a:extLst>
              </p:cNvPr>
              <p:cNvSpPr>
                <a:spLocks noGrp="1" noRot="1" noChangeAspect="1" noMove="1" noResize="1" noEditPoints="1" noAdjustHandles="1" noChangeArrowheads="1" noChangeShapeType="1" noTextEdit="1"/>
              </p:cNvSpPr>
              <p:nvPr>
                <p:ph sz="quarter" idx="4"/>
              </p:nvPr>
            </p:nvSpPr>
            <p:spPr>
              <a:xfrm>
                <a:off x="6550502" y="3467734"/>
                <a:ext cx="5428138" cy="4213226"/>
              </a:xfrm>
              <a:blipFill>
                <a:blip r:embed="rId3"/>
                <a:stretch>
                  <a:fillRect l="-1348" t="-1302" r="-1461"/>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C1C9BD4F-B7A8-43AB-BEFE-1907F75EE36D}"/>
              </a:ext>
            </a:extLst>
          </p:cNvPr>
          <p:cNvSpPr txBox="1"/>
          <p:nvPr/>
        </p:nvSpPr>
        <p:spPr>
          <a:xfrm>
            <a:off x="1376958" y="916176"/>
            <a:ext cx="10601682" cy="2031325"/>
          </a:xfrm>
          <a:prstGeom prst="rect">
            <a:avLst/>
          </a:prstGeom>
          <a:noFill/>
        </p:spPr>
        <p:txBody>
          <a:bodyPr wrap="square" rtlCol="0">
            <a:spAutoFit/>
          </a:bodyPr>
          <a:lstStyle/>
          <a:p>
            <a:r>
              <a:rPr lang="es-CO" dirty="0"/>
              <a:t>Se tienen los datos de diferentes años obtenidos de la oficina de registros civiles:</a:t>
            </a:r>
          </a:p>
          <a:p>
            <a:endParaRPr lang="es-CO" dirty="0"/>
          </a:p>
          <a:p>
            <a:endParaRPr lang="es-CO" dirty="0"/>
          </a:p>
          <a:p>
            <a:endParaRPr lang="es-CO" dirty="0"/>
          </a:p>
          <a:p>
            <a:r>
              <a:rPr lang="es-CO" dirty="0"/>
              <a:t>Se quiere obtener una función que modele la cantidad de familias por año, por lo que se realiza interpolación. Para simplificar las operaciones en ambos métodos, se toma el año 2007 como x =1, el año 2009 como x=2 y así sucesivamente. El número de familias es f(x).</a:t>
            </a:r>
          </a:p>
        </p:txBody>
      </p:sp>
      <p:pic>
        <p:nvPicPr>
          <p:cNvPr id="3" name="Imagen 2">
            <a:extLst>
              <a:ext uri="{FF2B5EF4-FFF2-40B4-BE49-F238E27FC236}">
                <a16:creationId xmlns:a16="http://schemas.microsoft.com/office/drawing/2014/main" id="{E7E0D8C1-B1B4-495C-AC64-5728C36D41E2}"/>
              </a:ext>
            </a:extLst>
          </p:cNvPr>
          <p:cNvPicPr>
            <a:picLocks noChangeAspect="1"/>
          </p:cNvPicPr>
          <p:nvPr/>
        </p:nvPicPr>
        <p:blipFill>
          <a:blip r:embed="rId4"/>
          <a:stretch>
            <a:fillRect/>
          </a:stretch>
        </p:blipFill>
        <p:spPr>
          <a:xfrm>
            <a:off x="2579464" y="1285508"/>
            <a:ext cx="7080694" cy="774231"/>
          </a:xfrm>
          <a:prstGeom prst="rect">
            <a:avLst/>
          </a:prstGeom>
        </p:spPr>
      </p:pic>
      <p:pic>
        <p:nvPicPr>
          <p:cNvPr id="4" name="Imagen 3">
            <a:extLst>
              <a:ext uri="{FF2B5EF4-FFF2-40B4-BE49-F238E27FC236}">
                <a16:creationId xmlns:a16="http://schemas.microsoft.com/office/drawing/2014/main" id="{0694F2BA-B0D9-4A61-A237-FC251A027AFC}"/>
              </a:ext>
            </a:extLst>
          </p:cNvPr>
          <p:cNvPicPr>
            <a:picLocks noChangeAspect="1"/>
          </p:cNvPicPr>
          <p:nvPr/>
        </p:nvPicPr>
        <p:blipFill>
          <a:blip r:embed="rId5"/>
          <a:stretch>
            <a:fillRect/>
          </a:stretch>
        </p:blipFill>
        <p:spPr>
          <a:xfrm>
            <a:off x="6550502" y="4091064"/>
            <a:ext cx="5583831" cy="2633198"/>
          </a:xfrm>
          <a:prstGeom prst="rect">
            <a:avLst/>
          </a:prstGeom>
        </p:spPr>
      </p:pic>
    </p:spTree>
    <p:extLst>
      <p:ext uri="{BB962C8B-B14F-4D97-AF65-F5344CB8AC3E}">
        <p14:creationId xmlns:p14="http://schemas.microsoft.com/office/powerpoint/2010/main" val="46706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DB515-4DEA-4F6A-A875-EB3572C1C24D}"/>
              </a:ext>
            </a:extLst>
          </p:cNvPr>
          <p:cNvSpPr>
            <a:spLocks noGrp="1"/>
          </p:cNvSpPr>
          <p:nvPr>
            <p:ph type="title"/>
          </p:nvPr>
        </p:nvSpPr>
        <p:spPr/>
        <p:txBody>
          <a:bodyPr/>
          <a:lstStyle/>
          <a:p>
            <a:r>
              <a:rPr lang="es-CO" dirty="0"/>
              <a:t>Conclusiones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749541C-481F-45A4-8A5A-9B7B96C49ADA}"/>
                  </a:ext>
                </a:extLst>
              </p:cNvPr>
              <p:cNvSpPr>
                <a:spLocks noGrp="1"/>
              </p:cNvSpPr>
              <p:nvPr>
                <p:ph idx="1"/>
              </p:nvPr>
            </p:nvSpPr>
            <p:spPr>
              <a:xfrm>
                <a:off x="1376958" y="1892008"/>
                <a:ext cx="9638705" cy="5236026"/>
              </a:xfrm>
            </p:spPr>
            <p:txBody>
              <a:bodyPr>
                <a:normAutofit lnSpcReduction="10000"/>
              </a:bodyPr>
              <a:lstStyle/>
              <a:p>
                <a:pPr marL="0" indent="0">
                  <a:buNone/>
                </a:pPr>
                <a:r>
                  <a:rPr lang="es-CO" dirty="0"/>
                  <a:t>Al obtener los respectivos polinomios de cada método y comparar resultados obtenidos en algunos años posteriores como por ejemplo:</a:t>
                </a:r>
              </a:p>
              <a:p>
                <a:r>
                  <a:rPr lang="es-CO" dirty="0"/>
                  <a:t>En el año 2019:</a:t>
                </a:r>
              </a:p>
              <a:p>
                <a:pPr marL="0" indent="0">
                  <a:buNone/>
                </a:pPr>
                <a:r>
                  <a:rPr lang="es-CO" dirty="0"/>
                  <a:t>	Con el polinomio de Lagrange, </a:t>
                </a:r>
                <a14:m>
                  <m:oMath xmlns:m="http://schemas.openxmlformats.org/officeDocument/2006/math">
                    <m:sSub>
                      <m:sSubPr>
                        <m:ctrlPr>
                          <a:rPr lang="es-CO" sz="2400" i="1">
                            <a:latin typeface="Cambria Math" panose="02040503050406030204" pitchFamily="18" charset="0"/>
                          </a:rPr>
                        </m:ctrlPr>
                      </m:sSubPr>
                      <m:e>
                        <m:r>
                          <a:rPr lang="es-CO" sz="2400" i="1">
                            <a:latin typeface="Cambria Math" panose="02040503050406030204" pitchFamily="18" charset="0"/>
                          </a:rPr>
                          <m:t>𝑃</m:t>
                        </m:r>
                      </m:e>
                      <m:sub>
                        <m:r>
                          <a:rPr lang="es-CO" sz="2400" i="1">
                            <a:latin typeface="Cambria Math" panose="02040503050406030204" pitchFamily="18" charset="0"/>
                          </a:rPr>
                          <m:t>3</m:t>
                        </m:r>
                      </m:sub>
                    </m:sSub>
                    <m:d>
                      <m:dPr>
                        <m:ctrlPr>
                          <a:rPr lang="es-CO" sz="2400" i="1">
                            <a:latin typeface="Cambria Math" panose="02040503050406030204" pitchFamily="18" charset="0"/>
                          </a:rPr>
                        </m:ctrlPr>
                      </m:dPr>
                      <m:e>
                        <m:r>
                          <a:rPr lang="es-CO" sz="2400" b="0" i="1" smtClean="0">
                            <a:latin typeface="Cambria Math" panose="02040503050406030204" pitchFamily="18" charset="0"/>
                          </a:rPr>
                          <m:t>7</m:t>
                        </m:r>
                      </m:e>
                    </m:d>
                    <m:r>
                      <a:rPr lang="es-CO" sz="2400" i="1">
                        <a:latin typeface="Cambria Math" panose="02040503050406030204" pitchFamily="18" charset="0"/>
                      </a:rPr>
                      <m:t>=</m:t>
                    </m:r>
                    <m:r>
                      <a:rPr lang="es-CO" sz="2400" b="0" i="1" smtClean="0">
                        <a:latin typeface="Cambria Math" panose="02040503050406030204" pitchFamily="18" charset="0"/>
                      </a:rPr>
                      <m:t>86707</m:t>
                    </m:r>
                  </m:oMath>
                </a14:m>
                <a:br>
                  <a:rPr lang="es-CO" dirty="0"/>
                </a:br>
                <a:r>
                  <a:rPr lang="es-CO" dirty="0"/>
                  <a:t>	Con el polinomio de Newton,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𝑃</m:t>
                        </m:r>
                      </m:e>
                      <m:sub>
                        <m:r>
                          <a:rPr lang="es-CO" sz="2000" i="1">
                            <a:latin typeface="Cambria Math" panose="02040503050406030204" pitchFamily="18" charset="0"/>
                          </a:rPr>
                          <m:t>3</m:t>
                        </m:r>
                      </m:sub>
                    </m:sSub>
                    <m:d>
                      <m:dPr>
                        <m:ctrlPr>
                          <a:rPr lang="es-CO" sz="2000" i="1">
                            <a:latin typeface="Cambria Math" panose="02040503050406030204" pitchFamily="18" charset="0"/>
                          </a:rPr>
                        </m:ctrlPr>
                      </m:dPr>
                      <m:e>
                        <m:r>
                          <a:rPr lang="es-CO" sz="2000" i="1">
                            <a:latin typeface="Cambria Math" panose="02040503050406030204" pitchFamily="18" charset="0"/>
                          </a:rPr>
                          <m:t>7</m:t>
                        </m:r>
                      </m:e>
                    </m:d>
                    <m:r>
                      <a:rPr lang="es-CO" sz="2000" i="1">
                        <a:latin typeface="Cambria Math" panose="02040503050406030204" pitchFamily="18" charset="0"/>
                      </a:rPr>
                      <m:t>=</m:t>
                    </m:r>
                    <m:r>
                      <a:rPr lang="es-CO" sz="2000" i="1">
                        <a:latin typeface="Cambria Math" panose="02040503050406030204" pitchFamily="18" charset="0"/>
                      </a:rPr>
                      <m:t>867</m:t>
                    </m:r>
                    <m:r>
                      <a:rPr lang="es-CO" sz="2000" b="0" i="1" smtClean="0">
                        <a:latin typeface="Cambria Math" panose="02040503050406030204" pitchFamily="18" charset="0"/>
                      </a:rPr>
                      <m:t>11</m:t>
                    </m:r>
                  </m:oMath>
                </a14:m>
                <a:endParaRPr lang="es-CO" dirty="0"/>
              </a:p>
              <a:p>
                <a:r>
                  <a:rPr lang="es-CO" dirty="0"/>
                  <a:t>En el año 2020:</a:t>
                </a:r>
              </a:p>
              <a:p>
                <a:pPr marL="0" indent="0">
                  <a:buNone/>
                </a:pPr>
                <a:r>
                  <a:rPr lang="es-CO" dirty="0"/>
                  <a:t>	Con el polinomio de Lagrange, </a:t>
                </a:r>
                <a14:m>
                  <m:oMath xmlns:m="http://schemas.openxmlformats.org/officeDocument/2006/math">
                    <m:sSub>
                      <m:sSubPr>
                        <m:ctrlPr>
                          <a:rPr lang="es-CO" sz="2400" i="1">
                            <a:latin typeface="Cambria Math" panose="02040503050406030204" pitchFamily="18" charset="0"/>
                          </a:rPr>
                        </m:ctrlPr>
                      </m:sSubPr>
                      <m:e>
                        <m:r>
                          <a:rPr lang="es-CO" sz="2400" i="1">
                            <a:latin typeface="Cambria Math" panose="02040503050406030204" pitchFamily="18" charset="0"/>
                          </a:rPr>
                          <m:t>𝑃</m:t>
                        </m:r>
                      </m:e>
                      <m:sub>
                        <m:r>
                          <a:rPr lang="es-CO" sz="2400" i="1">
                            <a:latin typeface="Cambria Math" panose="02040503050406030204" pitchFamily="18" charset="0"/>
                          </a:rPr>
                          <m:t>3</m:t>
                        </m:r>
                      </m:sub>
                    </m:sSub>
                    <m:d>
                      <m:dPr>
                        <m:ctrlPr>
                          <a:rPr lang="es-CO" sz="2400" i="1">
                            <a:latin typeface="Cambria Math" panose="02040503050406030204" pitchFamily="18" charset="0"/>
                          </a:rPr>
                        </m:ctrlPr>
                      </m:dPr>
                      <m:e>
                        <m:r>
                          <a:rPr lang="es-CO" sz="2400" i="1">
                            <a:latin typeface="Cambria Math" panose="02040503050406030204" pitchFamily="18" charset="0"/>
                          </a:rPr>
                          <m:t>7</m:t>
                        </m:r>
                        <m:r>
                          <a:rPr lang="es-CO" sz="2400" b="0" i="1" smtClean="0">
                            <a:latin typeface="Cambria Math" panose="02040503050406030204" pitchFamily="18" charset="0"/>
                          </a:rPr>
                          <m:t>.5</m:t>
                        </m:r>
                      </m:e>
                    </m:d>
                    <m:r>
                      <a:rPr lang="es-CO" sz="2400" i="1">
                        <a:latin typeface="Cambria Math" panose="02040503050406030204" pitchFamily="18" charset="0"/>
                      </a:rPr>
                      <m:t>=</m:t>
                    </m:r>
                    <m:r>
                      <a:rPr lang="es-CO" sz="2400" b="0" i="1" smtClean="0">
                        <a:latin typeface="Cambria Math" panose="02040503050406030204" pitchFamily="18" charset="0"/>
                      </a:rPr>
                      <m:t>98823</m:t>
                    </m:r>
                  </m:oMath>
                </a14:m>
                <a:br>
                  <a:rPr lang="es-CO" dirty="0"/>
                </a:br>
                <a:r>
                  <a:rPr lang="es-CO" dirty="0"/>
                  <a:t>	Con el polinomio de Newton,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𝑃</m:t>
                        </m:r>
                      </m:e>
                      <m:sub>
                        <m:r>
                          <a:rPr lang="es-CO" sz="2000" i="1">
                            <a:latin typeface="Cambria Math" panose="02040503050406030204" pitchFamily="18" charset="0"/>
                          </a:rPr>
                          <m:t>3</m:t>
                        </m:r>
                      </m:sub>
                    </m:sSub>
                    <m:d>
                      <m:dPr>
                        <m:ctrlPr>
                          <a:rPr lang="es-CO" sz="2000" i="1">
                            <a:latin typeface="Cambria Math" panose="02040503050406030204" pitchFamily="18" charset="0"/>
                          </a:rPr>
                        </m:ctrlPr>
                      </m:dPr>
                      <m:e>
                        <m:r>
                          <a:rPr lang="es-CO" sz="2000" i="1">
                            <a:latin typeface="Cambria Math" panose="02040503050406030204" pitchFamily="18" charset="0"/>
                          </a:rPr>
                          <m:t>7</m:t>
                        </m:r>
                        <m:r>
                          <a:rPr lang="es-CO" sz="2000" b="0" i="1" smtClean="0">
                            <a:latin typeface="Cambria Math" panose="02040503050406030204" pitchFamily="18" charset="0"/>
                          </a:rPr>
                          <m:t>.5</m:t>
                        </m:r>
                      </m:e>
                    </m:d>
                    <m:r>
                      <a:rPr lang="es-CO" sz="2000" i="1">
                        <a:latin typeface="Cambria Math" panose="02040503050406030204" pitchFamily="18" charset="0"/>
                      </a:rPr>
                      <m:t>=</m:t>
                    </m:r>
                    <m:r>
                      <a:rPr lang="es-CO" sz="2000" b="0" i="1" smtClean="0">
                        <a:latin typeface="Cambria Math" panose="02040503050406030204" pitchFamily="18" charset="0"/>
                      </a:rPr>
                      <m:t>98828</m:t>
                    </m:r>
                  </m:oMath>
                </a14:m>
                <a:endParaRPr lang="es-CO" dirty="0"/>
              </a:p>
              <a:p>
                <a:pPr marL="0" indent="0">
                  <a:buNone/>
                </a:pPr>
                <a:r>
                  <a:rPr lang="es-CO" dirty="0"/>
                  <a:t>Se puede apreciar que las respuestas son casi idénticas, por lo que estos dos métodos modelan los datos de una forma muy parecida. Además es importante destacar que estas aproximaciones obtenidas mediante los polinomios irán perdiendo precisión a medida que se alejen de los puntos utilizados para realizar el método.</a:t>
                </a:r>
              </a:p>
            </p:txBody>
          </p:sp>
        </mc:Choice>
        <mc:Fallback>
          <p:sp>
            <p:nvSpPr>
              <p:cNvPr id="3" name="Marcador de contenido 2">
                <a:extLst>
                  <a:ext uri="{FF2B5EF4-FFF2-40B4-BE49-F238E27FC236}">
                    <a16:creationId xmlns:a16="http://schemas.microsoft.com/office/drawing/2014/main" id="{7749541C-481F-45A4-8A5A-9B7B96C49ADA}"/>
                  </a:ext>
                </a:extLst>
              </p:cNvPr>
              <p:cNvSpPr>
                <a:spLocks noGrp="1" noRot="1" noChangeAspect="1" noMove="1" noResize="1" noEditPoints="1" noAdjustHandles="1" noChangeArrowheads="1" noChangeShapeType="1" noTextEdit="1"/>
              </p:cNvSpPr>
              <p:nvPr>
                <p:ph idx="1"/>
              </p:nvPr>
            </p:nvSpPr>
            <p:spPr>
              <a:xfrm>
                <a:off x="1376958" y="1892008"/>
                <a:ext cx="9638705" cy="5236026"/>
              </a:xfrm>
              <a:blipFill>
                <a:blip r:embed="rId2"/>
                <a:stretch>
                  <a:fillRect l="-949" t="-1979"/>
                </a:stretch>
              </a:blipFill>
            </p:spPr>
            <p:txBody>
              <a:bodyPr/>
              <a:lstStyle/>
              <a:p>
                <a:r>
                  <a:rPr lang="es-CO">
                    <a:noFill/>
                  </a:rPr>
                  <a:t> </a:t>
                </a:r>
              </a:p>
            </p:txBody>
          </p:sp>
        </mc:Fallback>
      </mc:AlternateContent>
    </p:spTree>
    <p:extLst>
      <p:ext uri="{BB962C8B-B14F-4D97-AF65-F5344CB8AC3E}">
        <p14:creationId xmlns:p14="http://schemas.microsoft.com/office/powerpoint/2010/main" val="2622473022"/>
      </p:ext>
    </p:extLst>
  </p:cSld>
  <p:clrMapOvr>
    <a:masterClrMapping/>
  </p:clrMapOvr>
</p:sld>
</file>

<file path=ppt/theme/theme1.xml><?xml version="1.0" encoding="utf-8"?>
<a:theme xmlns:a="http://schemas.openxmlformats.org/drawingml/2006/main" name="Recort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143</TotalTime>
  <Words>655</Words>
  <Application>Microsoft Office PowerPoint</Application>
  <PresentationFormat>Personalizado</PresentationFormat>
  <Paragraphs>60</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Cambria Math</vt:lpstr>
      <vt:lpstr>Franklin Gothic Book</vt:lpstr>
      <vt:lpstr>Recorte</vt:lpstr>
      <vt:lpstr>Aplicación de Interpolación de Lagrange y Diferencias Divididas para predecir el cambio del número de familias en Zliten</vt:lpstr>
      <vt:lpstr>Resumen</vt:lpstr>
      <vt:lpstr>Interpolación</vt:lpstr>
      <vt:lpstr>Caso Práctico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Interpolación de Lagrange y Diferencias Divididas para predecir el cambio del número de familias en Zliten</dc:title>
  <dc:creator>Brian Barajas</dc:creator>
  <cp:lastModifiedBy>Brian Barajas</cp:lastModifiedBy>
  <cp:revision>13</cp:revision>
  <dcterms:created xsi:type="dcterms:W3CDTF">2020-02-03T02:51:52Z</dcterms:created>
  <dcterms:modified xsi:type="dcterms:W3CDTF">2020-02-03T05:15:21Z</dcterms:modified>
</cp:coreProperties>
</file>