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4" Type="http://schemas.openxmlformats.org/officeDocument/2006/relationships/slide" Target="slides/slide10.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2cd126b18b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g12cd126b18b_1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2dac1884b0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g12dac1884b0_0_2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415611" y="992767"/>
            <a:ext cx="11360700" cy="27369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6900"/>
              <a:buNone/>
              <a:defRPr sz="6900"/>
            </a:lvl1pPr>
            <a:lvl2pPr lvl="1" algn="ctr">
              <a:spcBef>
                <a:spcPts val="0"/>
              </a:spcBef>
              <a:spcAft>
                <a:spcPts val="0"/>
              </a:spcAft>
              <a:buSzPts val="6900"/>
              <a:buNone/>
              <a:defRPr sz="6900"/>
            </a:lvl2pPr>
            <a:lvl3pPr lvl="2" algn="ctr">
              <a:spcBef>
                <a:spcPts val="0"/>
              </a:spcBef>
              <a:spcAft>
                <a:spcPts val="0"/>
              </a:spcAft>
              <a:buSzPts val="6900"/>
              <a:buNone/>
              <a:defRPr sz="6900"/>
            </a:lvl3pPr>
            <a:lvl4pPr lvl="3" algn="ctr">
              <a:spcBef>
                <a:spcPts val="0"/>
              </a:spcBef>
              <a:spcAft>
                <a:spcPts val="0"/>
              </a:spcAft>
              <a:buSzPts val="6900"/>
              <a:buNone/>
              <a:defRPr sz="6900"/>
            </a:lvl4pPr>
            <a:lvl5pPr lvl="4" algn="ctr">
              <a:spcBef>
                <a:spcPts val="0"/>
              </a:spcBef>
              <a:spcAft>
                <a:spcPts val="0"/>
              </a:spcAft>
              <a:buSzPts val="6900"/>
              <a:buNone/>
              <a:defRPr sz="6900"/>
            </a:lvl5pPr>
            <a:lvl6pPr lvl="5" algn="ctr">
              <a:spcBef>
                <a:spcPts val="0"/>
              </a:spcBef>
              <a:spcAft>
                <a:spcPts val="0"/>
              </a:spcAft>
              <a:buSzPts val="6900"/>
              <a:buNone/>
              <a:defRPr sz="6900"/>
            </a:lvl6pPr>
            <a:lvl7pPr lvl="6" algn="ctr">
              <a:spcBef>
                <a:spcPts val="0"/>
              </a:spcBef>
              <a:spcAft>
                <a:spcPts val="0"/>
              </a:spcAft>
              <a:buSzPts val="6900"/>
              <a:buNone/>
              <a:defRPr sz="6900"/>
            </a:lvl7pPr>
            <a:lvl8pPr lvl="7" algn="ctr">
              <a:spcBef>
                <a:spcPts val="0"/>
              </a:spcBef>
              <a:spcAft>
                <a:spcPts val="0"/>
              </a:spcAft>
              <a:buSzPts val="6900"/>
              <a:buNone/>
              <a:defRPr sz="6900"/>
            </a:lvl8pPr>
            <a:lvl9pPr lvl="8" algn="ctr">
              <a:spcBef>
                <a:spcPts val="0"/>
              </a:spcBef>
              <a:spcAft>
                <a:spcPts val="0"/>
              </a:spcAft>
              <a:buSzPts val="6900"/>
              <a:buNone/>
              <a:defRPr sz="6900"/>
            </a:lvl9pPr>
          </a:lstStyle>
          <a:p/>
        </p:txBody>
      </p:sp>
      <p:sp>
        <p:nvSpPr>
          <p:cNvPr id="11" name="Google Shape;11;p2"/>
          <p:cNvSpPr txBox="1"/>
          <p:nvPr>
            <p:ph idx="1" type="subTitle"/>
          </p:nvPr>
        </p:nvSpPr>
        <p:spPr>
          <a:xfrm>
            <a:off x="415600" y="3778833"/>
            <a:ext cx="11360700" cy="10569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SzPts val="3700"/>
              <a:buNone/>
              <a:defRPr sz="3700"/>
            </a:lvl1pPr>
            <a:lvl2pPr lvl="1" algn="ctr">
              <a:lnSpc>
                <a:spcPct val="100000"/>
              </a:lnSpc>
              <a:spcBef>
                <a:spcPts val="0"/>
              </a:spcBef>
              <a:spcAft>
                <a:spcPts val="0"/>
              </a:spcAft>
              <a:buSzPts val="3700"/>
              <a:buNone/>
              <a:defRPr sz="3700"/>
            </a:lvl2pPr>
            <a:lvl3pPr lvl="2" algn="ctr">
              <a:lnSpc>
                <a:spcPct val="100000"/>
              </a:lnSpc>
              <a:spcBef>
                <a:spcPts val="0"/>
              </a:spcBef>
              <a:spcAft>
                <a:spcPts val="0"/>
              </a:spcAft>
              <a:buSzPts val="3700"/>
              <a:buNone/>
              <a:defRPr sz="3700"/>
            </a:lvl3pPr>
            <a:lvl4pPr lvl="3" algn="ctr">
              <a:lnSpc>
                <a:spcPct val="100000"/>
              </a:lnSpc>
              <a:spcBef>
                <a:spcPts val="0"/>
              </a:spcBef>
              <a:spcAft>
                <a:spcPts val="0"/>
              </a:spcAft>
              <a:buSzPts val="3700"/>
              <a:buNone/>
              <a:defRPr sz="3700"/>
            </a:lvl4pPr>
            <a:lvl5pPr lvl="4" algn="ctr">
              <a:lnSpc>
                <a:spcPct val="100000"/>
              </a:lnSpc>
              <a:spcBef>
                <a:spcPts val="0"/>
              </a:spcBef>
              <a:spcAft>
                <a:spcPts val="0"/>
              </a:spcAft>
              <a:buSzPts val="3700"/>
              <a:buNone/>
              <a:defRPr sz="3700"/>
            </a:lvl5pPr>
            <a:lvl6pPr lvl="5" algn="ctr">
              <a:lnSpc>
                <a:spcPct val="100000"/>
              </a:lnSpc>
              <a:spcBef>
                <a:spcPts val="0"/>
              </a:spcBef>
              <a:spcAft>
                <a:spcPts val="0"/>
              </a:spcAft>
              <a:buSzPts val="3700"/>
              <a:buNone/>
              <a:defRPr sz="3700"/>
            </a:lvl6pPr>
            <a:lvl7pPr lvl="6" algn="ctr">
              <a:lnSpc>
                <a:spcPct val="100000"/>
              </a:lnSpc>
              <a:spcBef>
                <a:spcPts val="0"/>
              </a:spcBef>
              <a:spcAft>
                <a:spcPts val="0"/>
              </a:spcAft>
              <a:buSzPts val="3700"/>
              <a:buNone/>
              <a:defRPr sz="3700"/>
            </a:lvl7pPr>
            <a:lvl8pPr lvl="7" algn="ctr">
              <a:lnSpc>
                <a:spcPct val="100000"/>
              </a:lnSpc>
              <a:spcBef>
                <a:spcPts val="0"/>
              </a:spcBef>
              <a:spcAft>
                <a:spcPts val="0"/>
              </a:spcAft>
              <a:buSzPts val="3700"/>
              <a:buNone/>
              <a:defRPr sz="3700"/>
            </a:lvl8pPr>
            <a:lvl9pPr lvl="8" algn="ctr">
              <a:lnSpc>
                <a:spcPct val="100000"/>
              </a:lnSpc>
              <a:spcBef>
                <a:spcPts val="0"/>
              </a:spcBef>
              <a:spcAft>
                <a:spcPts val="0"/>
              </a:spcAft>
              <a:buSzPts val="3700"/>
              <a:buNone/>
              <a:defRPr sz="3700"/>
            </a:lvl9pPr>
          </a:lstStyle>
          <a:p/>
        </p:txBody>
      </p:sp>
      <p:sp>
        <p:nvSpPr>
          <p:cNvPr id="12" name="Google Shape;12;p2"/>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415600" y="1474833"/>
            <a:ext cx="11360700" cy="26181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16000"/>
              <a:buNone/>
              <a:defRPr sz="16000"/>
            </a:lvl1pPr>
            <a:lvl2pPr lvl="1" algn="ctr">
              <a:spcBef>
                <a:spcPts val="0"/>
              </a:spcBef>
              <a:spcAft>
                <a:spcPts val="0"/>
              </a:spcAft>
              <a:buSzPts val="16000"/>
              <a:buNone/>
              <a:defRPr sz="16000"/>
            </a:lvl2pPr>
            <a:lvl3pPr lvl="2" algn="ctr">
              <a:spcBef>
                <a:spcPts val="0"/>
              </a:spcBef>
              <a:spcAft>
                <a:spcPts val="0"/>
              </a:spcAft>
              <a:buSzPts val="16000"/>
              <a:buNone/>
              <a:defRPr sz="16000"/>
            </a:lvl3pPr>
            <a:lvl4pPr lvl="3" algn="ctr">
              <a:spcBef>
                <a:spcPts val="0"/>
              </a:spcBef>
              <a:spcAft>
                <a:spcPts val="0"/>
              </a:spcAft>
              <a:buSzPts val="16000"/>
              <a:buNone/>
              <a:defRPr sz="16000"/>
            </a:lvl4pPr>
            <a:lvl5pPr lvl="4" algn="ctr">
              <a:spcBef>
                <a:spcPts val="0"/>
              </a:spcBef>
              <a:spcAft>
                <a:spcPts val="0"/>
              </a:spcAft>
              <a:buSzPts val="16000"/>
              <a:buNone/>
              <a:defRPr sz="16000"/>
            </a:lvl5pPr>
            <a:lvl6pPr lvl="5" algn="ctr">
              <a:spcBef>
                <a:spcPts val="0"/>
              </a:spcBef>
              <a:spcAft>
                <a:spcPts val="0"/>
              </a:spcAft>
              <a:buSzPts val="16000"/>
              <a:buNone/>
              <a:defRPr sz="16000"/>
            </a:lvl6pPr>
            <a:lvl7pPr lvl="6" algn="ctr">
              <a:spcBef>
                <a:spcPts val="0"/>
              </a:spcBef>
              <a:spcAft>
                <a:spcPts val="0"/>
              </a:spcAft>
              <a:buSzPts val="16000"/>
              <a:buNone/>
              <a:defRPr sz="16000"/>
            </a:lvl7pPr>
            <a:lvl8pPr lvl="7" algn="ctr">
              <a:spcBef>
                <a:spcPts val="0"/>
              </a:spcBef>
              <a:spcAft>
                <a:spcPts val="0"/>
              </a:spcAft>
              <a:buSzPts val="16000"/>
              <a:buNone/>
              <a:defRPr sz="16000"/>
            </a:lvl8pPr>
            <a:lvl9pPr lvl="8" algn="ctr">
              <a:spcBef>
                <a:spcPts val="0"/>
              </a:spcBef>
              <a:spcAft>
                <a:spcPts val="0"/>
              </a:spcAft>
              <a:buSzPts val="16000"/>
              <a:buNone/>
              <a:defRPr sz="16000"/>
            </a:lvl9pPr>
          </a:lstStyle>
          <a:p>
            <a:r>
              <a:t>xx%</a:t>
            </a:r>
          </a:p>
        </p:txBody>
      </p:sp>
      <p:sp>
        <p:nvSpPr>
          <p:cNvPr id="46" name="Google Shape;46;p11"/>
          <p:cNvSpPr txBox="1"/>
          <p:nvPr>
            <p:ph idx="1" type="body"/>
          </p:nvPr>
        </p:nvSpPr>
        <p:spPr>
          <a:xfrm>
            <a:off x="415600" y="4202967"/>
            <a:ext cx="11360700" cy="1734300"/>
          </a:xfrm>
          <a:prstGeom prst="rect">
            <a:avLst/>
          </a:prstGeom>
        </p:spPr>
        <p:txBody>
          <a:bodyPr anchorCtr="0" anchor="t" bIns="121900" lIns="121900" spcFirstLastPara="1" rIns="121900" wrap="square" tIns="121900">
            <a:normAutofit/>
          </a:bodyPr>
          <a:lstStyle>
            <a:lvl1pPr indent="-381000" lvl="0" marL="457200" algn="ctr">
              <a:spcBef>
                <a:spcPts val="0"/>
              </a:spcBef>
              <a:spcAft>
                <a:spcPts val="0"/>
              </a:spcAft>
              <a:buSzPts val="2400"/>
              <a:buChar char="●"/>
              <a:defRPr/>
            </a:lvl1pPr>
            <a:lvl2pPr indent="-349250" lvl="1" marL="914400" algn="ctr">
              <a:spcBef>
                <a:spcPts val="0"/>
              </a:spcBef>
              <a:spcAft>
                <a:spcPts val="0"/>
              </a:spcAft>
              <a:buSzPts val="1900"/>
              <a:buChar char="○"/>
              <a:defRPr/>
            </a:lvl2pPr>
            <a:lvl3pPr indent="-349250" lvl="2" marL="1371600" algn="ctr">
              <a:spcBef>
                <a:spcPts val="0"/>
              </a:spcBef>
              <a:spcAft>
                <a:spcPts val="0"/>
              </a:spcAft>
              <a:buSzPts val="1900"/>
              <a:buChar char="■"/>
              <a:defRPr/>
            </a:lvl3pPr>
            <a:lvl4pPr indent="-349250" lvl="3" marL="1828800" algn="ctr">
              <a:spcBef>
                <a:spcPts val="0"/>
              </a:spcBef>
              <a:spcAft>
                <a:spcPts val="0"/>
              </a:spcAft>
              <a:buSzPts val="1900"/>
              <a:buChar char="●"/>
              <a:defRPr/>
            </a:lvl4pPr>
            <a:lvl5pPr indent="-349250" lvl="4" marL="2286000" algn="ctr">
              <a:spcBef>
                <a:spcPts val="0"/>
              </a:spcBef>
              <a:spcAft>
                <a:spcPts val="0"/>
              </a:spcAft>
              <a:buSzPts val="1900"/>
              <a:buChar char="○"/>
              <a:defRPr/>
            </a:lvl5pPr>
            <a:lvl6pPr indent="-349250" lvl="5" marL="2743200" algn="ctr">
              <a:spcBef>
                <a:spcPts val="0"/>
              </a:spcBef>
              <a:spcAft>
                <a:spcPts val="0"/>
              </a:spcAft>
              <a:buSzPts val="1900"/>
              <a:buChar char="■"/>
              <a:defRPr/>
            </a:lvl6pPr>
            <a:lvl7pPr indent="-349250" lvl="6" marL="3200400" algn="ctr">
              <a:spcBef>
                <a:spcPts val="0"/>
              </a:spcBef>
              <a:spcAft>
                <a:spcPts val="0"/>
              </a:spcAft>
              <a:buSzPts val="1900"/>
              <a:buChar char="●"/>
              <a:defRPr/>
            </a:lvl7pPr>
            <a:lvl8pPr indent="-349250" lvl="7" marL="3657600" algn="ctr">
              <a:spcBef>
                <a:spcPts val="0"/>
              </a:spcBef>
              <a:spcAft>
                <a:spcPts val="0"/>
              </a:spcAft>
              <a:buSzPts val="1900"/>
              <a:buChar char="○"/>
              <a:defRPr/>
            </a:lvl8pPr>
            <a:lvl9pPr indent="-349250" lvl="8" marL="4114800" algn="ctr">
              <a:spcBef>
                <a:spcPts val="0"/>
              </a:spcBef>
              <a:spcAft>
                <a:spcPts val="0"/>
              </a:spcAft>
              <a:buSzPts val="1900"/>
              <a:buChar char="■"/>
              <a:defRPr/>
            </a:lvl9pPr>
          </a:lstStyle>
          <a:p/>
        </p:txBody>
      </p:sp>
      <p:sp>
        <p:nvSpPr>
          <p:cNvPr id="47" name="Google Shape;47;p11"/>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50" name="Shape 50"/>
        <p:cNvGrpSpPr/>
        <p:nvPr/>
      </p:nvGrpSpPr>
      <p:grpSpPr>
        <a:xfrm>
          <a:off x="0" y="0"/>
          <a:ext cx="0" cy="0"/>
          <a:chOff x="0" y="0"/>
          <a:chExt cx="0" cy="0"/>
        </a:xfrm>
      </p:grpSpPr>
      <p:sp>
        <p:nvSpPr>
          <p:cNvPr id="51" name="Google Shape;51;p1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52" name="Google Shape;52;p13"/>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1600"/>
              </a:spcBef>
              <a:spcAft>
                <a:spcPts val="0"/>
              </a:spcAft>
              <a:buClr>
                <a:schemeClr val="dk1"/>
              </a:buClr>
              <a:buSzPts val="1800"/>
              <a:buChar char="○"/>
              <a:defRPr/>
            </a:lvl2pPr>
            <a:lvl3pPr indent="-342900" lvl="2" marL="1371600" rtl="0" algn="l">
              <a:lnSpc>
                <a:spcPct val="90000"/>
              </a:lnSpc>
              <a:spcBef>
                <a:spcPts val="1600"/>
              </a:spcBef>
              <a:spcAft>
                <a:spcPts val="0"/>
              </a:spcAft>
              <a:buClr>
                <a:schemeClr val="dk1"/>
              </a:buClr>
              <a:buSzPts val="1800"/>
              <a:buChar char="■"/>
              <a:defRPr/>
            </a:lvl3pPr>
            <a:lvl4pPr indent="-342900" lvl="3" marL="1828800" rtl="0" algn="l">
              <a:lnSpc>
                <a:spcPct val="90000"/>
              </a:lnSpc>
              <a:spcBef>
                <a:spcPts val="1600"/>
              </a:spcBef>
              <a:spcAft>
                <a:spcPts val="0"/>
              </a:spcAft>
              <a:buClr>
                <a:schemeClr val="dk1"/>
              </a:buClr>
              <a:buSzPts val="1800"/>
              <a:buChar char="●"/>
              <a:defRPr/>
            </a:lvl4pPr>
            <a:lvl5pPr indent="-342900" lvl="4" marL="2286000" rtl="0" algn="l">
              <a:lnSpc>
                <a:spcPct val="90000"/>
              </a:lnSpc>
              <a:spcBef>
                <a:spcPts val="1600"/>
              </a:spcBef>
              <a:spcAft>
                <a:spcPts val="0"/>
              </a:spcAft>
              <a:buClr>
                <a:schemeClr val="dk1"/>
              </a:buClr>
              <a:buSzPts val="1800"/>
              <a:buChar char="○"/>
              <a:defRPr/>
            </a:lvl5pPr>
            <a:lvl6pPr indent="-342900" lvl="5" marL="2743200" rtl="0" algn="l">
              <a:lnSpc>
                <a:spcPct val="90000"/>
              </a:lnSpc>
              <a:spcBef>
                <a:spcPts val="1600"/>
              </a:spcBef>
              <a:spcAft>
                <a:spcPts val="0"/>
              </a:spcAft>
              <a:buClr>
                <a:schemeClr val="dk1"/>
              </a:buClr>
              <a:buSzPts val="1800"/>
              <a:buChar char="■"/>
              <a:defRPr/>
            </a:lvl6pPr>
            <a:lvl7pPr indent="-342900" lvl="6" marL="3200400" rtl="0" algn="l">
              <a:lnSpc>
                <a:spcPct val="90000"/>
              </a:lnSpc>
              <a:spcBef>
                <a:spcPts val="1600"/>
              </a:spcBef>
              <a:spcAft>
                <a:spcPts val="0"/>
              </a:spcAft>
              <a:buClr>
                <a:schemeClr val="dk1"/>
              </a:buClr>
              <a:buSzPts val="1800"/>
              <a:buChar char="●"/>
              <a:defRPr/>
            </a:lvl7pPr>
            <a:lvl8pPr indent="-342900" lvl="7" marL="3657600" rtl="0" algn="l">
              <a:lnSpc>
                <a:spcPct val="90000"/>
              </a:lnSpc>
              <a:spcBef>
                <a:spcPts val="1600"/>
              </a:spcBef>
              <a:spcAft>
                <a:spcPts val="0"/>
              </a:spcAft>
              <a:buClr>
                <a:schemeClr val="dk1"/>
              </a:buClr>
              <a:buSzPts val="1800"/>
              <a:buChar char="○"/>
              <a:defRPr/>
            </a:lvl8pPr>
            <a:lvl9pPr indent="-342900" lvl="8" marL="4114800" rtl="0" algn="l">
              <a:lnSpc>
                <a:spcPct val="90000"/>
              </a:lnSpc>
              <a:spcBef>
                <a:spcPts val="1600"/>
              </a:spcBef>
              <a:spcAft>
                <a:spcPts val="1600"/>
              </a:spcAft>
              <a:buClr>
                <a:schemeClr val="dk1"/>
              </a:buClr>
              <a:buSzPts val="1800"/>
              <a:buChar char="■"/>
              <a:defRPr/>
            </a:lvl9pPr>
          </a:lstStyle>
          <a:p/>
        </p:txBody>
      </p:sp>
      <p:sp>
        <p:nvSpPr>
          <p:cNvPr id="53" name="Google Shape;53;p13"/>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4" name="Google Shape;54;p1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5" name="Google Shape;55;p1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415600" y="2867800"/>
            <a:ext cx="11360700" cy="1122300"/>
          </a:xfrm>
          <a:prstGeom prst="rect">
            <a:avLst/>
          </a:prstGeom>
        </p:spPr>
        <p:txBody>
          <a:bodyPr anchorCtr="0" anchor="ctr" bIns="121900" lIns="121900" spcFirstLastPara="1" rIns="121900" wrap="square" tIns="12190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3"/>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18" name="Google Shape;18;p4"/>
          <p:cNvSpPr txBox="1"/>
          <p:nvPr>
            <p:ph idx="1" type="body"/>
          </p:nvPr>
        </p:nvSpPr>
        <p:spPr>
          <a:xfrm>
            <a:off x="415600" y="1536633"/>
            <a:ext cx="11360700" cy="4555200"/>
          </a:xfrm>
          <a:prstGeom prst="rect">
            <a:avLst/>
          </a:prstGeom>
        </p:spPr>
        <p:txBody>
          <a:bodyPr anchorCtr="0" anchor="t" bIns="121900" lIns="121900" spcFirstLastPara="1" rIns="121900" wrap="square" tIns="121900">
            <a:normAutofit/>
          </a:bodyPr>
          <a:lstStyle>
            <a:lvl1pPr indent="-381000" lvl="0" marL="457200">
              <a:spcBef>
                <a:spcPts val="0"/>
              </a:spcBef>
              <a:spcAft>
                <a:spcPts val="0"/>
              </a:spcAft>
              <a:buSzPts val="2400"/>
              <a:buChar char="●"/>
              <a:defRPr/>
            </a:lvl1pPr>
            <a:lvl2pPr indent="-349250" lvl="1" marL="914400">
              <a:spcBef>
                <a:spcPts val="0"/>
              </a:spcBef>
              <a:spcAft>
                <a:spcPts val="0"/>
              </a:spcAft>
              <a:buSzPts val="1900"/>
              <a:buChar char="○"/>
              <a:defRPr/>
            </a:lvl2pPr>
            <a:lvl3pPr indent="-349250" lvl="2" marL="1371600">
              <a:spcBef>
                <a:spcPts val="0"/>
              </a:spcBef>
              <a:spcAft>
                <a:spcPts val="0"/>
              </a:spcAft>
              <a:buSzPts val="1900"/>
              <a:buChar char="■"/>
              <a:defRPr/>
            </a:lvl3pPr>
            <a:lvl4pPr indent="-349250" lvl="3" marL="1828800">
              <a:spcBef>
                <a:spcPts val="0"/>
              </a:spcBef>
              <a:spcAft>
                <a:spcPts val="0"/>
              </a:spcAft>
              <a:buSzPts val="1900"/>
              <a:buChar char="●"/>
              <a:defRPr/>
            </a:lvl4pPr>
            <a:lvl5pPr indent="-349250" lvl="4" marL="2286000">
              <a:spcBef>
                <a:spcPts val="0"/>
              </a:spcBef>
              <a:spcAft>
                <a:spcPts val="0"/>
              </a:spcAft>
              <a:buSzPts val="1900"/>
              <a:buChar char="○"/>
              <a:defRPr/>
            </a:lvl5pPr>
            <a:lvl6pPr indent="-349250" lvl="5" marL="2743200">
              <a:spcBef>
                <a:spcPts val="0"/>
              </a:spcBef>
              <a:spcAft>
                <a:spcPts val="0"/>
              </a:spcAft>
              <a:buSzPts val="1900"/>
              <a:buChar char="■"/>
              <a:defRPr/>
            </a:lvl6pPr>
            <a:lvl7pPr indent="-349250" lvl="6" marL="3200400">
              <a:spcBef>
                <a:spcPts val="0"/>
              </a:spcBef>
              <a:spcAft>
                <a:spcPts val="0"/>
              </a:spcAft>
              <a:buSzPts val="1900"/>
              <a:buChar char="●"/>
              <a:defRPr/>
            </a:lvl7pPr>
            <a:lvl8pPr indent="-349250" lvl="7" marL="3657600">
              <a:spcBef>
                <a:spcPts val="0"/>
              </a:spcBef>
              <a:spcAft>
                <a:spcPts val="0"/>
              </a:spcAft>
              <a:buSzPts val="1900"/>
              <a:buChar char="○"/>
              <a:defRPr/>
            </a:lvl8pPr>
            <a:lvl9pPr indent="-349250" lvl="8" marL="4114800">
              <a:spcBef>
                <a:spcPts val="0"/>
              </a:spcBef>
              <a:spcAft>
                <a:spcPts val="0"/>
              </a:spcAft>
              <a:buSzPts val="1900"/>
              <a:buChar char="■"/>
              <a:defRPr/>
            </a:lvl9pPr>
          </a:lstStyle>
          <a:p/>
        </p:txBody>
      </p:sp>
      <p:sp>
        <p:nvSpPr>
          <p:cNvPr id="19" name="Google Shape;19;p4"/>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22" name="Google Shape;22;p5"/>
          <p:cNvSpPr txBox="1"/>
          <p:nvPr>
            <p:ph idx="1" type="body"/>
          </p:nvPr>
        </p:nvSpPr>
        <p:spPr>
          <a:xfrm>
            <a:off x="415600" y="1536633"/>
            <a:ext cx="5333100" cy="45552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23" name="Google Shape;23;p5"/>
          <p:cNvSpPr txBox="1"/>
          <p:nvPr>
            <p:ph idx="2" type="body"/>
          </p:nvPr>
        </p:nvSpPr>
        <p:spPr>
          <a:xfrm>
            <a:off x="6443200" y="1536633"/>
            <a:ext cx="5333100" cy="45552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24" name="Google Shape;24;p5"/>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27" name="Google Shape;27;p6"/>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415600" y="740800"/>
            <a:ext cx="3744000" cy="1007700"/>
          </a:xfrm>
          <a:prstGeom prst="rect">
            <a:avLst/>
          </a:prstGeom>
        </p:spPr>
        <p:txBody>
          <a:bodyPr anchorCtr="0" anchor="b" bIns="121900" lIns="121900" spcFirstLastPara="1" rIns="121900" wrap="square" tIns="12190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30" name="Google Shape;30;p7"/>
          <p:cNvSpPr txBox="1"/>
          <p:nvPr>
            <p:ph idx="1" type="body"/>
          </p:nvPr>
        </p:nvSpPr>
        <p:spPr>
          <a:xfrm>
            <a:off x="415600" y="1852800"/>
            <a:ext cx="3744000" cy="4239300"/>
          </a:xfrm>
          <a:prstGeom prst="rect">
            <a:avLst/>
          </a:prstGeom>
        </p:spPr>
        <p:txBody>
          <a:bodyPr anchorCtr="0" anchor="t" bIns="121900" lIns="121900" spcFirstLastPara="1" rIns="121900" wrap="square" tIns="121900">
            <a:normAutofit/>
          </a:bodyPr>
          <a:lstStyle>
            <a:lvl1pPr indent="-330200" lvl="0" marL="457200">
              <a:spcBef>
                <a:spcPts val="0"/>
              </a:spcBef>
              <a:spcAft>
                <a:spcPts val="0"/>
              </a:spcAft>
              <a:buSzPts val="1600"/>
              <a:buChar char="●"/>
              <a:defRPr sz="16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31" name="Google Shape;31;p7"/>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653667" y="600200"/>
            <a:ext cx="8490300" cy="5454300"/>
          </a:xfrm>
          <a:prstGeom prst="rect">
            <a:avLst/>
          </a:prstGeom>
        </p:spPr>
        <p:txBody>
          <a:bodyPr anchorCtr="0" anchor="ctr" bIns="121900" lIns="121900" spcFirstLastPara="1" rIns="121900" wrap="square" tIns="121900">
            <a:normAutofit/>
          </a:bodyPr>
          <a:lstStyle>
            <a:lvl1pPr lvl="0">
              <a:spcBef>
                <a:spcPts val="0"/>
              </a:spcBef>
              <a:spcAft>
                <a:spcPts val="0"/>
              </a:spcAft>
              <a:buSzPts val="6400"/>
              <a:buNone/>
              <a:defRPr sz="6400"/>
            </a:lvl1pPr>
            <a:lvl2pPr lvl="1">
              <a:spcBef>
                <a:spcPts val="0"/>
              </a:spcBef>
              <a:spcAft>
                <a:spcPts val="0"/>
              </a:spcAft>
              <a:buSzPts val="6400"/>
              <a:buNone/>
              <a:defRPr sz="6400"/>
            </a:lvl2pPr>
            <a:lvl3pPr lvl="2">
              <a:spcBef>
                <a:spcPts val="0"/>
              </a:spcBef>
              <a:spcAft>
                <a:spcPts val="0"/>
              </a:spcAft>
              <a:buSzPts val="6400"/>
              <a:buNone/>
              <a:defRPr sz="6400"/>
            </a:lvl3pPr>
            <a:lvl4pPr lvl="3">
              <a:spcBef>
                <a:spcPts val="0"/>
              </a:spcBef>
              <a:spcAft>
                <a:spcPts val="0"/>
              </a:spcAft>
              <a:buSzPts val="6400"/>
              <a:buNone/>
              <a:defRPr sz="6400"/>
            </a:lvl4pPr>
            <a:lvl5pPr lvl="4">
              <a:spcBef>
                <a:spcPts val="0"/>
              </a:spcBef>
              <a:spcAft>
                <a:spcPts val="0"/>
              </a:spcAft>
              <a:buSzPts val="6400"/>
              <a:buNone/>
              <a:defRPr sz="6400"/>
            </a:lvl5pPr>
            <a:lvl6pPr lvl="5">
              <a:spcBef>
                <a:spcPts val="0"/>
              </a:spcBef>
              <a:spcAft>
                <a:spcPts val="0"/>
              </a:spcAft>
              <a:buSzPts val="6400"/>
              <a:buNone/>
              <a:defRPr sz="6400"/>
            </a:lvl6pPr>
            <a:lvl7pPr lvl="6">
              <a:spcBef>
                <a:spcPts val="0"/>
              </a:spcBef>
              <a:spcAft>
                <a:spcPts val="0"/>
              </a:spcAft>
              <a:buSzPts val="6400"/>
              <a:buNone/>
              <a:defRPr sz="6400"/>
            </a:lvl7pPr>
            <a:lvl8pPr lvl="7">
              <a:spcBef>
                <a:spcPts val="0"/>
              </a:spcBef>
              <a:spcAft>
                <a:spcPts val="0"/>
              </a:spcAft>
              <a:buSzPts val="6400"/>
              <a:buNone/>
              <a:defRPr sz="6400"/>
            </a:lvl8pPr>
            <a:lvl9pPr lvl="8">
              <a:spcBef>
                <a:spcPts val="0"/>
              </a:spcBef>
              <a:spcAft>
                <a:spcPts val="0"/>
              </a:spcAft>
              <a:buSzPts val="6400"/>
              <a:buNone/>
              <a:defRPr sz="6400"/>
            </a:lvl9pPr>
          </a:lstStyle>
          <a:p/>
        </p:txBody>
      </p:sp>
      <p:sp>
        <p:nvSpPr>
          <p:cNvPr id="34" name="Google Shape;34;p8"/>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6096000" y="-167"/>
            <a:ext cx="6096000" cy="68580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354000" y="1644233"/>
            <a:ext cx="5393700" cy="19764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5600"/>
              <a:buNone/>
              <a:defRPr sz="5600"/>
            </a:lvl1pPr>
            <a:lvl2pPr lvl="1" algn="ctr">
              <a:spcBef>
                <a:spcPts val="0"/>
              </a:spcBef>
              <a:spcAft>
                <a:spcPts val="0"/>
              </a:spcAft>
              <a:buSzPts val="5600"/>
              <a:buNone/>
              <a:defRPr sz="5600"/>
            </a:lvl2pPr>
            <a:lvl3pPr lvl="2" algn="ctr">
              <a:spcBef>
                <a:spcPts val="0"/>
              </a:spcBef>
              <a:spcAft>
                <a:spcPts val="0"/>
              </a:spcAft>
              <a:buSzPts val="5600"/>
              <a:buNone/>
              <a:defRPr sz="5600"/>
            </a:lvl3pPr>
            <a:lvl4pPr lvl="3" algn="ctr">
              <a:spcBef>
                <a:spcPts val="0"/>
              </a:spcBef>
              <a:spcAft>
                <a:spcPts val="0"/>
              </a:spcAft>
              <a:buSzPts val="5600"/>
              <a:buNone/>
              <a:defRPr sz="5600"/>
            </a:lvl4pPr>
            <a:lvl5pPr lvl="4" algn="ctr">
              <a:spcBef>
                <a:spcPts val="0"/>
              </a:spcBef>
              <a:spcAft>
                <a:spcPts val="0"/>
              </a:spcAft>
              <a:buSzPts val="5600"/>
              <a:buNone/>
              <a:defRPr sz="5600"/>
            </a:lvl5pPr>
            <a:lvl6pPr lvl="5" algn="ctr">
              <a:spcBef>
                <a:spcPts val="0"/>
              </a:spcBef>
              <a:spcAft>
                <a:spcPts val="0"/>
              </a:spcAft>
              <a:buSzPts val="5600"/>
              <a:buNone/>
              <a:defRPr sz="5600"/>
            </a:lvl6pPr>
            <a:lvl7pPr lvl="6" algn="ctr">
              <a:spcBef>
                <a:spcPts val="0"/>
              </a:spcBef>
              <a:spcAft>
                <a:spcPts val="0"/>
              </a:spcAft>
              <a:buSzPts val="5600"/>
              <a:buNone/>
              <a:defRPr sz="5600"/>
            </a:lvl7pPr>
            <a:lvl8pPr lvl="7" algn="ctr">
              <a:spcBef>
                <a:spcPts val="0"/>
              </a:spcBef>
              <a:spcAft>
                <a:spcPts val="0"/>
              </a:spcAft>
              <a:buSzPts val="5600"/>
              <a:buNone/>
              <a:defRPr sz="5600"/>
            </a:lvl8pPr>
            <a:lvl9pPr lvl="8" algn="ctr">
              <a:spcBef>
                <a:spcPts val="0"/>
              </a:spcBef>
              <a:spcAft>
                <a:spcPts val="0"/>
              </a:spcAft>
              <a:buSzPts val="5600"/>
              <a:buNone/>
              <a:defRPr sz="5600"/>
            </a:lvl9pPr>
          </a:lstStyle>
          <a:p/>
        </p:txBody>
      </p:sp>
      <p:sp>
        <p:nvSpPr>
          <p:cNvPr id="38" name="Google Shape;38;p9"/>
          <p:cNvSpPr txBox="1"/>
          <p:nvPr>
            <p:ph idx="1" type="subTitle"/>
          </p:nvPr>
        </p:nvSpPr>
        <p:spPr>
          <a:xfrm>
            <a:off x="354000" y="3737433"/>
            <a:ext cx="5393700" cy="16467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39" name="Google Shape;39;p9"/>
          <p:cNvSpPr txBox="1"/>
          <p:nvPr>
            <p:ph idx="2" type="body"/>
          </p:nvPr>
        </p:nvSpPr>
        <p:spPr>
          <a:xfrm>
            <a:off x="6586000" y="965433"/>
            <a:ext cx="5115900" cy="4926900"/>
          </a:xfrm>
          <a:prstGeom prst="rect">
            <a:avLst/>
          </a:prstGeom>
        </p:spPr>
        <p:txBody>
          <a:bodyPr anchorCtr="0" anchor="ctr" bIns="121900" lIns="121900" spcFirstLastPara="1" rIns="121900" wrap="square" tIns="121900">
            <a:normAutofit/>
          </a:bodyPr>
          <a:lstStyle>
            <a:lvl1pPr indent="-381000" lvl="0" marL="457200">
              <a:spcBef>
                <a:spcPts val="0"/>
              </a:spcBef>
              <a:spcAft>
                <a:spcPts val="0"/>
              </a:spcAft>
              <a:buSzPts val="2400"/>
              <a:buChar char="●"/>
              <a:defRPr/>
            </a:lvl1pPr>
            <a:lvl2pPr indent="-349250" lvl="1" marL="914400">
              <a:spcBef>
                <a:spcPts val="0"/>
              </a:spcBef>
              <a:spcAft>
                <a:spcPts val="0"/>
              </a:spcAft>
              <a:buSzPts val="1900"/>
              <a:buChar char="○"/>
              <a:defRPr/>
            </a:lvl2pPr>
            <a:lvl3pPr indent="-349250" lvl="2" marL="1371600">
              <a:spcBef>
                <a:spcPts val="0"/>
              </a:spcBef>
              <a:spcAft>
                <a:spcPts val="0"/>
              </a:spcAft>
              <a:buSzPts val="1900"/>
              <a:buChar char="■"/>
              <a:defRPr/>
            </a:lvl3pPr>
            <a:lvl4pPr indent="-349250" lvl="3" marL="1828800">
              <a:spcBef>
                <a:spcPts val="0"/>
              </a:spcBef>
              <a:spcAft>
                <a:spcPts val="0"/>
              </a:spcAft>
              <a:buSzPts val="1900"/>
              <a:buChar char="●"/>
              <a:defRPr/>
            </a:lvl4pPr>
            <a:lvl5pPr indent="-349250" lvl="4" marL="2286000">
              <a:spcBef>
                <a:spcPts val="0"/>
              </a:spcBef>
              <a:spcAft>
                <a:spcPts val="0"/>
              </a:spcAft>
              <a:buSzPts val="1900"/>
              <a:buChar char="○"/>
              <a:defRPr/>
            </a:lvl5pPr>
            <a:lvl6pPr indent="-349250" lvl="5" marL="2743200">
              <a:spcBef>
                <a:spcPts val="0"/>
              </a:spcBef>
              <a:spcAft>
                <a:spcPts val="0"/>
              </a:spcAft>
              <a:buSzPts val="1900"/>
              <a:buChar char="■"/>
              <a:defRPr/>
            </a:lvl6pPr>
            <a:lvl7pPr indent="-349250" lvl="6" marL="3200400">
              <a:spcBef>
                <a:spcPts val="0"/>
              </a:spcBef>
              <a:spcAft>
                <a:spcPts val="0"/>
              </a:spcAft>
              <a:buSzPts val="1900"/>
              <a:buChar char="●"/>
              <a:defRPr/>
            </a:lvl7pPr>
            <a:lvl8pPr indent="-349250" lvl="7" marL="3657600">
              <a:spcBef>
                <a:spcPts val="0"/>
              </a:spcBef>
              <a:spcAft>
                <a:spcPts val="0"/>
              </a:spcAft>
              <a:buSzPts val="1900"/>
              <a:buChar char="○"/>
              <a:defRPr/>
            </a:lvl8pPr>
            <a:lvl9pPr indent="-349250" lvl="8" marL="4114800">
              <a:spcBef>
                <a:spcPts val="0"/>
              </a:spcBef>
              <a:spcAft>
                <a:spcPts val="0"/>
              </a:spcAft>
              <a:buSzPts val="1900"/>
              <a:buChar char="■"/>
              <a:defRPr/>
            </a:lvl9pPr>
          </a:lstStyle>
          <a:p/>
        </p:txBody>
      </p:sp>
      <p:sp>
        <p:nvSpPr>
          <p:cNvPr id="40" name="Google Shape;40;p9"/>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415600" y="5640767"/>
            <a:ext cx="7998300" cy="806700"/>
          </a:xfrm>
          <a:prstGeom prst="rect">
            <a:avLst/>
          </a:prstGeom>
        </p:spPr>
        <p:txBody>
          <a:bodyPr anchorCtr="0" anchor="ctr" bIns="121900" lIns="121900" spcFirstLastPara="1" rIns="121900" wrap="square" tIns="121900">
            <a:normAutofit/>
          </a:bodyPr>
          <a:lstStyle>
            <a:lvl1pPr indent="-228600" lvl="0" marL="457200">
              <a:lnSpc>
                <a:spcPct val="100000"/>
              </a:lnSpc>
              <a:spcBef>
                <a:spcPts val="0"/>
              </a:spcBef>
              <a:spcAft>
                <a:spcPts val="0"/>
              </a:spcAft>
              <a:buSzPts val="2400"/>
              <a:buNone/>
              <a:defRPr/>
            </a:lvl1pPr>
          </a:lstStyle>
          <a:p/>
        </p:txBody>
      </p:sp>
      <p:sp>
        <p:nvSpPr>
          <p:cNvPr id="43" name="Google Shape;43;p10"/>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a:spcBef>
                <a:spcPts val="0"/>
              </a:spcBef>
              <a:spcAft>
                <a:spcPts val="0"/>
              </a:spcAft>
              <a:buClr>
                <a:schemeClr val="dk1"/>
              </a:buClr>
              <a:buSzPts val="3700"/>
              <a:buNone/>
              <a:defRPr sz="3700">
                <a:solidFill>
                  <a:schemeClr val="dk1"/>
                </a:solidFill>
              </a:defRPr>
            </a:lvl1pPr>
            <a:lvl2pPr lvl="1">
              <a:spcBef>
                <a:spcPts val="0"/>
              </a:spcBef>
              <a:spcAft>
                <a:spcPts val="0"/>
              </a:spcAft>
              <a:buClr>
                <a:schemeClr val="dk1"/>
              </a:buClr>
              <a:buSzPts val="3700"/>
              <a:buNone/>
              <a:defRPr sz="3700">
                <a:solidFill>
                  <a:schemeClr val="dk1"/>
                </a:solidFill>
              </a:defRPr>
            </a:lvl2pPr>
            <a:lvl3pPr lvl="2">
              <a:spcBef>
                <a:spcPts val="0"/>
              </a:spcBef>
              <a:spcAft>
                <a:spcPts val="0"/>
              </a:spcAft>
              <a:buClr>
                <a:schemeClr val="dk1"/>
              </a:buClr>
              <a:buSzPts val="3700"/>
              <a:buNone/>
              <a:defRPr sz="3700">
                <a:solidFill>
                  <a:schemeClr val="dk1"/>
                </a:solidFill>
              </a:defRPr>
            </a:lvl3pPr>
            <a:lvl4pPr lvl="3">
              <a:spcBef>
                <a:spcPts val="0"/>
              </a:spcBef>
              <a:spcAft>
                <a:spcPts val="0"/>
              </a:spcAft>
              <a:buClr>
                <a:schemeClr val="dk1"/>
              </a:buClr>
              <a:buSzPts val="3700"/>
              <a:buNone/>
              <a:defRPr sz="3700">
                <a:solidFill>
                  <a:schemeClr val="dk1"/>
                </a:solidFill>
              </a:defRPr>
            </a:lvl4pPr>
            <a:lvl5pPr lvl="4">
              <a:spcBef>
                <a:spcPts val="0"/>
              </a:spcBef>
              <a:spcAft>
                <a:spcPts val="0"/>
              </a:spcAft>
              <a:buClr>
                <a:schemeClr val="dk1"/>
              </a:buClr>
              <a:buSzPts val="3700"/>
              <a:buNone/>
              <a:defRPr sz="3700">
                <a:solidFill>
                  <a:schemeClr val="dk1"/>
                </a:solidFill>
              </a:defRPr>
            </a:lvl5pPr>
            <a:lvl6pPr lvl="5">
              <a:spcBef>
                <a:spcPts val="0"/>
              </a:spcBef>
              <a:spcAft>
                <a:spcPts val="0"/>
              </a:spcAft>
              <a:buClr>
                <a:schemeClr val="dk1"/>
              </a:buClr>
              <a:buSzPts val="3700"/>
              <a:buNone/>
              <a:defRPr sz="3700">
                <a:solidFill>
                  <a:schemeClr val="dk1"/>
                </a:solidFill>
              </a:defRPr>
            </a:lvl6pPr>
            <a:lvl7pPr lvl="6">
              <a:spcBef>
                <a:spcPts val="0"/>
              </a:spcBef>
              <a:spcAft>
                <a:spcPts val="0"/>
              </a:spcAft>
              <a:buClr>
                <a:schemeClr val="dk1"/>
              </a:buClr>
              <a:buSzPts val="3700"/>
              <a:buNone/>
              <a:defRPr sz="3700">
                <a:solidFill>
                  <a:schemeClr val="dk1"/>
                </a:solidFill>
              </a:defRPr>
            </a:lvl7pPr>
            <a:lvl8pPr lvl="7">
              <a:spcBef>
                <a:spcPts val="0"/>
              </a:spcBef>
              <a:spcAft>
                <a:spcPts val="0"/>
              </a:spcAft>
              <a:buClr>
                <a:schemeClr val="dk1"/>
              </a:buClr>
              <a:buSzPts val="3700"/>
              <a:buNone/>
              <a:defRPr sz="3700">
                <a:solidFill>
                  <a:schemeClr val="dk1"/>
                </a:solidFill>
              </a:defRPr>
            </a:lvl8pPr>
            <a:lvl9pPr lvl="8">
              <a:spcBef>
                <a:spcPts val="0"/>
              </a:spcBef>
              <a:spcAft>
                <a:spcPts val="0"/>
              </a:spcAft>
              <a:buClr>
                <a:schemeClr val="dk1"/>
              </a:buClr>
              <a:buSzPts val="3700"/>
              <a:buNone/>
              <a:defRPr sz="3700">
                <a:solidFill>
                  <a:schemeClr val="dk1"/>
                </a:solidFill>
              </a:defRPr>
            </a:lvl9pPr>
          </a:lstStyle>
          <a:p/>
        </p:txBody>
      </p:sp>
      <p:sp>
        <p:nvSpPr>
          <p:cNvPr id="7" name="Google Shape;7;p1"/>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lvl1pPr indent="-381000" lvl="0" marL="457200">
              <a:lnSpc>
                <a:spcPct val="115000"/>
              </a:lnSpc>
              <a:spcBef>
                <a:spcPts val="0"/>
              </a:spcBef>
              <a:spcAft>
                <a:spcPts val="0"/>
              </a:spcAft>
              <a:buClr>
                <a:schemeClr val="dk2"/>
              </a:buClr>
              <a:buSzPts val="2400"/>
              <a:buChar char="●"/>
              <a:defRPr sz="2400">
                <a:solidFill>
                  <a:schemeClr val="dk2"/>
                </a:solidFill>
              </a:defRPr>
            </a:lvl1pPr>
            <a:lvl2pPr indent="-349250" lvl="1" marL="914400">
              <a:lnSpc>
                <a:spcPct val="115000"/>
              </a:lnSpc>
              <a:spcBef>
                <a:spcPts val="0"/>
              </a:spcBef>
              <a:spcAft>
                <a:spcPts val="0"/>
              </a:spcAft>
              <a:buClr>
                <a:schemeClr val="dk2"/>
              </a:buClr>
              <a:buSzPts val="1900"/>
              <a:buChar char="○"/>
              <a:defRPr sz="1900">
                <a:solidFill>
                  <a:schemeClr val="dk2"/>
                </a:solidFill>
              </a:defRPr>
            </a:lvl2pPr>
            <a:lvl3pPr indent="-349250" lvl="2" marL="1371600">
              <a:lnSpc>
                <a:spcPct val="115000"/>
              </a:lnSpc>
              <a:spcBef>
                <a:spcPts val="0"/>
              </a:spcBef>
              <a:spcAft>
                <a:spcPts val="0"/>
              </a:spcAft>
              <a:buClr>
                <a:schemeClr val="dk2"/>
              </a:buClr>
              <a:buSzPts val="1900"/>
              <a:buChar char="■"/>
              <a:defRPr sz="1900">
                <a:solidFill>
                  <a:schemeClr val="dk2"/>
                </a:solidFill>
              </a:defRPr>
            </a:lvl3pPr>
            <a:lvl4pPr indent="-349250" lvl="3" marL="1828800">
              <a:lnSpc>
                <a:spcPct val="115000"/>
              </a:lnSpc>
              <a:spcBef>
                <a:spcPts val="0"/>
              </a:spcBef>
              <a:spcAft>
                <a:spcPts val="0"/>
              </a:spcAft>
              <a:buClr>
                <a:schemeClr val="dk2"/>
              </a:buClr>
              <a:buSzPts val="1900"/>
              <a:buChar char="●"/>
              <a:defRPr sz="1900">
                <a:solidFill>
                  <a:schemeClr val="dk2"/>
                </a:solidFill>
              </a:defRPr>
            </a:lvl4pPr>
            <a:lvl5pPr indent="-349250" lvl="4" marL="2286000">
              <a:lnSpc>
                <a:spcPct val="115000"/>
              </a:lnSpc>
              <a:spcBef>
                <a:spcPts val="0"/>
              </a:spcBef>
              <a:spcAft>
                <a:spcPts val="0"/>
              </a:spcAft>
              <a:buClr>
                <a:schemeClr val="dk2"/>
              </a:buClr>
              <a:buSzPts val="1900"/>
              <a:buChar char="○"/>
              <a:defRPr sz="1900">
                <a:solidFill>
                  <a:schemeClr val="dk2"/>
                </a:solidFill>
              </a:defRPr>
            </a:lvl5pPr>
            <a:lvl6pPr indent="-349250" lvl="5" marL="2743200">
              <a:lnSpc>
                <a:spcPct val="115000"/>
              </a:lnSpc>
              <a:spcBef>
                <a:spcPts val="0"/>
              </a:spcBef>
              <a:spcAft>
                <a:spcPts val="0"/>
              </a:spcAft>
              <a:buClr>
                <a:schemeClr val="dk2"/>
              </a:buClr>
              <a:buSzPts val="1900"/>
              <a:buChar char="■"/>
              <a:defRPr sz="1900">
                <a:solidFill>
                  <a:schemeClr val="dk2"/>
                </a:solidFill>
              </a:defRPr>
            </a:lvl6pPr>
            <a:lvl7pPr indent="-349250" lvl="6" marL="3200400">
              <a:lnSpc>
                <a:spcPct val="115000"/>
              </a:lnSpc>
              <a:spcBef>
                <a:spcPts val="0"/>
              </a:spcBef>
              <a:spcAft>
                <a:spcPts val="0"/>
              </a:spcAft>
              <a:buClr>
                <a:schemeClr val="dk2"/>
              </a:buClr>
              <a:buSzPts val="1900"/>
              <a:buChar char="●"/>
              <a:defRPr sz="1900">
                <a:solidFill>
                  <a:schemeClr val="dk2"/>
                </a:solidFill>
              </a:defRPr>
            </a:lvl7pPr>
            <a:lvl8pPr indent="-349250" lvl="7" marL="3657600">
              <a:lnSpc>
                <a:spcPct val="115000"/>
              </a:lnSpc>
              <a:spcBef>
                <a:spcPts val="0"/>
              </a:spcBef>
              <a:spcAft>
                <a:spcPts val="0"/>
              </a:spcAft>
              <a:buClr>
                <a:schemeClr val="dk2"/>
              </a:buClr>
              <a:buSzPts val="1900"/>
              <a:buChar char="○"/>
              <a:defRPr sz="1900">
                <a:solidFill>
                  <a:schemeClr val="dk2"/>
                </a:solidFill>
              </a:defRPr>
            </a:lvl8pPr>
            <a:lvl9pPr indent="-349250" lvl="8" marL="4114800">
              <a:lnSpc>
                <a:spcPct val="115000"/>
              </a:lnSpc>
              <a:spcBef>
                <a:spcPts val="0"/>
              </a:spcBef>
              <a:spcAft>
                <a:spcPts val="0"/>
              </a:spcAft>
              <a:buClr>
                <a:schemeClr val="dk2"/>
              </a:buClr>
              <a:buSzPts val="1900"/>
              <a:buChar char="■"/>
              <a:defRPr sz="1900">
                <a:solidFill>
                  <a:schemeClr val="dk2"/>
                </a:solidFill>
              </a:defRPr>
            </a:lvl9pPr>
          </a:lstStyle>
          <a:p/>
        </p:txBody>
      </p:sp>
      <p:sp>
        <p:nvSpPr>
          <p:cNvPr id="8" name="Google Shape;8;p1"/>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indent="0" lvl="0" marL="0" rtl="0" algn="r">
              <a:spcBef>
                <a:spcPts val="0"/>
              </a:spcBef>
              <a:spcAft>
                <a:spcPts val="0"/>
              </a:spcAft>
              <a:buNone/>
            </a:pPr>
            <a:fld id="{00000000-1234-1234-1234-123412341234}" type="slidenum">
              <a:rPr lang="es-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2.jp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5.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9" name="Shape 59"/>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1" name="Shape 111"/>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3" name="Shape 63"/>
        <p:cNvGrpSpPr/>
        <p:nvPr/>
      </p:nvGrpSpPr>
      <p:grpSpPr>
        <a:xfrm>
          <a:off x="0" y="0"/>
          <a:ext cx="0" cy="0"/>
          <a:chOff x="0" y="0"/>
          <a:chExt cx="0" cy="0"/>
        </a:xfrm>
      </p:grpSpPr>
      <p:sp>
        <p:nvSpPr>
          <p:cNvPr id="64" name="Google Shape;64;p15"/>
          <p:cNvSpPr txBox="1"/>
          <p:nvPr/>
        </p:nvSpPr>
        <p:spPr>
          <a:xfrm>
            <a:off x="293214" y="1601493"/>
            <a:ext cx="9021300" cy="15699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ES" sz="4800">
                <a:solidFill>
                  <a:schemeClr val="lt1"/>
                </a:solidFill>
                <a:latin typeface="Calibri"/>
                <a:ea typeface="Calibri"/>
                <a:cs typeface="Calibri"/>
                <a:sym typeface="Calibri"/>
              </a:rPr>
              <a:t>IA EN LA INDUSTRIA </a:t>
            </a:r>
            <a:endParaRPr b="1" sz="4800">
              <a:solidFill>
                <a:schemeClr val="lt1"/>
              </a:solidFill>
              <a:latin typeface="Calibri"/>
              <a:ea typeface="Calibri"/>
              <a:cs typeface="Calibri"/>
              <a:sym typeface="Calibri"/>
            </a:endParaRPr>
          </a:p>
          <a:p>
            <a:pPr indent="0" lvl="0" marL="0" marR="0" rtl="0" algn="ctr">
              <a:spcBef>
                <a:spcPts val="0"/>
              </a:spcBef>
              <a:spcAft>
                <a:spcPts val="0"/>
              </a:spcAft>
              <a:buNone/>
            </a:pPr>
            <a:r>
              <a:rPr b="1" lang="es-ES" sz="4800">
                <a:solidFill>
                  <a:schemeClr val="lt1"/>
                </a:solidFill>
                <a:latin typeface="Calibri"/>
                <a:ea typeface="Calibri"/>
                <a:cs typeface="Calibri"/>
                <a:sym typeface="Calibri"/>
              </a:rPr>
              <a:t>DE LA SALUD</a:t>
            </a:r>
            <a:endParaRPr b="1" i="0" sz="4800" u="none" cap="none" strike="noStrike">
              <a:solidFill>
                <a:schemeClr val="lt1"/>
              </a:solidFill>
              <a:latin typeface="Calibri"/>
              <a:ea typeface="Calibri"/>
              <a:cs typeface="Calibri"/>
              <a:sym typeface="Calibri"/>
            </a:endParaRPr>
          </a:p>
        </p:txBody>
      </p:sp>
      <p:sp>
        <p:nvSpPr>
          <p:cNvPr id="65" name="Google Shape;65;p15"/>
          <p:cNvSpPr txBox="1"/>
          <p:nvPr/>
        </p:nvSpPr>
        <p:spPr>
          <a:xfrm>
            <a:off x="0" y="3428577"/>
            <a:ext cx="9432000" cy="15699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ES" sz="3200">
                <a:solidFill>
                  <a:schemeClr val="lt1"/>
                </a:solidFill>
                <a:latin typeface="Cambria"/>
                <a:ea typeface="Cambria"/>
                <a:cs typeface="Cambria"/>
                <a:sym typeface="Cambria"/>
              </a:rPr>
              <a:t>Brayan Castellanos</a:t>
            </a:r>
            <a:endParaRPr sz="3200">
              <a:solidFill>
                <a:schemeClr val="lt1"/>
              </a:solidFill>
              <a:latin typeface="Cambria"/>
              <a:ea typeface="Cambria"/>
              <a:cs typeface="Cambria"/>
              <a:sym typeface="Cambria"/>
            </a:endParaRPr>
          </a:p>
          <a:p>
            <a:pPr indent="0" lvl="0" marL="0" marR="0" rtl="0" algn="ctr">
              <a:spcBef>
                <a:spcPts val="0"/>
              </a:spcBef>
              <a:spcAft>
                <a:spcPts val="0"/>
              </a:spcAft>
              <a:buNone/>
            </a:pPr>
            <a:r>
              <a:rPr lang="es-ES" sz="3200">
                <a:solidFill>
                  <a:schemeClr val="lt1"/>
                </a:solidFill>
                <a:latin typeface="Cambria"/>
                <a:ea typeface="Cambria"/>
                <a:cs typeface="Cambria"/>
                <a:sym typeface="Cambria"/>
              </a:rPr>
              <a:t>Jeferson Alvarez</a:t>
            </a:r>
            <a:endParaRPr sz="3200">
              <a:solidFill>
                <a:schemeClr val="lt1"/>
              </a:solidFill>
              <a:latin typeface="Cambria"/>
              <a:ea typeface="Cambria"/>
              <a:cs typeface="Cambria"/>
              <a:sym typeface="Cambria"/>
            </a:endParaRPr>
          </a:p>
          <a:p>
            <a:pPr indent="0" lvl="0" marL="0" marR="0" rtl="0" algn="ctr">
              <a:spcBef>
                <a:spcPts val="0"/>
              </a:spcBef>
              <a:spcAft>
                <a:spcPts val="0"/>
              </a:spcAft>
              <a:buNone/>
            </a:pPr>
            <a:r>
              <a:rPr lang="es-ES" sz="3200">
                <a:solidFill>
                  <a:schemeClr val="lt1"/>
                </a:solidFill>
                <a:latin typeface="Cambria"/>
                <a:ea typeface="Cambria"/>
                <a:cs typeface="Cambria"/>
                <a:sym typeface="Cambria"/>
              </a:rPr>
              <a:t>William Otálora</a:t>
            </a:r>
            <a:endParaRPr sz="3200">
              <a:solidFill>
                <a:schemeClr val="lt1"/>
              </a:solidFill>
              <a:latin typeface="Cambria"/>
              <a:ea typeface="Cambria"/>
              <a:cs typeface="Cambria"/>
              <a:sym typeface="Cambri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9" name="Shape 69"/>
        <p:cNvGrpSpPr/>
        <p:nvPr/>
      </p:nvGrpSpPr>
      <p:grpSpPr>
        <a:xfrm>
          <a:off x="0" y="0"/>
          <a:ext cx="0" cy="0"/>
          <a:chOff x="0" y="0"/>
          <a:chExt cx="0" cy="0"/>
        </a:xfrm>
      </p:grpSpPr>
      <p:sp>
        <p:nvSpPr>
          <p:cNvPr id="70" name="Google Shape;70;p16"/>
          <p:cNvSpPr txBox="1"/>
          <p:nvPr/>
        </p:nvSpPr>
        <p:spPr>
          <a:xfrm>
            <a:off x="1039200" y="923225"/>
            <a:ext cx="10113600" cy="523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ES" sz="2800">
                <a:solidFill>
                  <a:schemeClr val="dk1"/>
                </a:solidFill>
                <a:latin typeface="Cambria"/>
                <a:ea typeface="Cambria"/>
                <a:cs typeface="Cambria"/>
                <a:sym typeface="Cambria"/>
              </a:rPr>
              <a:t>Escoger una Industria de impacto social En Latino america</a:t>
            </a:r>
            <a:endParaRPr b="1" sz="2800">
              <a:solidFill>
                <a:schemeClr val="dk1"/>
              </a:solidFill>
              <a:latin typeface="Cambria"/>
              <a:ea typeface="Cambria"/>
              <a:cs typeface="Cambria"/>
              <a:sym typeface="Cambria"/>
            </a:endParaRPr>
          </a:p>
        </p:txBody>
      </p:sp>
      <p:sp>
        <p:nvSpPr>
          <p:cNvPr id="71" name="Google Shape;71;p16"/>
          <p:cNvSpPr txBox="1"/>
          <p:nvPr/>
        </p:nvSpPr>
        <p:spPr>
          <a:xfrm>
            <a:off x="1702150" y="1933450"/>
            <a:ext cx="8080800" cy="133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ES" sz="1500">
                <a:solidFill>
                  <a:srgbClr val="212529"/>
                </a:solidFill>
                <a:highlight>
                  <a:srgbClr val="FFFFFF"/>
                </a:highlight>
              </a:rPr>
              <a:t>La Inteligencia Artificial (IA) está cambiando el cuidado de la salud y la práctica médica en el mundo. Se estima que las inversiones en IA a nivel global, solo en este sector, se acercarán a los USD 36 mil millones para 2025, lo que sería un crecimiento del 50% con respecto a 2018. En combinación con la telemedicina, la IA puede desempeñar un papel importante en la mejora y ampliación del acceso de la población al sistema de salud pública.</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5" name="Shape 75"/>
        <p:cNvGrpSpPr/>
        <p:nvPr/>
      </p:nvGrpSpPr>
      <p:grpSpPr>
        <a:xfrm>
          <a:off x="0" y="0"/>
          <a:ext cx="0" cy="0"/>
          <a:chOff x="0" y="0"/>
          <a:chExt cx="0" cy="0"/>
        </a:xfrm>
      </p:grpSpPr>
      <p:sp>
        <p:nvSpPr>
          <p:cNvPr id="76" name="Google Shape;76;p17"/>
          <p:cNvSpPr txBox="1"/>
          <p:nvPr/>
        </p:nvSpPr>
        <p:spPr>
          <a:xfrm>
            <a:off x="1115450" y="344825"/>
            <a:ext cx="10113600" cy="523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ES" sz="2800">
                <a:solidFill>
                  <a:schemeClr val="dk1"/>
                </a:solidFill>
                <a:latin typeface="Cambria"/>
                <a:ea typeface="Cambria"/>
                <a:cs typeface="Cambria"/>
                <a:sym typeface="Cambria"/>
              </a:rPr>
              <a:t> Características de  de uso de IA en ese tipo de industria</a:t>
            </a:r>
            <a:endParaRPr b="1" sz="2800">
              <a:solidFill>
                <a:schemeClr val="dk1"/>
              </a:solidFill>
              <a:latin typeface="Cambria"/>
              <a:ea typeface="Cambria"/>
              <a:cs typeface="Cambria"/>
              <a:sym typeface="Cambria"/>
            </a:endParaRPr>
          </a:p>
        </p:txBody>
      </p:sp>
      <p:sp>
        <p:nvSpPr>
          <p:cNvPr id="77" name="Google Shape;77;p17"/>
          <p:cNvSpPr txBox="1"/>
          <p:nvPr/>
        </p:nvSpPr>
        <p:spPr>
          <a:xfrm>
            <a:off x="1115450" y="1140250"/>
            <a:ext cx="9733500" cy="89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ES" sz="1150">
                <a:solidFill>
                  <a:srgbClr val="222222"/>
                </a:solidFill>
                <a:highlight>
                  <a:srgbClr val="FFFFFF"/>
                </a:highlight>
                <a:latin typeface="Verdana"/>
                <a:ea typeface="Verdana"/>
                <a:cs typeface="Verdana"/>
                <a:sym typeface="Verdana"/>
              </a:rPr>
              <a:t>Big Data:</a:t>
            </a:r>
            <a:r>
              <a:rPr lang="es-ES" sz="1150">
                <a:solidFill>
                  <a:srgbClr val="222222"/>
                </a:solidFill>
                <a:highlight>
                  <a:srgbClr val="FFFFFF"/>
                </a:highlight>
                <a:latin typeface="Verdana"/>
                <a:ea typeface="Verdana"/>
                <a:cs typeface="Verdana"/>
                <a:sym typeface="Verdana"/>
              </a:rPr>
              <a:t> Una IA alimentada con Big Data puede predecir epidemias, curar enfermedades, mejorar la calidad de vida y evitar muertes prevenibles. En un entorno clínico, atiende enfermedades basadas en evidencia y resultados obtenidos en cada paciente, al tiempo que garantiza su seguridad. También ayuda a la industria a abordar problemas relacionados con la variabilidad en la calidad y gastos de la atención médica.</a:t>
            </a:r>
            <a:endParaRPr/>
          </a:p>
        </p:txBody>
      </p:sp>
      <p:pic>
        <p:nvPicPr>
          <p:cNvPr id="78" name="Google Shape;78;p17"/>
          <p:cNvPicPr preferRelativeResize="0"/>
          <p:nvPr/>
        </p:nvPicPr>
        <p:blipFill>
          <a:blip r:embed="rId4">
            <a:alphaModFix/>
          </a:blip>
          <a:stretch>
            <a:fillRect/>
          </a:stretch>
        </p:blipFill>
        <p:spPr>
          <a:xfrm>
            <a:off x="2449425" y="2033050"/>
            <a:ext cx="6346137" cy="39583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2" name="Shape 82"/>
        <p:cNvGrpSpPr/>
        <p:nvPr/>
      </p:nvGrpSpPr>
      <p:grpSpPr>
        <a:xfrm>
          <a:off x="0" y="0"/>
          <a:ext cx="0" cy="0"/>
          <a:chOff x="0" y="0"/>
          <a:chExt cx="0" cy="0"/>
        </a:xfrm>
      </p:grpSpPr>
      <p:sp>
        <p:nvSpPr>
          <p:cNvPr id="83" name="Google Shape;83;p18"/>
          <p:cNvSpPr txBox="1"/>
          <p:nvPr/>
        </p:nvSpPr>
        <p:spPr>
          <a:xfrm>
            <a:off x="1406425" y="897450"/>
            <a:ext cx="7005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ES" sz="2800">
                <a:solidFill>
                  <a:schemeClr val="dk1"/>
                </a:solidFill>
                <a:latin typeface="Cambria"/>
                <a:ea typeface="Cambria"/>
                <a:cs typeface="Cambria"/>
                <a:sym typeface="Cambria"/>
              </a:rPr>
              <a:t>Experimentación</a:t>
            </a:r>
            <a:r>
              <a:rPr b="1" lang="es-ES" sz="2800">
                <a:solidFill>
                  <a:schemeClr val="dk1"/>
                </a:solidFill>
                <a:latin typeface="Cambria"/>
                <a:ea typeface="Cambria"/>
                <a:cs typeface="Cambria"/>
                <a:sym typeface="Cambria"/>
              </a:rPr>
              <a:t> y Ejemplos de Uso</a:t>
            </a:r>
            <a:endParaRPr/>
          </a:p>
        </p:txBody>
      </p:sp>
      <p:sp>
        <p:nvSpPr>
          <p:cNvPr id="84" name="Google Shape;84;p18"/>
          <p:cNvSpPr txBox="1"/>
          <p:nvPr/>
        </p:nvSpPr>
        <p:spPr>
          <a:xfrm>
            <a:off x="380100" y="2016075"/>
            <a:ext cx="10758000" cy="3484500"/>
          </a:xfrm>
          <a:prstGeom prst="rect">
            <a:avLst/>
          </a:prstGeom>
          <a:noFill/>
          <a:ln>
            <a:noFill/>
          </a:ln>
        </p:spPr>
        <p:txBody>
          <a:bodyPr anchorCtr="0" anchor="t" bIns="91425" lIns="91425" spcFirstLastPara="1" rIns="91425" wrap="square" tIns="91425">
            <a:spAutoFit/>
          </a:bodyPr>
          <a:lstStyle/>
          <a:p>
            <a:pPr indent="0" lvl="0" marL="0" rtl="0" algn="l">
              <a:lnSpc>
                <a:spcPct val="110000"/>
              </a:lnSpc>
              <a:spcBef>
                <a:spcPts val="1500"/>
              </a:spcBef>
              <a:spcAft>
                <a:spcPts val="0"/>
              </a:spcAft>
              <a:buNone/>
            </a:pPr>
            <a:r>
              <a:rPr lang="es-ES" sz="1800">
                <a:solidFill>
                  <a:srgbClr val="333333"/>
                </a:solidFill>
                <a:highlight>
                  <a:srgbClr val="FFFFFF"/>
                </a:highlight>
              </a:rPr>
              <a:t>Un algoritmo fue el primero en detectarlo</a:t>
            </a:r>
            <a:endParaRPr sz="1800">
              <a:solidFill>
                <a:srgbClr val="333333"/>
              </a:solidFill>
              <a:highlight>
                <a:srgbClr val="FFFFFF"/>
              </a:highlight>
            </a:endParaRPr>
          </a:p>
          <a:p>
            <a:pPr indent="0" lvl="0" marL="0" rtl="0" algn="l">
              <a:lnSpc>
                <a:spcPct val="115000"/>
              </a:lnSpc>
              <a:spcBef>
                <a:spcPts val="800"/>
              </a:spcBef>
              <a:spcAft>
                <a:spcPts val="0"/>
              </a:spcAft>
              <a:buNone/>
            </a:pPr>
            <a:r>
              <a:rPr lang="es-ES" sz="1450">
                <a:solidFill>
                  <a:srgbClr val="333333"/>
                </a:solidFill>
                <a:highlight>
                  <a:srgbClr val="FFFFFF"/>
                </a:highlight>
              </a:rPr>
              <a:t>El 31 de diciembre de 2019 BlueDot, una plataforma de inteligencia artificial canadiense que vigila la evolución de enfermedades infecciosas alrededor del mundo, avisó de la concentración de casos de una “neumonía inusual” localizados en torno a un mercado de Wuhan en China. El algoritmo consiguió adelantarse a la Organización Mundial de la Salud, que emitió el anuncio sobre el brote de un nuevo coronavirus el 9 de enero de 2020.</a:t>
            </a:r>
            <a:endParaRPr sz="1450">
              <a:solidFill>
                <a:srgbClr val="333333"/>
              </a:solidFill>
              <a:highlight>
                <a:srgbClr val="FFFFFF"/>
              </a:highlight>
            </a:endParaRPr>
          </a:p>
          <a:p>
            <a:pPr indent="0" lvl="0" marL="0" rtl="0" algn="l">
              <a:lnSpc>
                <a:spcPct val="115000"/>
              </a:lnSpc>
              <a:spcBef>
                <a:spcPts val="800"/>
              </a:spcBef>
              <a:spcAft>
                <a:spcPts val="800"/>
              </a:spcAft>
              <a:buNone/>
            </a:pPr>
            <a:r>
              <a:rPr lang="es-ES" sz="1450">
                <a:solidFill>
                  <a:srgbClr val="333333"/>
                </a:solidFill>
                <a:highlight>
                  <a:srgbClr val="FFFFFF"/>
                </a:highlight>
              </a:rPr>
              <a:t>La función de BlueDot es mantener informados a los clientes de la empresa sobre las zonas del mundo que presentan peligro y que deben evitar, y, para, ello, se alimenta de cientos de fuentes de información, como comunicados de organizaciones relacionadas con la salud, información de vuelos de las compañías aéreas, información sanitaria sobre el ganado, datos de satélites meteorológicos o medios de noticias de todo el mundo. Su capacidad para poder ofrecer alertas tempranas sobre enfermedades infecciosas está basada en el aprendizaje automático (</a:t>
            </a:r>
            <a:r>
              <a:rPr i="1" lang="es-ES" sz="1450">
                <a:solidFill>
                  <a:srgbClr val="333333"/>
                </a:solidFill>
                <a:highlight>
                  <a:srgbClr val="FFFFFF"/>
                </a:highlight>
              </a:rPr>
              <a:t>machine learning</a:t>
            </a:r>
            <a:r>
              <a:rPr lang="es-ES" sz="1450">
                <a:solidFill>
                  <a:srgbClr val="333333"/>
                </a:solidFill>
                <a:highlight>
                  <a:srgbClr val="FFFFFF"/>
                </a:highlight>
              </a:rPr>
              <a:t>) y en el procesado de lenguaje natural. Por supuesto, la información que arroja el sistema es analizada y validada por un amplio equipo de expertos en distintas disciplinas, tanto relacionadas con la medicina, como con los sistemas de información geográfica o la computación.</a:t>
            </a:r>
            <a:endParaRPr sz="1450">
              <a:solidFill>
                <a:srgbClr val="333333"/>
              </a:solidFill>
              <a:highlight>
                <a:srgbClr val="FFFFFF"/>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8" name="Shape 88"/>
        <p:cNvGrpSpPr/>
        <p:nvPr/>
      </p:nvGrpSpPr>
      <p:grpSpPr>
        <a:xfrm>
          <a:off x="0" y="0"/>
          <a:ext cx="0" cy="0"/>
          <a:chOff x="0" y="0"/>
          <a:chExt cx="0" cy="0"/>
        </a:xfrm>
      </p:grpSpPr>
      <p:sp>
        <p:nvSpPr>
          <p:cNvPr id="89" name="Google Shape;89;p19"/>
          <p:cNvSpPr txBox="1"/>
          <p:nvPr/>
        </p:nvSpPr>
        <p:spPr>
          <a:xfrm>
            <a:off x="2800963" y="951025"/>
            <a:ext cx="70053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ES" sz="2800">
                <a:solidFill>
                  <a:schemeClr val="dk1"/>
                </a:solidFill>
                <a:latin typeface="Cambria"/>
                <a:ea typeface="Cambria"/>
                <a:cs typeface="Cambria"/>
                <a:sym typeface="Cambria"/>
              </a:rPr>
              <a:t>Experimentación y Ejemplos de Uso</a:t>
            </a:r>
            <a:endParaRPr/>
          </a:p>
        </p:txBody>
      </p:sp>
      <p:sp>
        <p:nvSpPr>
          <p:cNvPr id="90" name="Google Shape;90;p19"/>
          <p:cNvSpPr txBox="1"/>
          <p:nvPr/>
        </p:nvSpPr>
        <p:spPr>
          <a:xfrm>
            <a:off x="1775553" y="2344025"/>
            <a:ext cx="8640900" cy="1108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ES" sz="1500">
                <a:solidFill>
                  <a:srgbClr val="212529"/>
                </a:solidFill>
                <a:highlight>
                  <a:srgbClr val="FFFFFF"/>
                </a:highlight>
              </a:rPr>
              <a:t>El investigador dominicano Rainier Mallol se encontraba en la Universidad Singularity de la NASA, donde conoció al </a:t>
            </a:r>
            <a:r>
              <a:rPr lang="es-ES" sz="1500">
                <a:solidFill>
                  <a:srgbClr val="212529"/>
                </a:solidFill>
                <a:highlight>
                  <a:srgbClr val="FFFFFF"/>
                </a:highlight>
              </a:rPr>
              <a:t>epidemiólogo</a:t>
            </a:r>
            <a:r>
              <a:rPr lang="es-ES" sz="1500">
                <a:solidFill>
                  <a:srgbClr val="212529"/>
                </a:solidFill>
                <a:highlight>
                  <a:srgbClr val="FFFFFF"/>
                </a:highlight>
              </a:rPr>
              <a:t> malayo Dhesi Raja le contó acerca de lo difícil que era para los funcionarios de salud planificar estrategias para el control del dengue porque desconocían cuándo aparecería la próxima epidemia.</a:t>
            </a:r>
            <a:endParaRPr/>
          </a:p>
        </p:txBody>
      </p:sp>
      <p:sp>
        <p:nvSpPr>
          <p:cNvPr id="91" name="Google Shape;91;p19"/>
          <p:cNvSpPr txBox="1"/>
          <p:nvPr/>
        </p:nvSpPr>
        <p:spPr>
          <a:xfrm>
            <a:off x="1775553" y="4125500"/>
            <a:ext cx="7937700" cy="877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ES" sz="1500">
                <a:solidFill>
                  <a:srgbClr val="212529"/>
                </a:solidFill>
                <a:highlight>
                  <a:srgbClr val="FFFFFF"/>
                </a:highlight>
              </a:rPr>
              <a:t>Así creó AIME (Artificial Intelligence in Medical Epidemiology, por sus siglas en inglés), tecnología que se usa en Malasia, que fue probada en Río de Janeiro y se espera que se pueda aplicar pronto en San Pablo (Brasil)</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5" name="Shape 95"/>
        <p:cNvGrpSpPr/>
        <p:nvPr/>
      </p:nvGrpSpPr>
      <p:grpSpPr>
        <a:xfrm>
          <a:off x="0" y="0"/>
          <a:ext cx="0" cy="0"/>
          <a:chOff x="0" y="0"/>
          <a:chExt cx="0" cy="0"/>
        </a:xfrm>
      </p:grpSpPr>
      <p:sp>
        <p:nvSpPr>
          <p:cNvPr id="96" name="Google Shape;96;p20"/>
          <p:cNvSpPr txBox="1"/>
          <p:nvPr/>
        </p:nvSpPr>
        <p:spPr>
          <a:xfrm>
            <a:off x="2522824" y="452815"/>
            <a:ext cx="6597900" cy="2539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ES" sz="2800">
                <a:solidFill>
                  <a:schemeClr val="dk1"/>
                </a:solidFill>
                <a:latin typeface="Cambria"/>
                <a:ea typeface="Cambria"/>
                <a:cs typeface="Cambria"/>
                <a:sym typeface="Cambria"/>
              </a:rPr>
              <a:t>Diagnósticos con súper computadoras Watson</a:t>
            </a:r>
            <a:endParaRPr b="1" sz="2800">
              <a:solidFill>
                <a:schemeClr val="dk1"/>
              </a:solidFill>
              <a:latin typeface="Cambria"/>
              <a:ea typeface="Cambria"/>
              <a:cs typeface="Cambria"/>
              <a:sym typeface="Cambria"/>
            </a:endParaRPr>
          </a:p>
          <a:p>
            <a:pPr indent="0" lvl="0" marL="0" marR="0" rtl="0" algn="l">
              <a:spcBef>
                <a:spcPts val="0"/>
              </a:spcBef>
              <a:spcAft>
                <a:spcPts val="0"/>
              </a:spcAft>
              <a:buNone/>
            </a:pPr>
            <a:r>
              <a:t/>
            </a:r>
            <a:endParaRPr b="1" sz="2800">
              <a:solidFill>
                <a:schemeClr val="dk1"/>
              </a:solidFill>
              <a:latin typeface="Cambria"/>
              <a:ea typeface="Cambria"/>
              <a:cs typeface="Cambria"/>
              <a:sym typeface="Cambria"/>
            </a:endParaRPr>
          </a:p>
          <a:p>
            <a:pPr indent="0" lvl="0" marL="0" marR="0" rtl="0" algn="l">
              <a:spcBef>
                <a:spcPts val="0"/>
              </a:spcBef>
              <a:spcAft>
                <a:spcPts val="0"/>
              </a:spcAft>
              <a:buNone/>
            </a:pPr>
            <a:r>
              <a:rPr lang="es-ES" sz="1500">
                <a:solidFill>
                  <a:schemeClr val="dk1"/>
                </a:solidFill>
              </a:rPr>
              <a:t>Aunque la tecnología de estas súper computadoras se utiliza en diferentes industrias, en la médica genera diagnósticos oportunos para distintas enfermedades. Por ejemplo, Watson Oncology ya </a:t>
            </a:r>
            <a:r>
              <a:rPr lang="es-ES" sz="1500">
                <a:solidFill>
                  <a:schemeClr val="dk1"/>
                </a:solidFill>
              </a:rPr>
              <a:t>diagnóstica</a:t>
            </a:r>
            <a:r>
              <a:rPr lang="es-ES" sz="1500">
                <a:solidFill>
                  <a:schemeClr val="dk1"/>
                </a:solidFill>
              </a:rPr>
              <a:t> varios tipos de cáncer. Brinda una atención más específica a sus pacientes; una rápida detección; la predicción de la enfermedad; y un tratamiento adecuado.</a:t>
            </a:r>
            <a:endParaRPr sz="15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0" name="Shape 100"/>
        <p:cNvGrpSpPr/>
        <p:nvPr/>
      </p:nvGrpSpPr>
      <p:grpSpPr>
        <a:xfrm>
          <a:off x="0" y="0"/>
          <a:ext cx="0" cy="0"/>
          <a:chOff x="0" y="0"/>
          <a:chExt cx="0" cy="0"/>
        </a:xfrm>
      </p:grpSpPr>
      <p:sp>
        <p:nvSpPr>
          <p:cNvPr id="101" name="Google Shape;101;p21"/>
          <p:cNvSpPr txBox="1"/>
          <p:nvPr/>
        </p:nvSpPr>
        <p:spPr>
          <a:xfrm>
            <a:off x="2532574" y="1418590"/>
            <a:ext cx="6597900" cy="2966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2800">
                <a:solidFill>
                  <a:schemeClr val="dk1"/>
                </a:solidFill>
                <a:latin typeface="Cambria"/>
                <a:ea typeface="Cambria"/>
                <a:cs typeface="Cambria"/>
                <a:sym typeface="Cambria"/>
              </a:rPr>
              <a:t>VENTAJAS</a:t>
            </a:r>
            <a:endParaRPr sz="2800">
              <a:solidFill>
                <a:schemeClr val="dk1"/>
              </a:solidFill>
              <a:latin typeface="Cambria"/>
              <a:ea typeface="Cambria"/>
              <a:cs typeface="Cambria"/>
              <a:sym typeface="Cambria"/>
            </a:endParaRPr>
          </a:p>
          <a:p>
            <a:pPr indent="-279400" lvl="0" marL="457200" rtl="0" algn="l">
              <a:lnSpc>
                <a:spcPct val="115000"/>
              </a:lnSpc>
              <a:spcBef>
                <a:spcPts val="1200"/>
              </a:spcBef>
              <a:spcAft>
                <a:spcPts val="0"/>
              </a:spcAft>
              <a:buClr>
                <a:schemeClr val="dk1"/>
              </a:buClr>
              <a:buSzPts val="800"/>
              <a:buChar char="-"/>
            </a:pPr>
            <a:r>
              <a:rPr lang="es-ES" sz="1500">
                <a:solidFill>
                  <a:schemeClr val="dk1"/>
                </a:solidFill>
              </a:rPr>
              <a:t>Mejorar la calidad de vida de las personas dependientes y mayores.</a:t>
            </a:r>
            <a:endParaRPr sz="1500">
              <a:solidFill>
                <a:schemeClr val="dk1"/>
              </a:solidFill>
            </a:endParaRPr>
          </a:p>
          <a:p>
            <a:pPr indent="-279400" lvl="0" marL="457200" rtl="0" algn="l">
              <a:lnSpc>
                <a:spcPct val="115000"/>
              </a:lnSpc>
              <a:spcBef>
                <a:spcPts val="0"/>
              </a:spcBef>
              <a:spcAft>
                <a:spcPts val="0"/>
              </a:spcAft>
              <a:buClr>
                <a:schemeClr val="dk1"/>
              </a:buClr>
              <a:buSzPts val="800"/>
              <a:buChar char="-"/>
            </a:pPr>
            <a:r>
              <a:rPr lang="es-ES" sz="1500">
                <a:solidFill>
                  <a:schemeClr val="dk1"/>
                </a:solidFill>
              </a:rPr>
              <a:t>Ofrecer un diagnóstico preciso y más rápido.</a:t>
            </a:r>
            <a:endParaRPr sz="1500">
              <a:solidFill>
                <a:schemeClr val="dk1"/>
              </a:solidFill>
            </a:endParaRPr>
          </a:p>
          <a:p>
            <a:pPr indent="-279400" lvl="0" marL="457200" rtl="0" algn="l">
              <a:lnSpc>
                <a:spcPct val="115000"/>
              </a:lnSpc>
              <a:spcBef>
                <a:spcPts val="0"/>
              </a:spcBef>
              <a:spcAft>
                <a:spcPts val="0"/>
              </a:spcAft>
              <a:buClr>
                <a:schemeClr val="dk1"/>
              </a:buClr>
              <a:buSzPts val="800"/>
              <a:buChar char="-"/>
            </a:pPr>
            <a:r>
              <a:rPr lang="es-ES" sz="1500">
                <a:solidFill>
                  <a:schemeClr val="dk1"/>
                </a:solidFill>
              </a:rPr>
              <a:t>Agilizar los tiempos de investigación para el desarrollo de nuevos fármacos y sobre determinadas enfermedades.</a:t>
            </a:r>
            <a:endParaRPr sz="1500">
              <a:solidFill>
                <a:schemeClr val="dk1"/>
              </a:solidFill>
            </a:endParaRPr>
          </a:p>
          <a:p>
            <a:pPr indent="-279400" lvl="0" marL="457200" rtl="0" algn="l">
              <a:lnSpc>
                <a:spcPct val="115000"/>
              </a:lnSpc>
              <a:spcBef>
                <a:spcPts val="0"/>
              </a:spcBef>
              <a:spcAft>
                <a:spcPts val="0"/>
              </a:spcAft>
              <a:buClr>
                <a:schemeClr val="dk1"/>
              </a:buClr>
              <a:buSzPts val="800"/>
              <a:buChar char="-"/>
            </a:pPr>
            <a:r>
              <a:rPr lang="es-ES" sz="1500">
                <a:solidFill>
                  <a:schemeClr val="dk1"/>
                </a:solidFill>
              </a:rPr>
              <a:t>Mejorar el control y el seguimiento de pacientes crónicos mediante dispositivos electrónicos.</a:t>
            </a:r>
            <a:endParaRPr sz="1500">
              <a:solidFill>
                <a:schemeClr val="dk1"/>
              </a:solidFill>
            </a:endParaRPr>
          </a:p>
          <a:p>
            <a:pPr indent="-279400" lvl="0" marL="457200" rtl="0" algn="l">
              <a:lnSpc>
                <a:spcPct val="115000"/>
              </a:lnSpc>
              <a:spcBef>
                <a:spcPts val="0"/>
              </a:spcBef>
              <a:spcAft>
                <a:spcPts val="0"/>
              </a:spcAft>
              <a:buClr>
                <a:schemeClr val="dk1"/>
              </a:buClr>
              <a:buSzPts val="800"/>
              <a:buChar char="-"/>
            </a:pPr>
            <a:r>
              <a:rPr lang="es-ES" sz="1500">
                <a:solidFill>
                  <a:schemeClr val="dk1"/>
                </a:solidFill>
              </a:rPr>
              <a:t>Aliviar la carga de trabajo a profesionales médicos.</a:t>
            </a:r>
            <a:endParaRPr sz="1500">
              <a:solidFill>
                <a:schemeClr val="dk1"/>
              </a:solidFill>
            </a:endParaRPr>
          </a:p>
          <a:p>
            <a:pPr indent="0" lvl="0" marL="0" marR="0" rtl="0" algn="l">
              <a:spcBef>
                <a:spcPts val="1200"/>
              </a:spcBef>
              <a:spcAft>
                <a:spcPts val="0"/>
              </a:spcAft>
              <a:buNone/>
            </a:pPr>
            <a:r>
              <a:t/>
            </a:r>
            <a:endParaRPr i="1" sz="1800">
              <a:solidFill>
                <a:schemeClr val="dk1"/>
              </a:solidFill>
              <a:latin typeface="Cambria"/>
              <a:ea typeface="Cambria"/>
              <a:cs typeface="Cambria"/>
              <a:sym typeface="Cambri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5" name="Shape 105"/>
        <p:cNvGrpSpPr/>
        <p:nvPr/>
      </p:nvGrpSpPr>
      <p:grpSpPr>
        <a:xfrm>
          <a:off x="0" y="0"/>
          <a:ext cx="0" cy="0"/>
          <a:chOff x="0" y="0"/>
          <a:chExt cx="0" cy="0"/>
        </a:xfrm>
      </p:grpSpPr>
      <p:sp>
        <p:nvSpPr>
          <p:cNvPr id="106" name="Google Shape;106;p22"/>
          <p:cNvSpPr txBox="1"/>
          <p:nvPr/>
        </p:nvSpPr>
        <p:spPr>
          <a:xfrm>
            <a:off x="1406425" y="897450"/>
            <a:ext cx="7005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ES" sz="2800">
                <a:solidFill>
                  <a:schemeClr val="dk1"/>
                </a:solidFill>
                <a:latin typeface="Cambria"/>
                <a:ea typeface="Cambria"/>
                <a:cs typeface="Cambria"/>
                <a:sym typeface="Cambria"/>
              </a:rPr>
              <a:t>Proyección</a:t>
            </a:r>
            <a:r>
              <a:rPr b="1" lang="es-ES" sz="2800">
                <a:solidFill>
                  <a:schemeClr val="dk1"/>
                </a:solidFill>
                <a:latin typeface="Cambria"/>
                <a:ea typeface="Cambria"/>
                <a:cs typeface="Cambria"/>
                <a:sym typeface="Cambria"/>
              </a:rPr>
              <a:t> </a:t>
            </a:r>
            <a:endParaRPr/>
          </a:p>
        </p:txBody>
      </p:sp>
      <p:sp>
        <p:nvSpPr>
          <p:cNvPr id="107" name="Google Shape;107;p22"/>
          <p:cNvSpPr txBox="1"/>
          <p:nvPr/>
        </p:nvSpPr>
        <p:spPr>
          <a:xfrm>
            <a:off x="1123700" y="1702100"/>
            <a:ext cx="9468900" cy="2720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s-ES" sz="1550">
                <a:solidFill>
                  <a:srgbClr val="333333"/>
                </a:solidFill>
                <a:highlight>
                  <a:srgbClr val="FFFFFF"/>
                </a:highlight>
              </a:rPr>
              <a:t>El potencial de la IA en la asistencia médica es enorme, ya que se integra cada vez más en su ecosistema. la IA está transformando la forma en que los médicos prestan a sus pacientes servicios de diagnóstico y tratamiento rentables y de alta calidad. Por ejemplo, la tecnología puede identificar patrones y anomalías en los datos de diagnóstico de exploraciones médicas a una velocidad y volumen que los humanos simplemente no pueden replicar.</a:t>
            </a:r>
            <a:endParaRPr sz="1550">
              <a:solidFill>
                <a:srgbClr val="333333"/>
              </a:solidFill>
              <a:highlight>
                <a:srgbClr val="FFFFFF"/>
              </a:highlight>
            </a:endParaRPr>
          </a:p>
          <a:p>
            <a:pPr indent="0" lvl="0" marL="0" rtl="0" algn="l">
              <a:lnSpc>
                <a:spcPct val="115000"/>
              </a:lnSpc>
              <a:spcBef>
                <a:spcPts val="800"/>
              </a:spcBef>
              <a:spcAft>
                <a:spcPts val="800"/>
              </a:spcAft>
              <a:buNone/>
            </a:pPr>
            <a:r>
              <a:rPr lang="es-ES" sz="1550">
                <a:solidFill>
                  <a:srgbClr val="333333"/>
                </a:solidFill>
                <a:highlight>
                  <a:srgbClr val="FFFFFF"/>
                </a:highlight>
              </a:rPr>
              <a:t>El poder de procesamiento de la IA tiene aplicaciones que van mucho más allá de proporcionar diagnósticos simples. Se puede usar para ayudar a los profesionales de la salud a identificar la gravedad de lo que está mal con el paciente y proporcionar una idea de por qué están experimentando ciertos síntomas. Esta información adicional ayuda a los médicos a decidir el tratamiento más eficaz.</a:t>
            </a:r>
            <a:endParaRPr sz="1550">
              <a:solidFill>
                <a:srgbClr val="333333"/>
              </a:solidFill>
              <a:highlight>
                <a:srgbClr val="FFFFFF"/>
              </a:highlight>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