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ADBD8-6C0A-46E8-D213-CC93F7A81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C882E4-9C44-8A2C-362C-99A55EFF1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613669-B39A-96BB-A729-0A383962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5647-520B-48DA-9B1F-7E0B15252CE3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DDA2D-2026-0B3B-CC74-03003063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22F7EA-3EEA-F846-4894-77523EAE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97-A85A-4666-A9A1-2382C1957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4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5F24F-CF32-CB4C-25EE-364EB0E6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B22236-23A6-D93E-0AC5-2ABA0D7E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26A8D2-AB0D-B840-6A24-45191E08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5647-520B-48DA-9B1F-7E0B15252CE3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1FD10-67DD-2758-42B9-0DD679E0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A56A6-C7F9-F68A-135E-9D1D4BA7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97-A85A-4666-A9A1-2382C1957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08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2FA49A-B44A-ADD4-A67B-F28077803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92BCDC-9CD9-1A60-56BE-6BB3BF5C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934D6-E4ED-FD96-8F74-03FCEF7F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5647-520B-48DA-9B1F-7E0B15252CE3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575CB-1A47-9EAF-477C-EA75D52C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586D91-8D00-9415-DB44-D903AEF7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97-A85A-4666-A9A1-2382C1957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3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6C16C-B9F3-F9C4-E1E6-BAC1F269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303CF-3BD5-2DD8-E324-91BE083B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92749-3596-0978-15B3-A412A254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5647-520B-48DA-9B1F-7E0B15252CE3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FAF269-F42A-6FFB-DB37-4B6AEFF5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C015C-9FB1-5AFD-F359-DFE7EEA0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97-A85A-4666-A9A1-2382C1957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82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01CE0-6EA9-9F72-723A-BD3C87E5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68FF91-62F4-A412-3D2E-8E98481A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8D81E9-F270-C67D-462B-F8675C3D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5647-520B-48DA-9B1F-7E0B15252CE3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0CDC1-3C6C-680A-DC46-0C12FF50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C211D-D746-02D1-D5A0-8C8125AF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97-A85A-4666-A9A1-2382C1957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4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CD482-E055-97EF-E614-94A93A50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8B959-4181-549F-181B-C514DCFAD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0C95AB-B281-EFAB-F605-D22E1CD8B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5160F2-5E0D-0C34-EC07-CF99B889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5647-520B-48DA-9B1F-7E0B15252CE3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92B6E4-0E22-D77F-E065-7BC31E68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3631A1-E0F6-5EEF-8C7B-B48D0F08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97-A85A-4666-A9A1-2382C1957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5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E2BBA-0566-F326-99EE-B69FDF88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1D2126-3B85-80EE-24E4-99E40E947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9F4F72-05DF-978C-5D0E-D59CFCE6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4330FD-D8F5-B613-BB75-54440A4A6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D05DA4-B074-0EE3-E5D2-ED61D6549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A73316-849C-BFD6-3676-26CD6CD5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5647-520B-48DA-9B1F-7E0B15252CE3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AE193B-E3E5-7535-B2E0-162C2864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BD49DC-7C3C-3792-D29B-5267A102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97-A85A-4666-A9A1-2382C1957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65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EF77-886C-D6F1-BB29-5E8E7ADF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4D966C-F345-20A9-BC9E-4D68D603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5647-520B-48DA-9B1F-7E0B15252CE3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105A-9497-FD53-FF76-8E30CA4E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C0A3D1-0D32-74C7-1F91-EA60D93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97-A85A-4666-A9A1-2382C1957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84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A601E6-E588-CF4C-09B5-94252133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5647-520B-48DA-9B1F-7E0B15252CE3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BD2CBA-3315-08E4-6A99-709C4280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9EB7BC-7624-E950-5981-264F8A71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97-A85A-4666-A9A1-2382C1957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35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03D21-2D9B-EE38-08B0-6DE9CB60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6B827-F46A-B79E-7671-9AB77445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7870EA-436A-BC61-02F7-AB4EA76A6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29D429-032D-047E-3657-5EE282E0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5647-520B-48DA-9B1F-7E0B15252CE3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B5F04D-27DD-F315-137B-B966255E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7CCAC8-8DA8-29A6-9D2C-5A374D4F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97-A85A-4666-A9A1-2382C1957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6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44E6C-5067-C9A0-0423-24BBE9AE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AF8B8A-1968-61FD-44EB-B1DE13546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4D221F-B9B4-6CC7-9153-55A35D3A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369689-5A01-99CC-F3CA-E0A1F43C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5647-520B-48DA-9B1F-7E0B15252CE3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3A9671-83ED-1627-1EE3-37108FEF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DFDC8-6DD4-F1E5-CECD-8F08F351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97-A85A-4666-A9A1-2382C1957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56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A91A5D-8C70-4825-18A6-2B3D0C9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367A0B-C556-1FC4-37CE-E195408C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DEEAFE-AE85-6973-88C6-FE8C5074C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95647-520B-48DA-9B1F-7E0B15252CE3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A9AEA-D819-4919-59F5-157B6CEE3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131A9-3A7A-3F63-81F3-4C5F876A4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1E97-A85A-4666-A9A1-2382C1957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5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D1E4947-C56C-B684-1DB1-CEBD8B9AC78A}"/>
              </a:ext>
            </a:extLst>
          </p:cNvPr>
          <p:cNvSpPr txBox="1"/>
          <p:nvPr/>
        </p:nvSpPr>
        <p:spPr>
          <a:xfrm>
            <a:off x="1013790" y="2630918"/>
            <a:ext cx="967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shell</a:t>
            </a:r>
            <a:r>
              <a:rPr lang="es-MX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s-MX" sz="5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metodo</a:t>
            </a:r>
            <a:r>
              <a:rPr lang="es-MX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de ordenamiento</a:t>
            </a:r>
          </a:p>
        </p:txBody>
      </p:sp>
    </p:spTree>
    <p:extLst>
      <p:ext uri="{BB962C8B-B14F-4D97-AF65-F5344CB8AC3E}">
        <p14:creationId xmlns:p14="http://schemas.microsoft.com/office/powerpoint/2010/main" val="331310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Se vuelven a cambiar los lugares pero ahora 50 cambiara al lugar del 19 por que no es menor que el.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5632160" y="2856016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993877" y="2849209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10310191" y="2849213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2769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Se vuelven a cambiar los lugares pero ahora 50 cambiara al lugar del 19 por que no es menor que el.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993877" y="2849209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5645399" y="2856016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6616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Repetimos todo el procedimiento anterior pero ahora comenzando desde la celda numero 2.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993877" y="2849209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5645399" y="2856016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4736459-2A2A-B7A3-3C5D-48028EFC12AE}"/>
              </a:ext>
            </a:extLst>
          </p:cNvPr>
          <p:cNvSpPr txBox="1"/>
          <p:nvPr/>
        </p:nvSpPr>
        <p:spPr>
          <a:xfrm>
            <a:off x="583096" y="4285265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Contamos 3 4 5 6</a:t>
            </a:r>
          </a:p>
        </p:txBody>
      </p:sp>
    </p:spTree>
    <p:extLst>
      <p:ext uri="{BB962C8B-B14F-4D97-AF65-F5344CB8AC3E}">
        <p14:creationId xmlns:p14="http://schemas.microsoft.com/office/powerpoint/2010/main" val="284350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Comparamos: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993877" y="2849209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5645399" y="2856016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4736459-2A2A-B7A3-3C5D-48028EFC12AE}"/>
              </a:ext>
            </a:extLst>
          </p:cNvPr>
          <p:cNvSpPr txBox="1"/>
          <p:nvPr/>
        </p:nvSpPr>
        <p:spPr>
          <a:xfrm>
            <a:off x="583096" y="4285265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2&lt;11 ? si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5DC4B47-F9B9-F86A-807C-B274D158D34F}"/>
              </a:ext>
            </a:extLst>
          </p:cNvPr>
          <p:cNvSpPr txBox="1"/>
          <p:nvPr/>
        </p:nvSpPr>
        <p:spPr>
          <a:xfrm>
            <a:off x="1908307" y="5339190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En este caso conservaran su posición .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5A6D0A84-40D8-E1A4-4736-8F1C1F0A0273}"/>
              </a:ext>
            </a:extLst>
          </p:cNvPr>
          <p:cNvCxnSpPr>
            <a:cxnSpLocks/>
          </p:cNvCxnSpPr>
          <p:nvPr/>
        </p:nvCxnSpPr>
        <p:spPr>
          <a:xfrm>
            <a:off x="2600722" y="3424306"/>
            <a:ext cx="4711133" cy="867759"/>
          </a:xfrm>
          <a:prstGeom prst="bentConnector3">
            <a:avLst>
              <a:gd name="adj1" fmla="val -63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91E5A96-1300-0269-595E-7AB37995DAC1}"/>
              </a:ext>
            </a:extLst>
          </p:cNvPr>
          <p:cNvCxnSpPr>
            <a:cxnSpLocks/>
          </p:cNvCxnSpPr>
          <p:nvPr/>
        </p:nvCxnSpPr>
        <p:spPr>
          <a:xfrm flipV="1">
            <a:off x="7311853" y="3412142"/>
            <a:ext cx="0" cy="9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BE4D0CD2-7DAD-2B5E-4673-327D02AA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273" y="4769090"/>
            <a:ext cx="1269760" cy="12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2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Nos quedamos en la celda número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993877" y="2849209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5645399" y="2856016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4736459-2A2A-B7A3-3C5D-48028EFC12AE}"/>
              </a:ext>
            </a:extLst>
          </p:cNvPr>
          <p:cNvSpPr txBox="1"/>
          <p:nvPr/>
        </p:nvSpPr>
        <p:spPr>
          <a:xfrm>
            <a:off x="583096" y="4285265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Contamos 7,8,9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5DC4B47-F9B9-F86A-807C-B274D158D34F}"/>
              </a:ext>
            </a:extLst>
          </p:cNvPr>
          <p:cNvSpPr txBox="1"/>
          <p:nvPr/>
        </p:nvSpPr>
        <p:spPr>
          <a:xfrm>
            <a:off x="1948033" y="5167723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Como no cumple con los 4 saltos termina este recorrido.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CB65EC-7924-AB61-3DFC-ED99E00D3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273" y="4769090"/>
            <a:ext cx="1269760" cy="12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6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Ahora dividimos entre 2 el numero de saltos que estábamos realizando anterior mente.</a:t>
            </a:r>
            <a:br>
              <a:rPr lang="es-MX" sz="3200" b="1" dirty="0">
                <a:solidFill>
                  <a:schemeClr val="bg1"/>
                </a:solidFill>
              </a:rPr>
            </a:br>
            <a:r>
              <a:rPr lang="es-MX" sz="3200" b="1" dirty="0">
                <a:solidFill>
                  <a:schemeClr val="bg1"/>
                </a:solidFill>
              </a:rPr>
              <a:t>4/2= 2 saltos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993877" y="2849209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5645399" y="2856016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2639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Realizamos los mismos pasos anterior mente vistos.</a:t>
            </a:r>
            <a:br>
              <a:rPr lang="es-MX" sz="3200" b="1" dirty="0">
                <a:solidFill>
                  <a:schemeClr val="bg1"/>
                </a:solidFill>
              </a:rPr>
            </a:br>
            <a:br>
              <a:rPr lang="es-MX" sz="3200" b="1" dirty="0">
                <a:solidFill>
                  <a:schemeClr val="bg1"/>
                </a:solidFill>
              </a:rPr>
            </a:br>
            <a:r>
              <a:rPr lang="es-MX" sz="3200" b="1" dirty="0">
                <a:solidFill>
                  <a:schemeClr val="bg1"/>
                </a:solidFill>
              </a:rPr>
              <a:t>Contamos y las comparaciones que haremos serán.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993877" y="2849209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5645399" y="2856016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E97B1668-3CB6-3D7B-6862-DD6CDDCC2F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04195" y="2569244"/>
            <a:ext cx="573165" cy="2292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55A759-76AE-E6BD-9C51-4CC71CB84A6F}"/>
              </a:ext>
            </a:extLst>
          </p:cNvPr>
          <p:cNvCxnSpPr>
            <a:cxnSpLocks/>
          </p:cNvCxnSpPr>
          <p:nvPr/>
        </p:nvCxnSpPr>
        <p:spPr>
          <a:xfrm flipV="1">
            <a:off x="3737109" y="3422383"/>
            <a:ext cx="0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D2CA7E1D-7C37-5C06-BDAF-0AFBA0DBF83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4398065" y="2781300"/>
            <a:ext cx="1050236" cy="2345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0AE371E-90D1-1F1F-DA36-A8F1587EE043}"/>
              </a:ext>
            </a:extLst>
          </p:cNvPr>
          <p:cNvCxnSpPr>
            <a:endCxn id="13" idx="2"/>
          </p:cNvCxnSpPr>
          <p:nvPr/>
        </p:nvCxnSpPr>
        <p:spPr>
          <a:xfrm flipV="1">
            <a:off x="6115863" y="3435799"/>
            <a:ext cx="6614" cy="104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7DE23C87-1B2B-2BD4-E152-97C9A60C5E0E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588057" y="2970218"/>
            <a:ext cx="1401244" cy="2332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8A228101-D135-2719-8F2B-1B6BF44C6DD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454882" y="3428998"/>
            <a:ext cx="0" cy="140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B69BDFB5-3A50-9629-62FD-47216A5107C6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8640405" y="3243475"/>
            <a:ext cx="1987828" cy="23588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98B3636-08CF-E56A-BF48-678EF14DF285}"/>
              </a:ext>
            </a:extLst>
          </p:cNvPr>
          <p:cNvCxnSpPr>
            <a:stCxn id="5" idx="2"/>
          </p:cNvCxnSpPr>
          <p:nvPr/>
        </p:nvCxnSpPr>
        <p:spPr>
          <a:xfrm flipH="1">
            <a:off x="10787287" y="3428991"/>
            <a:ext cx="26469" cy="1987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97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Comenzamos las comparaciones.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993877" y="2849209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5645399" y="2856016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E97B1668-3CB6-3D7B-6862-DD6CDDCC2F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04195" y="2569244"/>
            <a:ext cx="573165" cy="2292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55A759-76AE-E6BD-9C51-4CC71CB84A6F}"/>
              </a:ext>
            </a:extLst>
          </p:cNvPr>
          <p:cNvCxnSpPr>
            <a:cxnSpLocks/>
          </p:cNvCxnSpPr>
          <p:nvPr/>
        </p:nvCxnSpPr>
        <p:spPr>
          <a:xfrm flipV="1">
            <a:off x="3737109" y="3422383"/>
            <a:ext cx="0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9F31017-83E1-76EA-C101-5F2BFB47C97F}"/>
              </a:ext>
            </a:extLst>
          </p:cNvPr>
          <p:cNvSpPr txBox="1"/>
          <p:nvPr/>
        </p:nvSpPr>
        <p:spPr>
          <a:xfrm>
            <a:off x="583096" y="4289546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9&lt;5?. No</a:t>
            </a:r>
          </a:p>
        </p:txBody>
      </p:sp>
    </p:spTree>
    <p:extLst>
      <p:ext uri="{BB962C8B-B14F-4D97-AF65-F5344CB8AC3E}">
        <p14:creationId xmlns:p14="http://schemas.microsoft.com/office/powerpoint/2010/main" val="76230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993877" y="2849209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5645399" y="2856016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3570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940902" y="2849207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93155" y="2849206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5645399" y="2856016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1261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4A650B5-840E-1EF6-D874-7C99DC583F8D}"/>
              </a:ext>
            </a:extLst>
          </p:cNvPr>
          <p:cNvSpPr txBox="1"/>
          <p:nvPr/>
        </p:nvSpPr>
        <p:spPr>
          <a:xfrm>
            <a:off x="1013789" y="2307753"/>
            <a:ext cx="9674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método consiste en comparar todos los elementos de un arreglo, haciendo saltos entre ellos dependiendo de la longitud del mismo arreglo.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1E4947-C56C-B684-1DB1-CEBD8B9AC78A}"/>
              </a:ext>
            </a:extLst>
          </p:cNvPr>
          <p:cNvSpPr txBox="1"/>
          <p:nvPr/>
        </p:nvSpPr>
        <p:spPr>
          <a:xfrm>
            <a:off x="1013790" y="2630918"/>
            <a:ext cx="967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shell</a:t>
            </a:r>
            <a:r>
              <a:rPr lang="es-MX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s-MX" sz="5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metodo</a:t>
            </a:r>
            <a:r>
              <a:rPr lang="es-MX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de ordenamiento</a:t>
            </a:r>
          </a:p>
        </p:txBody>
      </p:sp>
    </p:spTree>
    <p:extLst>
      <p:ext uri="{BB962C8B-B14F-4D97-AF65-F5344CB8AC3E}">
        <p14:creationId xmlns:p14="http://schemas.microsoft.com/office/powerpoint/2010/main" val="168315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10472" y="28356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3561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5645399" y="2856016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D2CA7E1D-7C37-5C06-BDAF-0AFBA0DBF8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8026" y="2794902"/>
            <a:ext cx="1050236" cy="2345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0AE371E-90D1-1F1F-DA36-A8F1587EE043}"/>
              </a:ext>
            </a:extLst>
          </p:cNvPr>
          <p:cNvCxnSpPr>
            <a:endCxn id="13" idx="2"/>
          </p:cNvCxnSpPr>
          <p:nvPr/>
        </p:nvCxnSpPr>
        <p:spPr>
          <a:xfrm flipV="1">
            <a:off x="6115863" y="3435799"/>
            <a:ext cx="6614" cy="104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983D0398-C9DE-93AB-7104-F9AD183D2A7C}"/>
              </a:ext>
            </a:extLst>
          </p:cNvPr>
          <p:cNvSpPr txBox="1"/>
          <p:nvPr/>
        </p:nvSpPr>
        <p:spPr>
          <a:xfrm>
            <a:off x="715618" y="4520037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9&lt;19? Si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AECADFD-A0D5-B029-9139-5DB93365F71B}"/>
              </a:ext>
            </a:extLst>
          </p:cNvPr>
          <p:cNvSpPr txBox="1"/>
          <p:nvPr/>
        </p:nvSpPr>
        <p:spPr>
          <a:xfrm>
            <a:off x="715618" y="5099815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Por ende conservara su posición.</a:t>
            </a:r>
          </a:p>
        </p:txBody>
      </p:sp>
    </p:spTree>
    <p:extLst>
      <p:ext uri="{BB962C8B-B14F-4D97-AF65-F5344CB8AC3E}">
        <p14:creationId xmlns:p14="http://schemas.microsoft.com/office/powerpoint/2010/main" val="246819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172278" y="5131047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19&lt;1 ? No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03842" y="284920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5645399" y="2856016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0AE371E-90D1-1F1F-DA36-A8F1587EE043}"/>
              </a:ext>
            </a:extLst>
          </p:cNvPr>
          <p:cNvCxnSpPr>
            <a:endCxn id="13" idx="2"/>
          </p:cNvCxnSpPr>
          <p:nvPr/>
        </p:nvCxnSpPr>
        <p:spPr>
          <a:xfrm flipV="1">
            <a:off x="6115863" y="3435799"/>
            <a:ext cx="6614" cy="104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7DE23C87-1B2B-2BD4-E152-97C9A60C5E0E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588057" y="2970218"/>
            <a:ext cx="1401244" cy="2332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8A228101-D135-2719-8F2B-1B6BF44C6DD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454882" y="3428998"/>
            <a:ext cx="0" cy="140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9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212034" y="5144299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19&lt;1 ? No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03842" y="284920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5645399" y="2856016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985ADB-C0F8-1801-78E4-57B67ABF6F81}"/>
              </a:ext>
            </a:extLst>
          </p:cNvPr>
          <p:cNvSpPr txBox="1"/>
          <p:nvPr/>
        </p:nvSpPr>
        <p:spPr>
          <a:xfrm>
            <a:off x="212034" y="141603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Intercambio.</a:t>
            </a:r>
          </a:p>
        </p:txBody>
      </p:sp>
    </p:spTree>
    <p:extLst>
      <p:ext uri="{BB962C8B-B14F-4D97-AF65-F5344CB8AC3E}">
        <p14:creationId xmlns:p14="http://schemas.microsoft.com/office/powerpoint/2010/main" val="366301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03842" y="284920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985ADB-C0F8-1801-78E4-57B67ABF6F81}"/>
              </a:ext>
            </a:extLst>
          </p:cNvPr>
          <p:cNvSpPr txBox="1"/>
          <p:nvPr/>
        </p:nvSpPr>
        <p:spPr>
          <a:xfrm>
            <a:off x="212034" y="141603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Intercambio.</a:t>
            </a:r>
          </a:p>
        </p:txBody>
      </p:sp>
    </p:spTree>
    <p:extLst>
      <p:ext uri="{BB962C8B-B14F-4D97-AF65-F5344CB8AC3E}">
        <p14:creationId xmlns:p14="http://schemas.microsoft.com/office/powerpoint/2010/main" val="362343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03842" y="284920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985ADB-C0F8-1801-78E4-57B67ABF6F81}"/>
              </a:ext>
            </a:extLst>
          </p:cNvPr>
          <p:cNvSpPr txBox="1"/>
          <p:nvPr/>
        </p:nvSpPr>
        <p:spPr>
          <a:xfrm>
            <a:off x="298180" y="5338721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Por ende conserva su posición.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212034" y="4387260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19&lt;50 ? si</a:t>
            </a:r>
          </a:p>
        </p:txBody>
      </p: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E8F5D3F1-B304-C63D-3F5C-82D0B710BB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40405" y="3243475"/>
            <a:ext cx="1987828" cy="23588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647A331-799C-91B7-FCA6-A1FC7B37D806}"/>
              </a:ext>
            </a:extLst>
          </p:cNvPr>
          <p:cNvCxnSpPr/>
          <p:nvPr/>
        </p:nvCxnSpPr>
        <p:spPr>
          <a:xfrm flipH="1">
            <a:off x="10787287" y="3428991"/>
            <a:ext cx="26469" cy="1987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03842" y="284920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331318" y="368319"/>
            <a:ext cx="11476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Comenzamos el segundo desde la celda 2. Contamos y las comparaciones quedan: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8D693BDB-0532-CC08-19B8-E89899BAD8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66929" y="3243471"/>
            <a:ext cx="1987828" cy="23588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14B707C-F7F0-4DD2-43EC-673453E5FBE7}"/>
              </a:ext>
            </a:extLst>
          </p:cNvPr>
          <p:cNvCxnSpPr/>
          <p:nvPr/>
        </p:nvCxnSpPr>
        <p:spPr>
          <a:xfrm flipH="1">
            <a:off x="11913811" y="3428987"/>
            <a:ext cx="26469" cy="1987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840BD23E-631D-1CFE-6802-91C8E5C191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50537" y="2583331"/>
            <a:ext cx="573165" cy="2292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1240732-680E-3EBB-6996-5C7C9B617F05}"/>
              </a:ext>
            </a:extLst>
          </p:cNvPr>
          <p:cNvCxnSpPr>
            <a:cxnSpLocks/>
          </p:cNvCxnSpPr>
          <p:nvPr/>
        </p:nvCxnSpPr>
        <p:spPr>
          <a:xfrm flipV="1">
            <a:off x="4883451" y="3436470"/>
            <a:ext cx="0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B35DE5AA-1789-8C55-9CDC-CAD41607E2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4549" y="2808983"/>
            <a:ext cx="1050236" cy="2345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0CD95AB-23D3-0825-6DD8-39933598B8DD}"/>
              </a:ext>
            </a:extLst>
          </p:cNvPr>
          <p:cNvCxnSpPr/>
          <p:nvPr/>
        </p:nvCxnSpPr>
        <p:spPr>
          <a:xfrm flipV="1">
            <a:off x="7242386" y="3449880"/>
            <a:ext cx="6614" cy="104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9797DBDD-0F8C-BBF8-11C9-0A598943DC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01329" y="2991102"/>
            <a:ext cx="1401244" cy="2332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A339742-FFE5-37CB-7C9F-4FF71618A619}"/>
              </a:ext>
            </a:extLst>
          </p:cNvPr>
          <p:cNvCxnSpPr>
            <a:cxnSpLocks/>
          </p:cNvCxnSpPr>
          <p:nvPr/>
        </p:nvCxnSpPr>
        <p:spPr>
          <a:xfrm flipV="1">
            <a:off x="9568154" y="3449882"/>
            <a:ext cx="0" cy="140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9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03842" y="284920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331318" y="368319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Comenzamos las comparaciones.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840BD23E-631D-1CFE-6802-91C8E5C191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50537" y="2583331"/>
            <a:ext cx="573165" cy="2292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1240732-680E-3EBB-6996-5C7C9B617F05}"/>
              </a:ext>
            </a:extLst>
          </p:cNvPr>
          <p:cNvCxnSpPr>
            <a:cxnSpLocks/>
          </p:cNvCxnSpPr>
          <p:nvPr/>
        </p:nvCxnSpPr>
        <p:spPr>
          <a:xfrm flipV="1">
            <a:off x="4883451" y="3436470"/>
            <a:ext cx="0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A8FEAC7A-6396-4387-DE81-310A7F70FD11}"/>
              </a:ext>
            </a:extLst>
          </p:cNvPr>
          <p:cNvSpPr txBox="1"/>
          <p:nvPr/>
        </p:nvSpPr>
        <p:spPr>
          <a:xfrm>
            <a:off x="655971" y="4885610"/>
            <a:ext cx="11476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2&lt;10 si </a:t>
            </a:r>
            <a:br>
              <a:rPr lang="es-MX" sz="3200" b="1" dirty="0">
                <a:solidFill>
                  <a:schemeClr val="bg1"/>
                </a:solidFill>
              </a:rPr>
            </a:br>
            <a:r>
              <a:rPr lang="es-MX" sz="3200" b="1" dirty="0">
                <a:solidFill>
                  <a:schemeClr val="bg1"/>
                </a:solidFill>
              </a:rPr>
              <a:t>Se conserva la posición.</a:t>
            </a:r>
          </a:p>
        </p:txBody>
      </p:sp>
    </p:spTree>
    <p:extLst>
      <p:ext uri="{BB962C8B-B14F-4D97-AF65-F5344CB8AC3E}">
        <p14:creationId xmlns:p14="http://schemas.microsoft.com/office/powerpoint/2010/main" val="152508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03842" y="284920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212049" y="4648771"/>
            <a:ext cx="11476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10&lt;11 ? Si</a:t>
            </a:r>
          </a:p>
          <a:p>
            <a:r>
              <a:rPr lang="es-MX" sz="3200" b="1" dirty="0">
                <a:solidFill>
                  <a:schemeClr val="bg1"/>
                </a:solidFill>
              </a:rPr>
              <a:t>Se conserva la posición .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B35DE5AA-1789-8C55-9CDC-CAD41607E2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70875" y="2781290"/>
            <a:ext cx="1050236" cy="2345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0CD95AB-23D3-0825-6DD8-39933598B8DD}"/>
              </a:ext>
            </a:extLst>
          </p:cNvPr>
          <p:cNvCxnSpPr/>
          <p:nvPr/>
        </p:nvCxnSpPr>
        <p:spPr>
          <a:xfrm flipV="1">
            <a:off x="7288712" y="3422187"/>
            <a:ext cx="6614" cy="104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6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03842" y="284920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251720" y="4943405"/>
            <a:ext cx="11476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11&lt;25? Si </a:t>
            </a:r>
          </a:p>
          <a:p>
            <a:r>
              <a:rPr lang="es-MX" sz="3200" b="1" dirty="0">
                <a:solidFill>
                  <a:schemeClr val="bg1"/>
                </a:solidFill>
              </a:rPr>
              <a:t>Se conservan posiciones.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9797DBDD-0F8C-BBF8-11C9-0A598943DC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87481" y="2970220"/>
            <a:ext cx="1401244" cy="2332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A339742-FFE5-37CB-7C9F-4FF71618A619}"/>
              </a:ext>
            </a:extLst>
          </p:cNvPr>
          <p:cNvCxnSpPr>
            <a:cxnSpLocks/>
          </p:cNvCxnSpPr>
          <p:nvPr/>
        </p:nvCxnSpPr>
        <p:spPr>
          <a:xfrm flipV="1">
            <a:off x="9654306" y="3429000"/>
            <a:ext cx="0" cy="140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4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03842" y="284920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1957998" y="4978206"/>
            <a:ext cx="7414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En este caso no se puede comparar ya que el numero de saltos es mas grande que el arreglo.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8D693BDB-0532-CC08-19B8-E89899BAD8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66929" y="3243471"/>
            <a:ext cx="1987828" cy="23588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14B707C-F7F0-4DD2-43EC-673453E5FBE7}"/>
              </a:ext>
            </a:extLst>
          </p:cNvPr>
          <p:cNvCxnSpPr/>
          <p:nvPr/>
        </p:nvCxnSpPr>
        <p:spPr>
          <a:xfrm flipH="1">
            <a:off x="11913811" y="3428987"/>
            <a:ext cx="26469" cy="1987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5C40D4A7-2A3D-5D97-6CB4-6923AF2E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238" y="4971396"/>
            <a:ext cx="1269760" cy="12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2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Para este ejemplo, supongamos que tenemos un arreglo de 9 espacios, lo que debemos hacer es dividirlo entre dos 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927653" y="2849216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86" y="284921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5618922" y="2849215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10310191" y="2849213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7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7D64FBF-73E5-9F5F-7BDF-9398B2929D1C}"/>
              </a:ext>
            </a:extLst>
          </p:cNvPr>
          <p:cNvSpPr txBox="1"/>
          <p:nvPr/>
        </p:nvSpPr>
        <p:spPr>
          <a:xfrm>
            <a:off x="357809" y="4270018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Dividimos el arreglo entre 2-- 9/2= 4.5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3FE6E9C-D22F-3663-0488-6F0EAD7483CE}"/>
              </a:ext>
            </a:extLst>
          </p:cNvPr>
          <p:cNvSpPr txBox="1"/>
          <p:nvPr/>
        </p:nvSpPr>
        <p:spPr>
          <a:xfrm>
            <a:off x="357809" y="5005513"/>
            <a:ext cx="11476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En este caso no podemos usar un numero decimal, solo se puede usar números enteros por ende será 4.</a:t>
            </a:r>
          </a:p>
        </p:txBody>
      </p:sp>
    </p:spTree>
    <p:extLst>
      <p:ext uri="{BB962C8B-B14F-4D97-AF65-F5344CB8AC3E}">
        <p14:creationId xmlns:p14="http://schemas.microsoft.com/office/powerpoint/2010/main" val="3748690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  <p:bldP spid="10" grpId="0" build="p" animBg="1"/>
      <p:bldP spid="11" grpId="0" build="p" animBg="1"/>
      <p:bldP spid="12" grpId="0" build="p" animBg="1"/>
      <p:bldP spid="13" grpId="0" build="p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03842" y="284920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Volvemos a dividir el numero de saltos entre 2.</a:t>
            </a:r>
          </a:p>
          <a:p>
            <a:endParaRPr lang="es-MX" sz="3200" b="1" dirty="0">
              <a:solidFill>
                <a:schemeClr val="bg1"/>
              </a:solidFill>
            </a:endParaRPr>
          </a:p>
          <a:p>
            <a:r>
              <a:rPr lang="es-MX" sz="3200" b="1" dirty="0">
                <a:solidFill>
                  <a:schemeClr val="bg1"/>
                </a:solidFill>
              </a:rPr>
              <a:t>2/2= 1 saltos</a:t>
            </a:r>
          </a:p>
        </p:txBody>
      </p:sp>
    </p:spTree>
    <p:extLst>
      <p:ext uri="{BB962C8B-B14F-4D97-AF65-F5344CB8AC3E}">
        <p14:creationId xmlns:p14="http://schemas.microsoft.com/office/powerpoint/2010/main" val="357719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03842" y="284920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Las comparaciones serian de la siguiente forma.</a:t>
            </a:r>
          </a:p>
        </p:txBody>
      </p: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B540BFBE-EF4A-D5D9-705F-79367514213B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1885111" y="3024798"/>
            <a:ext cx="294872" cy="11032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6453AF6-4435-AE6B-485B-99D4AB9A972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577549" y="3428999"/>
            <a:ext cx="0" cy="29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5E1E1DE2-0A98-6684-B66A-33F8D702D1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6811" y="3122532"/>
            <a:ext cx="573158" cy="1186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7BB3F8A-4F1E-D4E4-954C-5525E2150610}"/>
              </a:ext>
            </a:extLst>
          </p:cNvPr>
          <p:cNvCxnSpPr>
            <a:cxnSpLocks/>
          </p:cNvCxnSpPr>
          <p:nvPr/>
        </p:nvCxnSpPr>
        <p:spPr>
          <a:xfrm flipH="1" flipV="1">
            <a:off x="3819904" y="3428978"/>
            <a:ext cx="13268" cy="57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D8742C6-8DCF-E590-D28A-553F31EE5258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3929242" y="3236845"/>
            <a:ext cx="811708" cy="1195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80AACA8-99D8-C256-D475-1A6FB5528E2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23171" y="3435799"/>
            <a:ext cx="0" cy="80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E26A681A-8759-9CEF-8009-794036518194}"/>
              </a:ext>
            </a:extLst>
          </p:cNvPr>
          <p:cNvCxnSpPr>
            <a:cxnSpLocks/>
          </p:cNvCxnSpPr>
          <p:nvPr/>
        </p:nvCxnSpPr>
        <p:spPr>
          <a:xfrm>
            <a:off x="5062327" y="3428976"/>
            <a:ext cx="1046921" cy="984909"/>
          </a:xfrm>
          <a:prstGeom prst="bentConnector3">
            <a:avLst>
              <a:gd name="adj1" fmla="val -63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C3F0696-7580-DD48-EF28-2BCF57959126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082748" y="3428988"/>
            <a:ext cx="36421" cy="984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B11A9018-2F03-E235-7239-1539F19EB2DB}"/>
              </a:ext>
            </a:extLst>
          </p:cNvPr>
          <p:cNvCxnSpPr/>
          <p:nvPr/>
        </p:nvCxnSpPr>
        <p:spPr>
          <a:xfrm rot="16200000" flipH="1">
            <a:off x="6061201" y="3622801"/>
            <a:ext cx="1421320" cy="1033670"/>
          </a:xfrm>
          <a:prstGeom prst="bentConnector3">
            <a:avLst>
              <a:gd name="adj1" fmla="val 9941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D9370D4-B603-F5A9-B4E4-A689D8FC5BF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268815" y="3428998"/>
            <a:ext cx="0" cy="1421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3E884D51-EB87-F202-0DF4-C69FF4F372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50132" y="3790117"/>
            <a:ext cx="1792382" cy="1070098"/>
          </a:xfrm>
          <a:prstGeom prst="bentConnector3">
            <a:avLst>
              <a:gd name="adj1" fmla="val 9879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B65460F-814B-4D2C-3AFB-39A2F28FAE4E}"/>
              </a:ext>
            </a:extLst>
          </p:cNvPr>
          <p:cNvCxnSpPr>
            <a:endCxn id="13" idx="2"/>
          </p:cNvCxnSpPr>
          <p:nvPr/>
        </p:nvCxnSpPr>
        <p:spPr>
          <a:xfrm flipH="1" flipV="1">
            <a:off x="8481372" y="3428987"/>
            <a:ext cx="24864" cy="1779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228160E0-A099-0705-855A-788B963AD848}"/>
              </a:ext>
            </a:extLst>
          </p:cNvPr>
          <p:cNvCxnSpPr/>
          <p:nvPr/>
        </p:nvCxnSpPr>
        <p:spPr>
          <a:xfrm rot="16200000" flipH="1">
            <a:off x="8022523" y="4060122"/>
            <a:ext cx="2348973" cy="1086678"/>
          </a:xfrm>
          <a:prstGeom prst="bentConnector3">
            <a:avLst>
              <a:gd name="adj1" fmla="val 99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6111AB2E-031E-8C87-1734-792DC450BB35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9640949" y="3428996"/>
            <a:ext cx="52980" cy="2335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2BD938A6-A482-6ECE-796A-731E10D528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05429" y="4320211"/>
            <a:ext cx="2812802" cy="1030329"/>
          </a:xfrm>
          <a:prstGeom prst="bentConnector3">
            <a:avLst>
              <a:gd name="adj1" fmla="val 10041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C8D0AF9B-26D9-7A62-A3BE-0DB8BBA8541F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10813756" y="3428991"/>
            <a:ext cx="13239" cy="28127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6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03842" y="284920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Comenzamos comparaciones.</a:t>
            </a:r>
          </a:p>
        </p:txBody>
      </p: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B540BFBE-EF4A-D5D9-705F-79367514213B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1885111" y="3024798"/>
            <a:ext cx="294872" cy="11032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6453AF6-4435-AE6B-485B-99D4AB9A972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577549" y="3428999"/>
            <a:ext cx="0" cy="29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2A80AA4-D77D-D493-CD77-0D84BC7105BE}"/>
              </a:ext>
            </a:extLst>
          </p:cNvPr>
          <p:cNvSpPr txBox="1"/>
          <p:nvPr/>
        </p:nvSpPr>
        <p:spPr>
          <a:xfrm>
            <a:off x="1003842" y="4303635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5&lt;2? si</a:t>
            </a:r>
          </a:p>
        </p:txBody>
      </p:sp>
    </p:spTree>
    <p:extLst>
      <p:ext uri="{BB962C8B-B14F-4D97-AF65-F5344CB8AC3E}">
        <p14:creationId xmlns:p14="http://schemas.microsoft.com/office/powerpoint/2010/main" val="71821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1003842" y="284920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Intercambiamos. </a:t>
            </a:r>
          </a:p>
        </p:txBody>
      </p:sp>
    </p:spTree>
    <p:extLst>
      <p:ext uri="{BB962C8B-B14F-4D97-AF65-F5344CB8AC3E}">
        <p14:creationId xmlns:p14="http://schemas.microsoft.com/office/powerpoint/2010/main" val="284751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Intercambiamos. </a:t>
            </a:r>
          </a:p>
        </p:txBody>
      </p:sp>
    </p:spTree>
    <p:extLst>
      <p:ext uri="{BB962C8B-B14F-4D97-AF65-F5344CB8AC3E}">
        <p14:creationId xmlns:p14="http://schemas.microsoft.com/office/powerpoint/2010/main" val="154308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comparamos. </a:t>
            </a:r>
          </a:p>
        </p:txBody>
      </p:sp>
      <p:cxnSp>
        <p:nvCxnSpPr>
          <p:cNvPr id="2" name="Conector: angular 1">
            <a:extLst>
              <a:ext uri="{FF2B5EF4-FFF2-40B4-BE49-F238E27FC236}">
                <a16:creationId xmlns:a16="http://schemas.microsoft.com/office/drawing/2014/main" id="{93B274D9-F5E2-0F6A-3E2D-CD7238891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6811" y="3122532"/>
            <a:ext cx="573158" cy="1186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2061031-9A20-6D02-565A-C812BCDD7498}"/>
              </a:ext>
            </a:extLst>
          </p:cNvPr>
          <p:cNvCxnSpPr>
            <a:cxnSpLocks/>
          </p:cNvCxnSpPr>
          <p:nvPr/>
        </p:nvCxnSpPr>
        <p:spPr>
          <a:xfrm flipH="1" flipV="1">
            <a:off x="3819904" y="3428978"/>
            <a:ext cx="13268" cy="57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BA3770-6C45-EB59-A916-BC46571F6758}"/>
              </a:ext>
            </a:extLst>
          </p:cNvPr>
          <p:cNvSpPr txBox="1"/>
          <p:nvPr/>
        </p:nvSpPr>
        <p:spPr>
          <a:xfrm>
            <a:off x="447238" y="4282727"/>
            <a:ext cx="11297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5&lt;9 ? Si</a:t>
            </a:r>
          </a:p>
          <a:p>
            <a:r>
              <a:rPr lang="es-MX" sz="3200" b="1" dirty="0">
                <a:solidFill>
                  <a:schemeClr val="bg1"/>
                </a:solidFill>
              </a:rPr>
              <a:t>Se quedan los dos en su posición.</a:t>
            </a:r>
          </a:p>
        </p:txBody>
      </p:sp>
    </p:spTree>
    <p:extLst>
      <p:ext uri="{BB962C8B-B14F-4D97-AF65-F5344CB8AC3E}">
        <p14:creationId xmlns:p14="http://schemas.microsoft.com/office/powerpoint/2010/main" val="377000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comparamos.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BA3770-6C45-EB59-A916-BC46571F6758}"/>
              </a:ext>
            </a:extLst>
          </p:cNvPr>
          <p:cNvSpPr txBox="1"/>
          <p:nvPr/>
        </p:nvSpPr>
        <p:spPr>
          <a:xfrm>
            <a:off x="447238" y="4282727"/>
            <a:ext cx="11297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9&lt;10 ? Si</a:t>
            </a:r>
          </a:p>
          <a:p>
            <a:r>
              <a:rPr lang="es-MX" sz="3200" b="1" dirty="0">
                <a:solidFill>
                  <a:schemeClr val="bg1"/>
                </a:solidFill>
              </a:rPr>
              <a:t>Se quedan los dos en su posición.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19373DED-E04F-6DCB-C6D8-94F3E20E88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29242" y="3236845"/>
            <a:ext cx="811708" cy="1195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D133B32-EE65-5DBF-AB30-F52BF9F37C10}"/>
              </a:ext>
            </a:extLst>
          </p:cNvPr>
          <p:cNvCxnSpPr>
            <a:cxnSpLocks/>
          </p:cNvCxnSpPr>
          <p:nvPr/>
        </p:nvCxnSpPr>
        <p:spPr>
          <a:xfrm flipV="1">
            <a:off x="4923171" y="3435799"/>
            <a:ext cx="0" cy="80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2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comparamos.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BA3770-6C45-EB59-A916-BC46571F6758}"/>
              </a:ext>
            </a:extLst>
          </p:cNvPr>
          <p:cNvSpPr txBox="1"/>
          <p:nvPr/>
        </p:nvSpPr>
        <p:spPr>
          <a:xfrm>
            <a:off x="447238" y="4282727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10&lt;1 ? No</a:t>
            </a:r>
          </a:p>
        </p:txBody>
      </p:sp>
      <p:cxnSp>
        <p:nvCxnSpPr>
          <p:cNvPr id="2" name="Conector: angular 1">
            <a:extLst>
              <a:ext uri="{FF2B5EF4-FFF2-40B4-BE49-F238E27FC236}">
                <a16:creationId xmlns:a16="http://schemas.microsoft.com/office/drawing/2014/main" id="{F7994C23-4671-F33F-4BB1-1A6841D2F298}"/>
              </a:ext>
            </a:extLst>
          </p:cNvPr>
          <p:cNvCxnSpPr>
            <a:cxnSpLocks/>
          </p:cNvCxnSpPr>
          <p:nvPr/>
        </p:nvCxnSpPr>
        <p:spPr>
          <a:xfrm>
            <a:off x="5062327" y="3428976"/>
            <a:ext cx="1046921" cy="984909"/>
          </a:xfrm>
          <a:prstGeom prst="bentConnector3">
            <a:avLst>
              <a:gd name="adj1" fmla="val -63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08E9B45-6BD0-E762-DE1A-E8EE460EAFBF}"/>
              </a:ext>
            </a:extLst>
          </p:cNvPr>
          <p:cNvCxnSpPr>
            <a:cxnSpLocks/>
          </p:cNvCxnSpPr>
          <p:nvPr/>
        </p:nvCxnSpPr>
        <p:spPr>
          <a:xfrm flipH="1" flipV="1">
            <a:off x="6082748" y="3428988"/>
            <a:ext cx="36421" cy="984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3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5605670" y="284920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09660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4499089" y="2831327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229867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Una vez obtenido el resultado de la división , lo usaremos para saber cuantos saltos debemos dar entre las celdas del arreglo, comenzamos comparando desde la celda 1.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927653" y="2849216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86" y="284921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5618922" y="2849215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10310191" y="2849213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3FE6E9C-D22F-3663-0488-6F0EAD7483CE}"/>
              </a:ext>
            </a:extLst>
          </p:cNvPr>
          <p:cNvSpPr txBox="1"/>
          <p:nvPr/>
        </p:nvSpPr>
        <p:spPr>
          <a:xfrm>
            <a:off x="357809" y="4008788"/>
            <a:ext cx="11476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El conteo se realiza desde el dato que tiene como sucesor que es la celda 2, contemos 2 3 4 5 comparamos el dato de la celda 5 con n muestra celda 1</a:t>
            </a:r>
          </a:p>
        </p:txBody>
      </p:sp>
    </p:spTree>
    <p:extLst>
      <p:ext uri="{BB962C8B-B14F-4D97-AF65-F5344CB8AC3E}">
        <p14:creationId xmlns:p14="http://schemas.microsoft.com/office/powerpoint/2010/main" val="152475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4499089" y="2831327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Comparamos </a:t>
            </a:r>
          </a:p>
        </p:txBody>
      </p:sp>
      <p:cxnSp>
        <p:nvCxnSpPr>
          <p:cNvPr id="2" name="Conector: angular 1">
            <a:extLst>
              <a:ext uri="{FF2B5EF4-FFF2-40B4-BE49-F238E27FC236}">
                <a16:creationId xmlns:a16="http://schemas.microsoft.com/office/drawing/2014/main" id="{B11A9018-2F03-E235-7239-1539F19EB2DB}"/>
              </a:ext>
            </a:extLst>
          </p:cNvPr>
          <p:cNvCxnSpPr/>
          <p:nvPr/>
        </p:nvCxnSpPr>
        <p:spPr>
          <a:xfrm rot="16200000" flipH="1">
            <a:off x="6047933" y="3622811"/>
            <a:ext cx="1421320" cy="1033670"/>
          </a:xfrm>
          <a:prstGeom prst="bentConnector3">
            <a:avLst>
              <a:gd name="adj1" fmla="val 9941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D9370D4-B603-F5A9-B4E4-A689D8FC5BF4}"/>
              </a:ext>
            </a:extLst>
          </p:cNvPr>
          <p:cNvCxnSpPr>
            <a:cxnSpLocks/>
          </p:cNvCxnSpPr>
          <p:nvPr/>
        </p:nvCxnSpPr>
        <p:spPr>
          <a:xfrm flipV="1">
            <a:off x="7255547" y="3429008"/>
            <a:ext cx="0" cy="1421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851EEB9-AD41-9E3F-1A40-7F397E821159}"/>
              </a:ext>
            </a:extLst>
          </p:cNvPr>
          <p:cNvSpPr txBox="1"/>
          <p:nvPr/>
        </p:nvSpPr>
        <p:spPr>
          <a:xfrm>
            <a:off x="589676" y="5183875"/>
            <a:ext cx="11297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10&lt;11 ? Si</a:t>
            </a:r>
          </a:p>
          <a:p>
            <a:r>
              <a:rPr lang="es-MX" sz="3200" b="1" dirty="0">
                <a:solidFill>
                  <a:schemeClr val="bg1"/>
                </a:solidFill>
              </a:rPr>
              <a:t>Se quedan los dos en su posición.</a:t>
            </a:r>
          </a:p>
        </p:txBody>
      </p:sp>
    </p:spTree>
    <p:extLst>
      <p:ext uri="{BB962C8B-B14F-4D97-AF65-F5344CB8AC3E}">
        <p14:creationId xmlns:p14="http://schemas.microsoft.com/office/powerpoint/2010/main" val="109324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4499089" y="2831327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Comparamos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851EEB9-AD41-9E3F-1A40-7F397E821159}"/>
              </a:ext>
            </a:extLst>
          </p:cNvPr>
          <p:cNvSpPr txBox="1"/>
          <p:nvPr/>
        </p:nvSpPr>
        <p:spPr>
          <a:xfrm>
            <a:off x="589676" y="5183875"/>
            <a:ext cx="11297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11&lt;19 ? Si</a:t>
            </a:r>
          </a:p>
          <a:p>
            <a:r>
              <a:rPr lang="es-MX" sz="3200" b="1" dirty="0">
                <a:solidFill>
                  <a:schemeClr val="bg1"/>
                </a:solidFill>
              </a:rPr>
              <a:t>Se quedan los dos en su posición.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3EFC4D4D-119C-B621-BFD8-3C04020ECB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50132" y="3790117"/>
            <a:ext cx="1792382" cy="1070098"/>
          </a:xfrm>
          <a:prstGeom prst="bentConnector3">
            <a:avLst>
              <a:gd name="adj1" fmla="val 9879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1DFDD91-963C-19DE-4C64-2EEC756FCC01}"/>
              </a:ext>
            </a:extLst>
          </p:cNvPr>
          <p:cNvCxnSpPr/>
          <p:nvPr/>
        </p:nvCxnSpPr>
        <p:spPr>
          <a:xfrm flipH="1" flipV="1">
            <a:off x="8481372" y="3428987"/>
            <a:ext cx="24864" cy="1779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4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4499089" y="2831327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Comparamos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851EEB9-AD41-9E3F-1A40-7F397E821159}"/>
              </a:ext>
            </a:extLst>
          </p:cNvPr>
          <p:cNvSpPr txBox="1"/>
          <p:nvPr/>
        </p:nvSpPr>
        <p:spPr>
          <a:xfrm>
            <a:off x="589676" y="5183875"/>
            <a:ext cx="11297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19&lt;25 ? Si</a:t>
            </a:r>
          </a:p>
          <a:p>
            <a:r>
              <a:rPr lang="es-MX" sz="3200" b="1" dirty="0">
                <a:solidFill>
                  <a:schemeClr val="bg1"/>
                </a:solidFill>
              </a:rPr>
              <a:t>Se quedan los dos en su posición.</a:t>
            </a:r>
          </a:p>
        </p:txBody>
      </p:sp>
      <p:cxnSp>
        <p:nvCxnSpPr>
          <p:cNvPr id="2" name="Conector: angular 1">
            <a:extLst>
              <a:ext uri="{FF2B5EF4-FFF2-40B4-BE49-F238E27FC236}">
                <a16:creationId xmlns:a16="http://schemas.microsoft.com/office/drawing/2014/main" id="{346B1998-B51C-6F3C-C6A9-80B68F745803}"/>
              </a:ext>
            </a:extLst>
          </p:cNvPr>
          <p:cNvCxnSpPr/>
          <p:nvPr/>
        </p:nvCxnSpPr>
        <p:spPr>
          <a:xfrm rot="16200000" flipH="1">
            <a:off x="8022523" y="4060122"/>
            <a:ext cx="2348973" cy="1086678"/>
          </a:xfrm>
          <a:prstGeom prst="bentConnector3">
            <a:avLst>
              <a:gd name="adj1" fmla="val 99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47A367F-A7A0-723C-79C0-EE7811619ABC}"/>
              </a:ext>
            </a:extLst>
          </p:cNvPr>
          <p:cNvCxnSpPr/>
          <p:nvPr/>
        </p:nvCxnSpPr>
        <p:spPr>
          <a:xfrm flipH="1" flipV="1">
            <a:off x="9640949" y="3428996"/>
            <a:ext cx="52980" cy="2335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6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4499089" y="2831327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Comparamos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851EEB9-AD41-9E3F-1A40-7F397E821159}"/>
              </a:ext>
            </a:extLst>
          </p:cNvPr>
          <p:cNvSpPr txBox="1"/>
          <p:nvPr/>
        </p:nvSpPr>
        <p:spPr>
          <a:xfrm>
            <a:off x="589676" y="5183875"/>
            <a:ext cx="11297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25&lt;50 ? Si</a:t>
            </a:r>
          </a:p>
          <a:p>
            <a:r>
              <a:rPr lang="es-MX" sz="3200" b="1" dirty="0">
                <a:solidFill>
                  <a:schemeClr val="bg1"/>
                </a:solidFill>
              </a:rPr>
              <a:t>Se quedan los dos en su posición.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76000054-9F1B-2152-8C52-6832C33257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05429" y="4320211"/>
            <a:ext cx="2812802" cy="1030329"/>
          </a:xfrm>
          <a:prstGeom prst="bentConnector3">
            <a:avLst>
              <a:gd name="adj1" fmla="val 10041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A7AEAF3-B86F-DEF7-8D2F-44F37A175952}"/>
              </a:ext>
            </a:extLst>
          </p:cNvPr>
          <p:cNvCxnSpPr/>
          <p:nvPr/>
        </p:nvCxnSpPr>
        <p:spPr>
          <a:xfrm flipH="1" flipV="1">
            <a:off x="10813756" y="3428991"/>
            <a:ext cx="13239" cy="28127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33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4499089" y="2831327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Como ya no queda un numero para dividir se sigue usando el 1 hasta que no haya ningún movimiento.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851EEB9-AD41-9E3F-1A40-7F397E821159}"/>
              </a:ext>
            </a:extLst>
          </p:cNvPr>
          <p:cNvSpPr txBox="1"/>
          <p:nvPr/>
        </p:nvSpPr>
        <p:spPr>
          <a:xfrm>
            <a:off x="894477" y="4110448"/>
            <a:ext cx="11297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En este caso seguiría haciendo los recorridos y preguntando hasta que el arreglo quedara ordenado.</a:t>
            </a:r>
          </a:p>
        </p:txBody>
      </p:sp>
    </p:spTree>
    <p:extLst>
      <p:ext uri="{BB962C8B-B14F-4D97-AF65-F5344CB8AC3E}">
        <p14:creationId xmlns:p14="http://schemas.microsoft.com/office/powerpoint/2010/main" val="200743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4499089" y="2831327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A continuación enseñaremos los únicos cambios que se aran en el recorrido.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851EEB9-AD41-9E3F-1A40-7F397E821159}"/>
              </a:ext>
            </a:extLst>
          </p:cNvPr>
          <p:cNvSpPr txBox="1"/>
          <p:nvPr/>
        </p:nvSpPr>
        <p:spPr>
          <a:xfrm>
            <a:off x="894477" y="41104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9&lt;1? No</a:t>
            </a:r>
          </a:p>
        </p:txBody>
      </p:sp>
    </p:spTree>
    <p:extLst>
      <p:ext uri="{BB962C8B-B14F-4D97-AF65-F5344CB8AC3E}">
        <p14:creationId xmlns:p14="http://schemas.microsoft.com/office/powerpoint/2010/main" val="287863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3260019" y="2849207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4499089" y="2831327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380568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4492473" y="2856016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3375987" y="2856016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127284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103778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4492473" y="2856016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3375987" y="2856016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Comparamos.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F1927A-B29B-E57B-82A6-84090F5FF964}"/>
              </a:ext>
            </a:extLst>
          </p:cNvPr>
          <p:cNvSpPr txBox="1"/>
          <p:nvPr/>
        </p:nvSpPr>
        <p:spPr>
          <a:xfrm>
            <a:off x="722194" y="4041924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5&lt;1? NO</a:t>
            </a:r>
          </a:p>
        </p:txBody>
      </p:sp>
    </p:spTree>
    <p:extLst>
      <p:ext uri="{BB962C8B-B14F-4D97-AF65-F5344CB8AC3E}">
        <p14:creationId xmlns:p14="http://schemas.microsoft.com/office/powerpoint/2010/main" val="61752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2073973" y="28560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4492473" y="2856016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3375987" y="2856016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237157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Comparación: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927653" y="2849216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86" y="284921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5618922" y="2849215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10310191" y="2849213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7D64FBF-73E5-9F5F-7BDF-9398B2929D1C}"/>
              </a:ext>
            </a:extLst>
          </p:cNvPr>
          <p:cNvSpPr txBox="1"/>
          <p:nvPr/>
        </p:nvSpPr>
        <p:spPr>
          <a:xfrm>
            <a:off x="331318" y="4932627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50&lt;9(50 es menor que 9?)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BBB5791A-5400-B017-78B4-E3A5FDA343A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311630" y="1522099"/>
            <a:ext cx="923836" cy="47376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53F2CE2-56FE-283D-A5EE-6B28939D7EA3}"/>
              </a:ext>
            </a:extLst>
          </p:cNvPr>
          <p:cNvCxnSpPr>
            <a:cxnSpLocks/>
          </p:cNvCxnSpPr>
          <p:nvPr/>
        </p:nvCxnSpPr>
        <p:spPr>
          <a:xfrm flipV="1">
            <a:off x="6142364" y="3416833"/>
            <a:ext cx="0" cy="9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3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332928" y="2831327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4492473" y="2856016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2183296" y="2849202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9122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332928" y="2831327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4492473" y="2856016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2183296" y="2849202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Comparamos.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2A25F6-8A9D-B7BE-1E22-8AE3B67E5848}"/>
              </a:ext>
            </a:extLst>
          </p:cNvPr>
          <p:cNvSpPr txBox="1"/>
          <p:nvPr/>
        </p:nvSpPr>
        <p:spPr>
          <a:xfrm>
            <a:off x="589677" y="400878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2&lt;1? No</a:t>
            </a:r>
          </a:p>
        </p:txBody>
      </p:sp>
    </p:spTree>
    <p:extLst>
      <p:ext uri="{BB962C8B-B14F-4D97-AF65-F5344CB8AC3E}">
        <p14:creationId xmlns:p14="http://schemas.microsoft.com/office/powerpoint/2010/main" val="367299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1017102" y="2831328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332928" y="2831327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4492473" y="2856016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2183296" y="2849202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400902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2849208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40234" y="2849202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332928" y="2831327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5632156" y="284920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4492473" y="2856016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1046939" y="2849202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8004294" y="2849204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185423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10336678" y="4698779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4698784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4175564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1D78E8-D91C-55DA-C6F0-F771B39816DA}"/>
              </a:ext>
            </a:extLst>
          </p:cNvPr>
          <p:cNvSpPr txBox="1"/>
          <p:nvPr/>
        </p:nvSpPr>
        <p:spPr>
          <a:xfrm>
            <a:off x="589677" y="176548"/>
            <a:ext cx="11297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Y podemos ver la diferencia del arreglo cuando comenzamos y ya al finalizar los recorridos.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68FFA16-0AD4-7CF2-3824-2AF241388C20}"/>
              </a:ext>
            </a:extLst>
          </p:cNvPr>
          <p:cNvSpPr/>
          <p:nvPr/>
        </p:nvSpPr>
        <p:spPr>
          <a:xfrm>
            <a:off x="2140234" y="4691965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3034748-43BC-43D5-9AB0-BB71A7B4DF6F}"/>
              </a:ext>
            </a:extLst>
          </p:cNvPr>
          <p:cNvSpPr/>
          <p:nvPr/>
        </p:nvSpPr>
        <p:spPr>
          <a:xfrm>
            <a:off x="3332928" y="4674090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AF4460B-B1EA-BF4D-8432-6D16260E6731}"/>
              </a:ext>
            </a:extLst>
          </p:cNvPr>
          <p:cNvSpPr/>
          <p:nvPr/>
        </p:nvSpPr>
        <p:spPr>
          <a:xfrm>
            <a:off x="5632156" y="469196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77DFEF-BF72-25B8-B855-8ADDD10BFD03}"/>
              </a:ext>
            </a:extLst>
          </p:cNvPr>
          <p:cNvSpPr/>
          <p:nvPr/>
        </p:nvSpPr>
        <p:spPr>
          <a:xfrm>
            <a:off x="4492473" y="4698779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CA349B9-349B-B6FC-2ACB-415EAF67CF33}"/>
              </a:ext>
            </a:extLst>
          </p:cNvPr>
          <p:cNvSpPr/>
          <p:nvPr/>
        </p:nvSpPr>
        <p:spPr>
          <a:xfrm>
            <a:off x="6791737" y="4691978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CEA5EAC-EE1E-1938-C260-C9AE11513B8D}"/>
              </a:ext>
            </a:extLst>
          </p:cNvPr>
          <p:cNvSpPr/>
          <p:nvPr/>
        </p:nvSpPr>
        <p:spPr>
          <a:xfrm>
            <a:off x="1046939" y="469196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622A7C-0169-7736-37E4-21786B89F714}"/>
              </a:ext>
            </a:extLst>
          </p:cNvPr>
          <p:cNvSpPr/>
          <p:nvPr/>
        </p:nvSpPr>
        <p:spPr>
          <a:xfrm>
            <a:off x="8004294" y="4691967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BF874BF-B143-202C-82FD-B45FF3570A04}"/>
              </a:ext>
            </a:extLst>
          </p:cNvPr>
          <p:cNvSpPr txBox="1"/>
          <p:nvPr/>
        </p:nvSpPr>
        <p:spPr>
          <a:xfrm>
            <a:off x="954151" y="4168756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91E6A43-EB9B-3EE1-6C22-879E0E55B5A3}"/>
              </a:ext>
            </a:extLst>
          </p:cNvPr>
          <p:cNvSpPr txBox="1"/>
          <p:nvPr/>
        </p:nvSpPr>
        <p:spPr>
          <a:xfrm>
            <a:off x="2073973" y="4168756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7C14172-1E99-6AA5-2A55-5DA926DF512B}"/>
              </a:ext>
            </a:extLst>
          </p:cNvPr>
          <p:cNvSpPr txBox="1"/>
          <p:nvPr/>
        </p:nvSpPr>
        <p:spPr>
          <a:xfrm>
            <a:off x="3286535" y="4168752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5FBBD82-A3CE-79C0-DE42-9D9D3CB9A490}"/>
              </a:ext>
            </a:extLst>
          </p:cNvPr>
          <p:cNvSpPr txBox="1"/>
          <p:nvPr/>
        </p:nvSpPr>
        <p:spPr>
          <a:xfrm>
            <a:off x="4419606" y="4168756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9CCC70-CC02-33B8-A28C-48AF690C13F9}"/>
              </a:ext>
            </a:extLst>
          </p:cNvPr>
          <p:cNvSpPr txBox="1"/>
          <p:nvPr/>
        </p:nvSpPr>
        <p:spPr>
          <a:xfrm>
            <a:off x="5592431" y="4168756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8F07F7B-0759-3194-B303-25C35515B6EF}"/>
              </a:ext>
            </a:extLst>
          </p:cNvPr>
          <p:cNvSpPr txBox="1"/>
          <p:nvPr/>
        </p:nvSpPr>
        <p:spPr>
          <a:xfrm>
            <a:off x="6791733" y="4168756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477A1BC-BF06-5BCC-26B4-78667F14F3E0}"/>
              </a:ext>
            </a:extLst>
          </p:cNvPr>
          <p:cNvSpPr txBox="1"/>
          <p:nvPr/>
        </p:nvSpPr>
        <p:spPr>
          <a:xfrm>
            <a:off x="7964544" y="4168756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7B85FC-5B80-4B16-0F7C-7687251538ED}"/>
              </a:ext>
            </a:extLst>
          </p:cNvPr>
          <p:cNvSpPr txBox="1"/>
          <p:nvPr/>
        </p:nvSpPr>
        <p:spPr>
          <a:xfrm>
            <a:off x="9163871" y="4168756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D0D7F46-DC1C-CF44-9B9F-EB37C5AB4A43}"/>
              </a:ext>
            </a:extLst>
          </p:cNvPr>
          <p:cNvSpPr/>
          <p:nvPr/>
        </p:nvSpPr>
        <p:spPr>
          <a:xfrm>
            <a:off x="927653" y="2849216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D253BC6-54F0-A0D0-04F9-BE833B2F3417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68A9297-40C6-73B9-0E60-7A5316D498B4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001971F-E580-38BE-1811-F136BC4825FC}"/>
              </a:ext>
            </a:extLst>
          </p:cNvPr>
          <p:cNvSpPr/>
          <p:nvPr/>
        </p:nvSpPr>
        <p:spPr>
          <a:xfrm>
            <a:off x="4446086" y="284921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07A482C-483C-BAE5-CFA7-BFF04FC95C98}"/>
              </a:ext>
            </a:extLst>
          </p:cNvPr>
          <p:cNvSpPr/>
          <p:nvPr/>
        </p:nvSpPr>
        <p:spPr>
          <a:xfrm>
            <a:off x="5618922" y="2849215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A89B9A7-A731-4720-27A5-882F94087CA4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F1CFC2F-1294-C1EF-E4FC-E17C15FE7BDF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FFA8F00-40A9-7106-AF37-E912F938CD5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7C66DED-C7A3-E635-ACA2-298D49BFCC06}"/>
              </a:ext>
            </a:extLst>
          </p:cNvPr>
          <p:cNvSpPr/>
          <p:nvPr/>
        </p:nvSpPr>
        <p:spPr>
          <a:xfrm>
            <a:off x="10310191" y="2849213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2794CDD-657E-F26A-8070-3FBA0065ACC7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8465A24-F471-57FA-6290-120DBF74435C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82EDAEB-33C3-0E5E-9C48-AC2308424DD8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2C0628A-7C36-74FA-EBBF-41BAB76F1533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E4E9D5C-90D8-4DC7-2282-08D41EB8DE9E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1A3918C-CCA5-18A8-E48D-E66B735365B0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C384CF2-0895-A4B7-CC5D-004953F9ED8D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13CA769-C1B7-5C49-7F6A-E49950771902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138A8B6-C7DB-C215-C7B9-A3628ED0DB16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5644EA5-9468-9134-1642-7C8B82C12943}"/>
              </a:ext>
            </a:extLst>
          </p:cNvPr>
          <p:cNvSpPr txBox="1"/>
          <p:nvPr/>
        </p:nvSpPr>
        <p:spPr>
          <a:xfrm>
            <a:off x="854747" y="1621113"/>
            <a:ext cx="406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</a:rPr>
              <a:t>Al comenzar</a:t>
            </a:r>
            <a:r>
              <a:rPr lang="es-MX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7EE6EBF-2738-B744-A861-50D8264594E7}"/>
              </a:ext>
            </a:extLst>
          </p:cNvPr>
          <p:cNvSpPr txBox="1"/>
          <p:nvPr/>
        </p:nvSpPr>
        <p:spPr>
          <a:xfrm>
            <a:off x="927653" y="3659826"/>
            <a:ext cx="406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</a:rPr>
              <a:t>Al finalizar:</a:t>
            </a:r>
          </a:p>
        </p:txBody>
      </p:sp>
    </p:spTree>
    <p:extLst>
      <p:ext uri="{BB962C8B-B14F-4D97-AF65-F5344CB8AC3E}">
        <p14:creationId xmlns:p14="http://schemas.microsoft.com/office/powerpoint/2010/main" val="5179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2" grpId="0"/>
      <p:bldP spid="2" grpId="0" animBg="1"/>
      <p:bldP spid="4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Por ende cambiamos los lugares ya que 50 no es menor que 9.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927653" y="2849216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86" y="284921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5618922" y="2849215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10310191" y="2849213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8786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Por ende cambiamos los lugares ya que 50 no es menor que 9.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5645413" y="2849209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86" y="2849213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974014" y="2849208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10310191" y="2849213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6176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Posterior a eso realizamos el paso anterior pero ahora desde donde nos quedamos que fue la celda 5, comenzamos la cuenta en la celda sucesora que es 6.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5618887" y="2846714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39498" y="2846714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1017111" y="2846715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10310191" y="2849213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7D64FBF-73E5-9F5F-7BDF-9398B2929D1C}"/>
              </a:ext>
            </a:extLst>
          </p:cNvPr>
          <p:cNvSpPr txBox="1"/>
          <p:nvPr/>
        </p:nvSpPr>
        <p:spPr>
          <a:xfrm>
            <a:off x="331318" y="4651396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Contamos 6,7,8,9</a:t>
            </a:r>
          </a:p>
        </p:txBody>
      </p:sp>
    </p:spTree>
    <p:extLst>
      <p:ext uri="{BB962C8B-B14F-4D97-AF65-F5344CB8AC3E}">
        <p14:creationId xmlns:p14="http://schemas.microsoft.com/office/powerpoint/2010/main" val="281559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24C6E2-0886-1CFE-0DB3-682373BE0C2C}"/>
              </a:ext>
            </a:extLst>
          </p:cNvPr>
          <p:cNvSpPr txBox="1"/>
          <p:nvPr/>
        </p:nvSpPr>
        <p:spPr>
          <a:xfrm>
            <a:off x="583096" y="344557"/>
            <a:ext cx="114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Comparamos: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C470D6-9642-8535-E44F-4650A2D754DE}"/>
              </a:ext>
            </a:extLst>
          </p:cNvPr>
          <p:cNvSpPr/>
          <p:nvPr/>
        </p:nvSpPr>
        <p:spPr>
          <a:xfrm>
            <a:off x="5632160" y="2856016"/>
            <a:ext cx="954156" cy="57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CC437E-DFDB-2F52-5DF2-26990A8EE7C1}"/>
              </a:ext>
            </a:extLst>
          </p:cNvPr>
          <p:cNvSpPr/>
          <p:nvPr/>
        </p:nvSpPr>
        <p:spPr>
          <a:xfrm>
            <a:off x="2100471" y="2849216"/>
            <a:ext cx="954156" cy="5797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F9FE8F-0B68-EA38-4360-9FFC519D7BF7}"/>
              </a:ext>
            </a:extLst>
          </p:cNvPr>
          <p:cNvSpPr/>
          <p:nvPr/>
        </p:nvSpPr>
        <p:spPr>
          <a:xfrm>
            <a:off x="3273289" y="2849216"/>
            <a:ext cx="954156" cy="579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F82361-F466-BA9B-B75A-4E5466B04102}"/>
              </a:ext>
            </a:extLst>
          </p:cNvPr>
          <p:cNvSpPr/>
          <p:nvPr/>
        </p:nvSpPr>
        <p:spPr>
          <a:xfrm>
            <a:off x="4446093" y="2856016"/>
            <a:ext cx="954156" cy="579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C8AB74-DE42-8002-5869-CC2CA9A1690E}"/>
              </a:ext>
            </a:extLst>
          </p:cNvPr>
          <p:cNvSpPr/>
          <p:nvPr/>
        </p:nvSpPr>
        <p:spPr>
          <a:xfrm>
            <a:off x="993877" y="2849209"/>
            <a:ext cx="954156" cy="579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CD3C61-E3B7-58FE-4F43-AE54B6B60310}"/>
              </a:ext>
            </a:extLst>
          </p:cNvPr>
          <p:cNvSpPr/>
          <p:nvPr/>
        </p:nvSpPr>
        <p:spPr>
          <a:xfrm>
            <a:off x="6791737" y="2849215"/>
            <a:ext cx="954156" cy="5797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4B2D9-2B94-596E-6396-82671DE3C024}"/>
              </a:ext>
            </a:extLst>
          </p:cNvPr>
          <p:cNvSpPr/>
          <p:nvPr/>
        </p:nvSpPr>
        <p:spPr>
          <a:xfrm>
            <a:off x="7977804" y="2849215"/>
            <a:ext cx="954156" cy="57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EB37CD-6808-154C-150E-291DA8D081F2}"/>
              </a:ext>
            </a:extLst>
          </p:cNvPr>
          <p:cNvSpPr/>
          <p:nvPr/>
        </p:nvSpPr>
        <p:spPr>
          <a:xfrm>
            <a:off x="9163871" y="2849213"/>
            <a:ext cx="954156" cy="57978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5A19FE-C15C-230E-0989-771EEB1A0FF1}"/>
              </a:ext>
            </a:extLst>
          </p:cNvPr>
          <p:cNvSpPr/>
          <p:nvPr/>
        </p:nvSpPr>
        <p:spPr>
          <a:xfrm>
            <a:off x="10310191" y="2849213"/>
            <a:ext cx="954156" cy="579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96C1FB-3B72-90FD-5FE9-C41B61FC3D7A}"/>
              </a:ext>
            </a:extLst>
          </p:cNvPr>
          <p:cNvSpPr txBox="1"/>
          <p:nvPr/>
        </p:nvSpPr>
        <p:spPr>
          <a:xfrm>
            <a:off x="95415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F36944-ECB0-B474-5882-A1352BC41F24}"/>
              </a:ext>
            </a:extLst>
          </p:cNvPr>
          <p:cNvSpPr txBox="1"/>
          <p:nvPr/>
        </p:nvSpPr>
        <p:spPr>
          <a:xfrm>
            <a:off x="207397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5624D9-836E-5935-BA4A-D2679075CA84}"/>
              </a:ext>
            </a:extLst>
          </p:cNvPr>
          <p:cNvSpPr txBox="1"/>
          <p:nvPr/>
        </p:nvSpPr>
        <p:spPr>
          <a:xfrm>
            <a:off x="3286535" y="2325989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815643-B7D0-25DD-F671-72BE20B5442C}"/>
              </a:ext>
            </a:extLst>
          </p:cNvPr>
          <p:cNvSpPr txBox="1"/>
          <p:nvPr/>
        </p:nvSpPr>
        <p:spPr>
          <a:xfrm>
            <a:off x="4419606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0B9D37-4CA7-6A43-4D94-C68B36BFE042}"/>
              </a:ext>
            </a:extLst>
          </p:cNvPr>
          <p:cNvSpPr txBox="1"/>
          <p:nvPr/>
        </p:nvSpPr>
        <p:spPr>
          <a:xfrm>
            <a:off x="559243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60BFE1-ADED-D446-641D-564F3A76A452}"/>
              </a:ext>
            </a:extLst>
          </p:cNvPr>
          <p:cNvSpPr txBox="1"/>
          <p:nvPr/>
        </p:nvSpPr>
        <p:spPr>
          <a:xfrm>
            <a:off x="6791733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7284EC-DE46-3C6C-64D6-DD2E1317F2C9}"/>
              </a:ext>
            </a:extLst>
          </p:cNvPr>
          <p:cNvSpPr txBox="1"/>
          <p:nvPr/>
        </p:nvSpPr>
        <p:spPr>
          <a:xfrm>
            <a:off x="7964544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D666D1-26DB-8B15-B444-F78BA97C9BB1}"/>
              </a:ext>
            </a:extLst>
          </p:cNvPr>
          <p:cNvSpPr txBox="1"/>
          <p:nvPr/>
        </p:nvSpPr>
        <p:spPr>
          <a:xfrm>
            <a:off x="9163871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8944D-0B01-71C3-EC3F-6C33802C58BE}"/>
              </a:ext>
            </a:extLst>
          </p:cNvPr>
          <p:cNvSpPr txBox="1"/>
          <p:nvPr/>
        </p:nvSpPr>
        <p:spPr>
          <a:xfrm>
            <a:off x="10349917" y="2325993"/>
            <a:ext cx="95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7D64FBF-73E5-9F5F-7BDF-9398B2929D1C}"/>
              </a:ext>
            </a:extLst>
          </p:cNvPr>
          <p:cNvSpPr txBox="1"/>
          <p:nvPr/>
        </p:nvSpPr>
        <p:spPr>
          <a:xfrm>
            <a:off x="357809" y="4305506"/>
            <a:ext cx="5406887" cy="5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50&lt;19 (50 es menor que 19?)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311F494-7D7C-976E-B9BC-43193C9992C1}"/>
              </a:ext>
            </a:extLst>
          </p:cNvPr>
          <p:cNvCxnSpPr>
            <a:cxnSpLocks/>
          </p:cNvCxnSpPr>
          <p:nvPr/>
        </p:nvCxnSpPr>
        <p:spPr>
          <a:xfrm>
            <a:off x="6089358" y="3437747"/>
            <a:ext cx="4711133" cy="867759"/>
          </a:xfrm>
          <a:prstGeom prst="bentConnector3">
            <a:avLst>
              <a:gd name="adj1" fmla="val -63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ADD7F2D-B2A9-4A84-906F-0C3C5DC3671C}"/>
              </a:ext>
            </a:extLst>
          </p:cNvPr>
          <p:cNvCxnSpPr>
            <a:cxnSpLocks/>
          </p:cNvCxnSpPr>
          <p:nvPr/>
        </p:nvCxnSpPr>
        <p:spPr>
          <a:xfrm flipV="1">
            <a:off x="10800489" y="3425583"/>
            <a:ext cx="0" cy="9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80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1619</Words>
  <Application>Microsoft Office PowerPoint</Application>
  <PresentationFormat>Panorámica</PresentationFormat>
  <Paragraphs>1049</Paragraphs>
  <Slides>54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</cp:lastModifiedBy>
  <cp:revision>2</cp:revision>
  <dcterms:created xsi:type="dcterms:W3CDTF">2023-06-01T16:34:07Z</dcterms:created>
  <dcterms:modified xsi:type="dcterms:W3CDTF">2023-06-01T18:34:38Z</dcterms:modified>
</cp:coreProperties>
</file>