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zPiPi_YT PEDRO" userId="61829cf1ce21e23b" providerId="LiveId" clId="{40707E27-C464-48AA-9808-74F717568029}"/>
    <pc:docChg chg="undo custSel addSld modSld">
      <pc:chgData name="iTzPiPi_YT PEDRO" userId="61829cf1ce21e23b" providerId="LiveId" clId="{40707E27-C464-48AA-9808-74F717568029}" dt="2023-06-01T16:40:00.654" v="212"/>
      <pc:docMkLst>
        <pc:docMk/>
      </pc:docMkLst>
      <pc:sldChg chg="modSp mod modAnim">
        <pc:chgData name="iTzPiPi_YT PEDRO" userId="61829cf1ce21e23b" providerId="LiveId" clId="{40707E27-C464-48AA-9808-74F717568029}" dt="2023-06-01T16:10:32.087" v="96"/>
        <pc:sldMkLst>
          <pc:docMk/>
          <pc:sldMk cId="2340037017" sldId="256"/>
        </pc:sldMkLst>
        <pc:spChg chg="mod">
          <ac:chgData name="iTzPiPi_YT PEDRO" userId="61829cf1ce21e23b" providerId="LiveId" clId="{40707E27-C464-48AA-9808-74F717568029}" dt="2023-06-01T16:06:37.344" v="89" actId="1076"/>
          <ac:spMkLst>
            <pc:docMk/>
            <pc:sldMk cId="2340037017" sldId="256"/>
            <ac:spMk id="4" creationId="{6193D465-129D-E93A-DF5E-9A8A98067E35}"/>
          </ac:spMkLst>
        </pc:spChg>
        <pc:spChg chg="mod">
          <ac:chgData name="iTzPiPi_YT PEDRO" userId="61829cf1ce21e23b" providerId="LiveId" clId="{40707E27-C464-48AA-9808-74F717568029}" dt="2023-06-01T14:19:17.480" v="4" actId="20577"/>
          <ac:spMkLst>
            <pc:docMk/>
            <pc:sldMk cId="2340037017" sldId="256"/>
            <ac:spMk id="8" creationId="{3E874D08-18EE-7565-274E-C486B72A0A21}"/>
          </ac:spMkLst>
        </pc:spChg>
        <pc:spChg chg="mod">
          <ac:chgData name="iTzPiPi_YT PEDRO" userId="61829cf1ce21e23b" providerId="LiveId" clId="{40707E27-C464-48AA-9808-74F717568029}" dt="2023-06-01T14:19:23.083" v="5" actId="20577"/>
          <ac:spMkLst>
            <pc:docMk/>
            <pc:sldMk cId="2340037017" sldId="256"/>
            <ac:spMk id="10" creationId="{815E75A3-1F18-EC70-A074-908679A79B2C}"/>
          </ac:spMkLst>
        </pc:spChg>
        <pc:spChg chg="mod">
          <ac:chgData name="iTzPiPi_YT PEDRO" userId="61829cf1ce21e23b" providerId="LiveId" clId="{40707E27-C464-48AA-9808-74F717568029}" dt="2023-06-01T14:19:29.299" v="7" actId="20577"/>
          <ac:spMkLst>
            <pc:docMk/>
            <pc:sldMk cId="2340037017" sldId="256"/>
            <ac:spMk id="12" creationId="{87AFE610-EC67-67E6-067C-ACA46633CC3D}"/>
          </ac:spMkLst>
        </pc:spChg>
        <pc:spChg chg="mod">
          <ac:chgData name="iTzPiPi_YT PEDRO" userId="61829cf1ce21e23b" providerId="LiveId" clId="{40707E27-C464-48AA-9808-74F717568029}" dt="2023-06-01T14:19:35.099" v="9" actId="20577"/>
          <ac:spMkLst>
            <pc:docMk/>
            <pc:sldMk cId="2340037017" sldId="256"/>
            <ac:spMk id="14" creationId="{9328D39E-64C3-6FEF-5960-257D1FD4E2FD}"/>
          </ac:spMkLst>
        </pc:spChg>
        <pc:spChg chg="mod">
          <ac:chgData name="iTzPiPi_YT PEDRO" userId="61829cf1ce21e23b" providerId="LiveId" clId="{40707E27-C464-48AA-9808-74F717568029}" dt="2023-06-01T14:29:17.784" v="19" actId="1076"/>
          <ac:spMkLst>
            <pc:docMk/>
            <pc:sldMk cId="2340037017" sldId="256"/>
            <ac:spMk id="36" creationId="{224C9362-86F4-4101-1345-9E56A26BE66E}"/>
          </ac:spMkLst>
        </pc:spChg>
        <pc:spChg chg="mod">
          <ac:chgData name="iTzPiPi_YT PEDRO" userId="61829cf1ce21e23b" providerId="LiveId" clId="{40707E27-C464-48AA-9808-74F717568029}" dt="2023-06-01T14:18:50.783" v="0" actId="1076"/>
          <ac:spMkLst>
            <pc:docMk/>
            <pc:sldMk cId="2340037017" sldId="256"/>
            <ac:spMk id="44" creationId="{5A4C624C-DF4D-3CE9-3469-53E660AC7B64}"/>
          </ac:spMkLst>
        </pc:spChg>
      </pc:sldChg>
      <pc:sldChg chg="addSp delSp modSp new mod modAnim">
        <pc:chgData name="iTzPiPi_YT PEDRO" userId="61829cf1ce21e23b" providerId="LiveId" clId="{40707E27-C464-48AA-9808-74F717568029}" dt="2023-06-01T16:19:43.866" v="119" actId="1076"/>
        <pc:sldMkLst>
          <pc:docMk/>
          <pc:sldMk cId="398619698" sldId="257"/>
        </pc:sldMkLst>
        <pc:spChg chg="del">
          <ac:chgData name="iTzPiPi_YT PEDRO" userId="61829cf1ce21e23b" providerId="LiveId" clId="{40707E27-C464-48AA-9808-74F717568029}" dt="2023-06-01T14:29:02.373" v="16" actId="478"/>
          <ac:spMkLst>
            <pc:docMk/>
            <pc:sldMk cId="398619698" sldId="257"/>
            <ac:spMk id="2" creationId="{540419AC-64E9-24CA-220C-3AC99F4E29B1}"/>
          </ac:spMkLst>
        </pc:spChg>
        <pc:spChg chg="del mod">
          <ac:chgData name="iTzPiPi_YT PEDRO" userId="61829cf1ce21e23b" providerId="LiveId" clId="{40707E27-C464-48AA-9808-74F717568029}" dt="2023-06-01T14:29:04.832" v="17" actId="478"/>
          <ac:spMkLst>
            <pc:docMk/>
            <pc:sldMk cId="398619698" sldId="257"/>
            <ac:spMk id="3" creationId="{F48AF993-019C-4C3B-0700-16AFA507475A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5" creationId="{1AB1029F-8EBF-921B-0A94-D62A2830C9CF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6" creationId="{A31EC9A9-21A8-AA02-8230-1978F8B4E39A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7" creationId="{E1332BDC-F635-9478-7343-768F1527D69D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8" creationId="{3CCE0079-369E-5719-1394-63E4D3DD78E9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9" creationId="{DD72B8BE-4900-F3E0-442E-9B2B4AE2A82A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10" creationId="{FCA65C96-EACF-369B-5512-098616373918}"/>
          </ac:spMkLst>
        </pc:spChg>
        <pc:spChg chg="add mod">
          <ac:chgData name="iTzPiPi_YT PEDRO" userId="61829cf1ce21e23b" providerId="LiveId" clId="{40707E27-C464-48AA-9808-74F717568029}" dt="2023-06-01T14:29:28.310" v="20"/>
          <ac:spMkLst>
            <pc:docMk/>
            <pc:sldMk cId="398619698" sldId="257"/>
            <ac:spMk id="11" creationId="{9CB58E82-A631-0A8E-614A-CD8209528C16}"/>
          </ac:spMkLst>
        </pc:spChg>
        <pc:spChg chg="add mod">
          <ac:chgData name="iTzPiPi_YT PEDRO" userId="61829cf1ce21e23b" providerId="LiveId" clId="{40707E27-C464-48AA-9808-74F717568029}" dt="2023-06-01T14:34:37.565" v="65" actId="1076"/>
          <ac:spMkLst>
            <pc:docMk/>
            <pc:sldMk cId="398619698" sldId="257"/>
            <ac:spMk id="12" creationId="{03D33AC0-A903-5CCA-E3B4-69AEFFB0343B}"/>
          </ac:spMkLst>
        </pc:spChg>
        <pc:spChg chg="add mod">
          <ac:chgData name="iTzPiPi_YT PEDRO" userId="61829cf1ce21e23b" providerId="LiveId" clId="{40707E27-C464-48AA-9808-74F717568029}" dt="2023-06-01T14:34:44.652" v="66" actId="1076"/>
          <ac:spMkLst>
            <pc:docMk/>
            <pc:sldMk cId="398619698" sldId="257"/>
            <ac:spMk id="14" creationId="{22C66710-AA80-4935-9BA4-B9DD666E3122}"/>
          </ac:spMkLst>
        </pc:spChg>
        <pc:spChg chg="add mod">
          <ac:chgData name="iTzPiPi_YT PEDRO" userId="61829cf1ce21e23b" providerId="LiveId" clId="{40707E27-C464-48AA-9808-74F717568029}" dt="2023-06-01T14:32:42.372" v="47" actId="1076"/>
          <ac:spMkLst>
            <pc:docMk/>
            <pc:sldMk cId="398619698" sldId="257"/>
            <ac:spMk id="16" creationId="{DC291480-8C63-5304-42C5-D545F7B01004}"/>
          </ac:spMkLst>
        </pc:spChg>
        <pc:spChg chg="add mod">
          <ac:chgData name="iTzPiPi_YT PEDRO" userId="61829cf1ce21e23b" providerId="LiveId" clId="{40707E27-C464-48AA-9808-74F717568029}" dt="2023-06-01T14:33:22.361" v="53" actId="1076"/>
          <ac:spMkLst>
            <pc:docMk/>
            <pc:sldMk cId="398619698" sldId="257"/>
            <ac:spMk id="18" creationId="{81D469F7-A812-0195-477F-686C4BEB2876}"/>
          </ac:spMkLst>
        </pc:spChg>
        <pc:spChg chg="add del mod">
          <ac:chgData name="iTzPiPi_YT PEDRO" userId="61829cf1ce21e23b" providerId="LiveId" clId="{40707E27-C464-48AA-9808-74F717568029}" dt="2023-06-01T16:11:41.076" v="97" actId="478"/>
          <ac:spMkLst>
            <pc:docMk/>
            <pc:sldMk cId="398619698" sldId="257"/>
            <ac:spMk id="20" creationId="{0C6D9F65-DB68-304D-885D-5132830C242F}"/>
          </ac:spMkLst>
        </pc:spChg>
        <pc:spChg chg="add mod">
          <ac:chgData name="iTzPiPi_YT PEDRO" userId="61829cf1ce21e23b" providerId="LiveId" clId="{40707E27-C464-48AA-9808-74F717568029}" dt="2023-06-01T14:29:54.935" v="21"/>
          <ac:spMkLst>
            <pc:docMk/>
            <pc:sldMk cId="398619698" sldId="257"/>
            <ac:spMk id="27" creationId="{0228EAF1-BC0B-AB88-CCCF-F315D2A406A8}"/>
          </ac:spMkLst>
        </pc:spChg>
        <pc:spChg chg="add mod">
          <ac:chgData name="iTzPiPi_YT PEDRO" userId="61829cf1ce21e23b" providerId="LiveId" clId="{40707E27-C464-48AA-9808-74F717568029}" dt="2023-06-01T16:19:35.942" v="117" actId="1076"/>
          <ac:spMkLst>
            <pc:docMk/>
            <pc:sldMk cId="398619698" sldId="257"/>
            <ac:spMk id="29" creationId="{A081376F-CC57-6FA8-8C55-35845FAC2B53}"/>
          </ac:spMkLst>
        </pc:spChg>
        <pc:spChg chg="add mod">
          <ac:chgData name="iTzPiPi_YT PEDRO" userId="61829cf1ce21e23b" providerId="LiveId" clId="{40707E27-C464-48AA-9808-74F717568029}" dt="2023-06-01T14:34:50.434" v="67" actId="1076"/>
          <ac:spMkLst>
            <pc:docMk/>
            <pc:sldMk cId="398619698" sldId="257"/>
            <ac:spMk id="34" creationId="{FF0E297C-0719-B1F8-2F86-9B5CF4967336}"/>
          </ac:spMkLst>
        </pc:spChg>
        <pc:graphicFrameChg chg="add mod">
          <ac:chgData name="iTzPiPi_YT PEDRO" userId="61829cf1ce21e23b" providerId="LiveId" clId="{40707E27-C464-48AA-9808-74F717568029}" dt="2023-06-01T14:29:28.310" v="20"/>
          <ac:graphicFrameMkLst>
            <pc:docMk/>
            <pc:sldMk cId="398619698" sldId="257"/>
            <ac:graphicFrameMk id="4" creationId="{EC0CDA1A-B057-0650-6125-29C640379116}"/>
          </ac:graphicFrameMkLst>
        </pc:graphicFrameChg>
        <pc:cxnChg chg="add mod">
          <ac:chgData name="iTzPiPi_YT PEDRO" userId="61829cf1ce21e23b" providerId="LiveId" clId="{40707E27-C464-48AA-9808-74F717568029}" dt="2023-06-01T14:30:43.099" v="29" actId="1076"/>
          <ac:cxnSpMkLst>
            <pc:docMk/>
            <pc:sldMk cId="398619698" sldId="257"/>
            <ac:cxnSpMk id="13" creationId="{CC939883-7AB5-9EA6-4053-1AA8F5469C6C}"/>
          </ac:cxnSpMkLst>
        </pc:cxnChg>
        <pc:cxnChg chg="add del mod">
          <ac:chgData name="iTzPiPi_YT PEDRO" userId="61829cf1ce21e23b" providerId="LiveId" clId="{40707E27-C464-48AA-9808-74F717568029}" dt="2023-06-01T14:31:15.838" v="34" actId="478"/>
          <ac:cxnSpMkLst>
            <pc:docMk/>
            <pc:sldMk cId="398619698" sldId="257"/>
            <ac:cxnSpMk id="15" creationId="{CBA1654E-0F7F-E355-3FCF-72D7881652DF}"/>
          </ac:cxnSpMkLst>
        </pc:cxnChg>
        <pc:cxnChg chg="add del mod">
          <ac:chgData name="iTzPiPi_YT PEDRO" userId="61829cf1ce21e23b" providerId="LiveId" clId="{40707E27-C464-48AA-9808-74F717568029}" dt="2023-06-01T14:32:55.267" v="50" actId="478"/>
          <ac:cxnSpMkLst>
            <pc:docMk/>
            <pc:sldMk cId="398619698" sldId="257"/>
            <ac:cxnSpMk id="17" creationId="{32B296B8-FCE7-5EB5-31F7-D37EB485079F}"/>
          </ac:cxnSpMkLst>
        </pc:cxnChg>
        <pc:cxnChg chg="add del mod">
          <ac:chgData name="iTzPiPi_YT PEDRO" userId="61829cf1ce21e23b" providerId="LiveId" clId="{40707E27-C464-48AA-9808-74F717568029}" dt="2023-06-01T14:33:42.616" v="57" actId="478"/>
          <ac:cxnSpMkLst>
            <pc:docMk/>
            <pc:sldMk cId="398619698" sldId="257"/>
            <ac:cxnSpMk id="19" creationId="{DCC84BEC-74FF-7F39-CB7B-1F730F375D75}"/>
          </ac:cxnSpMkLst>
        </pc:cxnChg>
        <pc:cxnChg chg="add del mod">
          <ac:chgData name="iTzPiPi_YT PEDRO" userId="61829cf1ce21e23b" providerId="LiveId" clId="{40707E27-C464-48AA-9808-74F717568029}" dt="2023-06-01T16:11:43.930" v="98" actId="478"/>
          <ac:cxnSpMkLst>
            <pc:docMk/>
            <pc:sldMk cId="398619698" sldId="257"/>
            <ac:cxnSpMk id="21" creationId="{C4982754-2B00-CA25-6951-9AF4B846A19B}"/>
          </ac:cxnSpMkLst>
        </pc:cxnChg>
        <pc:cxnChg chg="add mod">
          <ac:chgData name="iTzPiPi_YT PEDRO" userId="61829cf1ce21e23b" providerId="LiveId" clId="{40707E27-C464-48AA-9808-74F717568029}" dt="2023-06-01T14:30:55.366" v="30" actId="1076"/>
          <ac:cxnSpMkLst>
            <pc:docMk/>
            <pc:sldMk cId="398619698" sldId="257"/>
            <ac:cxnSpMk id="22" creationId="{F0DA120A-E0E7-3E0C-8FB2-C67E83EA0D4C}"/>
          </ac:cxnSpMkLst>
        </pc:cxnChg>
        <pc:cxnChg chg="add mod">
          <ac:chgData name="iTzPiPi_YT PEDRO" userId="61829cf1ce21e23b" providerId="LiveId" clId="{40707E27-C464-48AA-9808-74F717568029}" dt="2023-06-01T14:31:37.841" v="38" actId="1076"/>
          <ac:cxnSpMkLst>
            <pc:docMk/>
            <pc:sldMk cId="398619698" sldId="257"/>
            <ac:cxnSpMk id="23" creationId="{406B6FE7-BF71-3C1E-6D85-8554CC25AA85}"/>
          </ac:cxnSpMkLst>
        </pc:cxnChg>
        <pc:cxnChg chg="add mod">
          <ac:chgData name="iTzPiPi_YT PEDRO" userId="61829cf1ce21e23b" providerId="LiveId" clId="{40707E27-C464-48AA-9808-74F717568029}" dt="2023-06-01T14:32:45.690" v="48" actId="1076"/>
          <ac:cxnSpMkLst>
            <pc:docMk/>
            <pc:sldMk cId="398619698" sldId="257"/>
            <ac:cxnSpMk id="24" creationId="{AF6E2236-DAA7-7A6A-ABFA-47AAABDA1FB1}"/>
          </ac:cxnSpMkLst>
        </pc:cxnChg>
        <pc:cxnChg chg="add mod">
          <ac:chgData name="iTzPiPi_YT PEDRO" userId="61829cf1ce21e23b" providerId="LiveId" clId="{40707E27-C464-48AA-9808-74F717568029}" dt="2023-06-01T14:33:40.026" v="56" actId="1076"/>
          <ac:cxnSpMkLst>
            <pc:docMk/>
            <pc:sldMk cId="398619698" sldId="257"/>
            <ac:cxnSpMk id="25" creationId="{170D8966-A27F-4142-13E9-64EF5768DDDE}"/>
          </ac:cxnSpMkLst>
        </pc:cxnChg>
        <pc:cxnChg chg="add mod">
          <ac:chgData name="iTzPiPi_YT PEDRO" userId="61829cf1ce21e23b" providerId="LiveId" clId="{40707E27-C464-48AA-9808-74F717568029}" dt="2023-06-01T16:19:40.915" v="118" actId="1076"/>
          <ac:cxnSpMkLst>
            <pc:docMk/>
            <pc:sldMk cId="398619698" sldId="257"/>
            <ac:cxnSpMk id="26" creationId="{63402088-44F4-6063-F909-05190C4200F4}"/>
          </ac:cxnSpMkLst>
        </pc:cxnChg>
        <pc:cxnChg chg="add mod">
          <ac:chgData name="iTzPiPi_YT PEDRO" userId="61829cf1ce21e23b" providerId="LiveId" clId="{40707E27-C464-48AA-9808-74F717568029}" dt="2023-06-01T16:19:43.866" v="119" actId="1076"/>
          <ac:cxnSpMkLst>
            <pc:docMk/>
            <pc:sldMk cId="398619698" sldId="257"/>
            <ac:cxnSpMk id="28" creationId="{56E5B280-D1E4-CE44-2E18-19E0E91E6E60}"/>
          </ac:cxnSpMkLst>
        </pc:cxnChg>
        <pc:cxnChg chg="add mod">
          <ac:chgData name="iTzPiPi_YT PEDRO" userId="61829cf1ce21e23b" providerId="LiveId" clId="{40707E27-C464-48AA-9808-74F717568029}" dt="2023-06-01T14:31:31.354" v="37" actId="1076"/>
          <ac:cxnSpMkLst>
            <pc:docMk/>
            <pc:sldMk cId="398619698" sldId="257"/>
            <ac:cxnSpMk id="31" creationId="{B7DB60BD-6EDE-8D7F-E1E6-45F5ECA1250D}"/>
          </ac:cxnSpMkLst>
        </pc:cxnChg>
        <pc:cxnChg chg="add mod">
          <ac:chgData name="iTzPiPi_YT PEDRO" userId="61829cf1ce21e23b" providerId="LiveId" clId="{40707E27-C464-48AA-9808-74F717568029}" dt="2023-06-01T14:32:50.672" v="49" actId="1076"/>
          <ac:cxnSpMkLst>
            <pc:docMk/>
            <pc:sldMk cId="398619698" sldId="257"/>
            <ac:cxnSpMk id="32" creationId="{160DA96F-DC68-CC74-F727-38DD06E50031}"/>
          </ac:cxnSpMkLst>
        </pc:cxnChg>
        <pc:cxnChg chg="add mod">
          <ac:chgData name="iTzPiPi_YT PEDRO" userId="61829cf1ce21e23b" providerId="LiveId" clId="{40707E27-C464-48AA-9808-74F717568029}" dt="2023-06-01T14:33:32.898" v="55" actId="1076"/>
          <ac:cxnSpMkLst>
            <pc:docMk/>
            <pc:sldMk cId="398619698" sldId="257"/>
            <ac:cxnSpMk id="33" creationId="{2D4C7121-CFFD-8FEC-4222-FA0E72F71B97}"/>
          </ac:cxnSpMkLst>
        </pc:cxnChg>
        <pc:cxnChg chg="add mod">
          <ac:chgData name="iTzPiPi_YT PEDRO" userId="61829cf1ce21e23b" providerId="LiveId" clId="{40707E27-C464-48AA-9808-74F717568029}" dt="2023-06-01T14:34:59.883" v="69" actId="1076"/>
          <ac:cxnSpMkLst>
            <pc:docMk/>
            <pc:sldMk cId="398619698" sldId="257"/>
            <ac:cxnSpMk id="35" creationId="{ECE8A01D-F969-D2E0-F1A8-FA6474ED180B}"/>
          </ac:cxnSpMkLst>
        </pc:cxnChg>
        <pc:cxnChg chg="add mod">
          <ac:chgData name="iTzPiPi_YT PEDRO" userId="61829cf1ce21e23b" providerId="LiveId" clId="{40707E27-C464-48AA-9808-74F717568029}" dt="2023-06-01T14:35:16.979" v="71" actId="1076"/>
          <ac:cxnSpMkLst>
            <pc:docMk/>
            <pc:sldMk cId="398619698" sldId="257"/>
            <ac:cxnSpMk id="36" creationId="{AB4E94BC-1185-E845-A4A0-9696D9AC30E1}"/>
          </ac:cxnSpMkLst>
        </pc:cxnChg>
      </pc:sldChg>
      <pc:sldChg chg="addSp delSp modSp new mod modAnim">
        <pc:chgData name="iTzPiPi_YT PEDRO" userId="61829cf1ce21e23b" providerId="LiveId" clId="{40707E27-C464-48AA-9808-74F717568029}" dt="2023-06-01T16:31:08.310" v="171"/>
        <pc:sldMkLst>
          <pc:docMk/>
          <pc:sldMk cId="2254136503" sldId="258"/>
        </pc:sldMkLst>
        <pc:spChg chg="del">
          <ac:chgData name="iTzPiPi_YT PEDRO" userId="61829cf1ce21e23b" providerId="LiveId" clId="{40707E27-C464-48AA-9808-74F717568029}" dt="2023-06-01T16:20:39.091" v="122" actId="478"/>
          <ac:spMkLst>
            <pc:docMk/>
            <pc:sldMk cId="2254136503" sldId="258"/>
            <ac:spMk id="2" creationId="{CF05EDBA-8C38-8B26-2DEC-B90BF1457E76}"/>
          </ac:spMkLst>
        </pc:spChg>
        <pc:spChg chg="del">
          <ac:chgData name="iTzPiPi_YT PEDRO" userId="61829cf1ce21e23b" providerId="LiveId" clId="{40707E27-C464-48AA-9808-74F717568029}" dt="2023-06-01T16:20:36.730" v="121" actId="478"/>
          <ac:spMkLst>
            <pc:docMk/>
            <pc:sldMk cId="2254136503" sldId="258"/>
            <ac:spMk id="3" creationId="{9BC1F739-50A2-725B-482B-B233C3D29030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5" creationId="{3B84C79D-8A6E-6635-B5FD-55902183CBA8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6" creationId="{1F772A87-3263-2347-DCAF-5F13D05ECC2B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7" creationId="{9B7328EF-B8D9-012D-BED0-AD8D0AA36468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8" creationId="{15D83ABA-5FDA-90A9-B067-3CEF277967F6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9" creationId="{7BA2F0FE-A165-BF07-5CF0-3E46FF00C79A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10" creationId="{5E8F7A23-0309-459D-B5DE-4FD36A55785D}"/>
          </ac:spMkLst>
        </pc:spChg>
        <pc:spChg chg="add mod">
          <ac:chgData name="iTzPiPi_YT PEDRO" userId="61829cf1ce21e23b" providerId="LiveId" clId="{40707E27-C464-48AA-9808-74F717568029}" dt="2023-06-01T16:20:56.222" v="123"/>
          <ac:spMkLst>
            <pc:docMk/>
            <pc:sldMk cId="2254136503" sldId="258"/>
            <ac:spMk id="11" creationId="{A3C1F646-BA41-1624-DFA9-8DFEF4CE9DE3}"/>
          </ac:spMkLst>
        </pc:spChg>
        <pc:spChg chg="add mod">
          <ac:chgData name="iTzPiPi_YT PEDRO" userId="61829cf1ce21e23b" providerId="LiveId" clId="{40707E27-C464-48AA-9808-74F717568029}" dt="2023-06-01T16:22:29.072" v="141" actId="1076"/>
          <ac:spMkLst>
            <pc:docMk/>
            <pc:sldMk cId="2254136503" sldId="258"/>
            <ac:spMk id="12" creationId="{0EA900DE-E9AC-9664-A403-7D2B2129DB18}"/>
          </ac:spMkLst>
        </pc:spChg>
        <pc:spChg chg="add mod">
          <ac:chgData name="iTzPiPi_YT PEDRO" userId="61829cf1ce21e23b" providerId="LiveId" clId="{40707E27-C464-48AA-9808-74F717568029}" dt="2023-06-01T16:22:19.028" v="138" actId="1076"/>
          <ac:spMkLst>
            <pc:docMk/>
            <pc:sldMk cId="2254136503" sldId="258"/>
            <ac:spMk id="14" creationId="{EAFC4BB6-6EC4-96E8-E215-7130E0D49837}"/>
          </ac:spMkLst>
        </pc:spChg>
        <pc:spChg chg="add mod">
          <ac:chgData name="iTzPiPi_YT PEDRO" userId="61829cf1ce21e23b" providerId="LiveId" clId="{40707E27-C464-48AA-9808-74F717568029}" dt="2023-06-01T16:22:48.390" v="145" actId="1076"/>
          <ac:spMkLst>
            <pc:docMk/>
            <pc:sldMk cId="2254136503" sldId="258"/>
            <ac:spMk id="15" creationId="{491A89AC-CCD6-62CA-D7B8-6F96D07CDCCB}"/>
          </ac:spMkLst>
        </pc:spChg>
        <pc:spChg chg="add mod">
          <ac:chgData name="iTzPiPi_YT PEDRO" userId="61829cf1ce21e23b" providerId="LiveId" clId="{40707E27-C464-48AA-9808-74F717568029}" dt="2023-06-01T16:22:39.255" v="143" actId="1076"/>
          <ac:spMkLst>
            <pc:docMk/>
            <pc:sldMk cId="2254136503" sldId="258"/>
            <ac:spMk id="16" creationId="{63121FDB-7E61-92DC-F66F-2A14233FCD5A}"/>
          </ac:spMkLst>
        </pc:spChg>
        <pc:spChg chg="add mod">
          <ac:chgData name="iTzPiPi_YT PEDRO" userId="61829cf1ce21e23b" providerId="LiveId" clId="{40707E27-C464-48AA-9808-74F717568029}" dt="2023-06-01T16:22:51.388" v="146" actId="1076"/>
          <ac:spMkLst>
            <pc:docMk/>
            <pc:sldMk cId="2254136503" sldId="258"/>
            <ac:spMk id="23" creationId="{7C1A34B9-A647-6160-9BC3-1C55F6A5E046}"/>
          </ac:spMkLst>
        </pc:spChg>
        <pc:spChg chg="add mod">
          <ac:chgData name="iTzPiPi_YT PEDRO" userId="61829cf1ce21e23b" providerId="LiveId" clId="{40707E27-C464-48AA-9808-74F717568029}" dt="2023-06-01T16:22:01.616" v="134" actId="1076"/>
          <ac:spMkLst>
            <pc:docMk/>
            <pc:sldMk cId="2254136503" sldId="258"/>
            <ac:spMk id="27" creationId="{F9E65811-48DE-042F-32B7-4F003E5C4479}"/>
          </ac:spMkLst>
        </pc:spChg>
        <pc:spChg chg="add mod">
          <ac:chgData name="iTzPiPi_YT PEDRO" userId="61829cf1ce21e23b" providerId="LiveId" clId="{40707E27-C464-48AA-9808-74F717568029}" dt="2023-06-01T16:21:53.747" v="133"/>
          <ac:spMkLst>
            <pc:docMk/>
            <pc:sldMk cId="2254136503" sldId="258"/>
            <ac:spMk id="30" creationId="{42E46949-BE2F-3A1D-438B-47FED32C0ED8}"/>
          </ac:spMkLst>
        </pc:spChg>
        <pc:graphicFrameChg chg="add mod">
          <ac:chgData name="iTzPiPi_YT PEDRO" userId="61829cf1ce21e23b" providerId="LiveId" clId="{40707E27-C464-48AA-9808-74F717568029}" dt="2023-06-01T16:20:56.222" v="123"/>
          <ac:graphicFrameMkLst>
            <pc:docMk/>
            <pc:sldMk cId="2254136503" sldId="258"/>
            <ac:graphicFrameMk id="4" creationId="{C781694C-0E15-4230-E33F-AFAA283F19C0}"/>
          </ac:graphicFrameMkLst>
        </pc:graphicFrameChg>
        <pc:cxnChg chg="add del mod">
          <ac:chgData name="iTzPiPi_YT PEDRO" userId="61829cf1ce21e23b" providerId="LiveId" clId="{40707E27-C464-48AA-9808-74F717568029}" dt="2023-06-01T16:23:13.058" v="150" actId="478"/>
          <ac:cxnSpMkLst>
            <pc:docMk/>
            <pc:sldMk cId="2254136503" sldId="258"/>
            <ac:cxnSpMk id="13" creationId="{C715821E-F7F6-EDB1-90A7-6F8CD3F8F488}"/>
          </ac:cxnSpMkLst>
        </pc:cxnChg>
        <pc:cxnChg chg="add mod">
          <ac:chgData name="iTzPiPi_YT PEDRO" userId="61829cf1ce21e23b" providerId="LiveId" clId="{40707E27-C464-48AA-9808-74F717568029}" dt="2023-06-01T16:22:34.213" v="142" actId="1076"/>
          <ac:cxnSpMkLst>
            <pc:docMk/>
            <pc:sldMk cId="2254136503" sldId="258"/>
            <ac:cxnSpMk id="17" creationId="{8D34BD8B-6539-8C6E-C296-F0B2550D1E86}"/>
          </ac:cxnSpMkLst>
        </pc:cxnChg>
        <pc:cxnChg chg="add mod">
          <ac:chgData name="iTzPiPi_YT PEDRO" userId="61829cf1ce21e23b" providerId="LiveId" clId="{40707E27-C464-48AA-9808-74F717568029}" dt="2023-06-01T16:22:25.347" v="140" actId="1076"/>
          <ac:cxnSpMkLst>
            <pc:docMk/>
            <pc:sldMk cId="2254136503" sldId="258"/>
            <ac:cxnSpMk id="18" creationId="{20742FF6-BBB7-B602-6ED1-285B2BB788F9}"/>
          </ac:cxnSpMkLst>
        </pc:cxnChg>
        <pc:cxnChg chg="add del mod">
          <ac:chgData name="iTzPiPi_YT PEDRO" userId="61829cf1ce21e23b" providerId="LiveId" clId="{40707E27-C464-48AA-9808-74F717568029}" dt="2023-06-01T16:23:09.020" v="149" actId="478"/>
          <ac:cxnSpMkLst>
            <pc:docMk/>
            <pc:sldMk cId="2254136503" sldId="258"/>
            <ac:cxnSpMk id="19" creationId="{697C6C2C-C9F9-FE43-5E65-C55C7F0D3A55}"/>
          </ac:cxnSpMkLst>
        </pc:cxnChg>
        <pc:cxnChg chg="add mod">
          <ac:chgData name="iTzPiPi_YT PEDRO" userId="61829cf1ce21e23b" providerId="LiveId" clId="{40707E27-C464-48AA-9808-74F717568029}" dt="2023-06-01T16:22:43.892" v="144" actId="1076"/>
          <ac:cxnSpMkLst>
            <pc:docMk/>
            <pc:sldMk cId="2254136503" sldId="258"/>
            <ac:cxnSpMk id="20" creationId="{1B8C1A1F-50D4-C71B-F7B1-AE92F1780291}"/>
          </ac:cxnSpMkLst>
        </pc:cxnChg>
        <pc:cxnChg chg="add mod">
          <ac:chgData name="iTzPiPi_YT PEDRO" userId="61829cf1ce21e23b" providerId="LiveId" clId="{40707E27-C464-48AA-9808-74F717568029}" dt="2023-06-01T16:22:56.883" v="147" actId="1076"/>
          <ac:cxnSpMkLst>
            <pc:docMk/>
            <pc:sldMk cId="2254136503" sldId="258"/>
            <ac:cxnSpMk id="21" creationId="{4620938D-5B36-7B00-1C90-B1F1886781DB}"/>
          </ac:cxnSpMkLst>
        </pc:cxnChg>
        <pc:cxnChg chg="add mod">
          <ac:chgData name="iTzPiPi_YT PEDRO" userId="61829cf1ce21e23b" providerId="LiveId" clId="{40707E27-C464-48AA-9808-74F717568029}" dt="2023-06-01T16:23:00.345" v="148" actId="1076"/>
          <ac:cxnSpMkLst>
            <pc:docMk/>
            <pc:sldMk cId="2254136503" sldId="258"/>
            <ac:cxnSpMk id="22" creationId="{E9F832AA-EBFC-3A87-3720-96A78F66B34F}"/>
          </ac:cxnSpMkLst>
        </pc:cxnChg>
        <pc:cxnChg chg="add del mod">
          <ac:chgData name="iTzPiPi_YT PEDRO" userId="61829cf1ce21e23b" providerId="LiveId" clId="{40707E27-C464-48AA-9808-74F717568029}" dt="2023-06-01T16:23:13.058" v="150" actId="478"/>
          <ac:cxnSpMkLst>
            <pc:docMk/>
            <pc:sldMk cId="2254136503" sldId="258"/>
            <ac:cxnSpMk id="24" creationId="{467973B3-0477-8923-B921-A69DA7AC35F4}"/>
          </ac:cxnSpMkLst>
        </pc:cxnChg>
        <pc:cxnChg chg="add del mod">
          <ac:chgData name="iTzPiPi_YT PEDRO" userId="61829cf1ce21e23b" providerId="LiveId" clId="{40707E27-C464-48AA-9808-74F717568029}" dt="2023-06-01T16:23:13.058" v="150" actId="478"/>
          <ac:cxnSpMkLst>
            <pc:docMk/>
            <pc:sldMk cId="2254136503" sldId="258"/>
            <ac:cxnSpMk id="25" creationId="{3BF52104-E4CC-B1D9-254C-26F92425A0DE}"/>
          </ac:cxnSpMkLst>
        </pc:cxnChg>
        <pc:cxnChg chg="add del mod">
          <ac:chgData name="iTzPiPi_YT PEDRO" userId="61829cf1ce21e23b" providerId="LiveId" clId="{40707E27-C464-48AA-9808-74F717568029}" dt="2023-06-01T16:23:13.058" v="150" actId="478"/>
          <ac:cxnSpMkLst>
            <pc:docMk/>
            <pc:sldMk cId="2254136503" sldId="258"/>
            <ac:cxnSpMk id="26" creationId="{58B72278-ED1C-0067-E735-9C534E5C05A4}"/>
          </ac:cxnSpMkLst>
        </pc:cxnChg>
        <pc:cxnChg chg="add del mod">
          <ac:chgData name="iTzPiPi_YT PEDRO" userId="61829cf1ce21e23b" providerId="LiveId" clId="{40707E27-C464-48AA-9808-74F717568029}" dt="2023-06-01T16:22:08.375" v="136" actId="478"/>
          <ac:cxnSpMkLst>
            <pc:docMk/>
            <pc:sldMk cId="2254136503" sldId="258"/>
            <ac:cxnSpMk id="28" creationId="{74E79E2E-6B0D-581D-A4CB-5D6E97F43625}"/>
          </ac:cxnSpMkLst>
        </pc:cxnChg>
        <pc:cxnChg chg="add mod">
          <ac:chgData name="iTzPiPi_YT PEDRO" userId="61829cf1ce21e23b" providerId="LiveId" clId="{40707E27-C464-48AA-9808-74F717568029}" dt="2023-06-01T16:22:13.942" v="137" actId="1076"/>
          <ac:cxnSpMkLst>
            <pc:docMk/>
            <pc:sldMk cId="2254136503" sldId="258"/>
            <ac:cxnSpMk id="29" creationId="{75BE9F52-0A62-FF9C-68C9-CC83651CCDD8}"/>
          </ac:cxnSpMkLst>
        </pc:cxnChg>
      </pc:sldChg>
      <pc:sldChg chg="addSp delSp modSp new mod modAnim">
        <pc:chgData name="iTzPiPi_YT PEDRO" userId="61829cf1ce21e23b" providerId="LiveId" clId="{40707E27-C464-48AA-9808-74F717568029}" dt="2023-06-01T16:40:00.654" v="212"/>
        <pc:sldMkLst>
          <pc:docMk/>
          <pc:sldMk cId="2145901337" sldId="259"/>
        </pc:sldMkLst>
        <pc:spChg chg="del">
          <ac:chgData name="iTzPiPi_YT PEDRO" userId="61829cf1ce21e23b" providerId="LiveId" clId="{40707E27-C464-48AA-9808-74F717568029}" dt="2023-06-01T16:31:48.611" v="173" actId="478"/>
          <ac:spMkLst>
            <pc:docMk/>
            <pc:sldMk cId="2145901337" sldId="259"/>
            <ac:spMk id="2" creationId="{67AAD74E-04E1-44B0-68EF-6458F6B0C1D2}"/>
          </ac:spMkLst>
        </pc:spChg>
        <pc:spChg chg="del">
          <ac:chgData name="iTzPiPi_YT PEDRO" userId="61829cf1ce21e23b" providerId="LiveId" clId="{40707E27-C464-48AA-9808-74F717568029}" dt="2023-06-01T16:31:51.452" v="174" actId="478"/>
          <ac:spMkLst>
            <pc:docMk/>
            <pc:sldMk cId="2145901337" sldId="259"/>
            <ac:spMk id="3" creationId="{F5DD5156-41F5-05C4-D208-22638F4B7F6C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5" creationId="{49361523-2ADF-227E-23C4-A991B378F608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6" creationId="{3E3A4B03-7B74-2FA3-35EF-68B622E670AA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7" creationId="{DC48A36F-677B-E54E-CDF9-80A7BEAA9986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8" creationId="{0BE51357-FFBB-8055-74E0-2842266D2FD5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9" creationId="{D2D3FFCB-4BE0-700E-1201-22299447BA40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10" creationId="{62A66522-8437-D128-996A-ECED0B54EA42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11" creationId="{6D6F4DDC-752A-7220-82B8-4976682D9057}"/>
          </ac:spMkLst>
        </pc:spChg>
        <pc:spChg chg="add mod">
          <ac:chgData name="iTzPiPi_YT PEDRO" userId="61829cf1ce21e23b" providerId="LiveId" clId="{40707E27-C464-48AA-9808-74F717568029}" dt="2023-06-01T16:38:14.424" v="203" actId="1076"/>
          <ac:spMkLst>
            <pc:docMk/>
            <pc:sldMk cId="2145901337" sldId="259"/>
            <ac:spMk id="12" creationId="{C8863D6D-A969-A027-EDE2-BE12C38EE839}"/>
          </ac:spMkLst>
        </pc:spChg>
        <pc:spChg chg="add mod">
          <ac:chgData name="iTzPiPi_YT PEDRO" userId="61829cf1ce21e23b" providerId="LiveId" clId="{40707E27-C464-48AA-9808-74F717568029}" dt="2023-06-01T16:39:01.550" v="207" actId="1076"/>
          <ac:spMkLst>
            <pc:docMk/>
            <pc:sldMk cId="2145901337" sldId="259"/>
            <ac:spMk id="13" creationId="{9180964C-2774-F0DF-91FC-2CAD5F4A3872}"/>
          </ac:spMkLst>
        </pc:spChg>
        <pc:spChg chg="add mod">
          <ac:chgData name="iTzPiPi_YT PEDRO" userId="61829cf1ce21e23b" providerId="LiveId" clId="{40707E27-C464-48AA-9808-74F717568029}" dt="2023-06-01T16:35:44.718" v="191" actId="1076"/>
          <ac:spMkLst>
            <pc:docMk/>
            <pc:sldMk cId="2145901337" sldId="259"/>
            <ac:spMk id="14" creationId="{9F859A7E-334D-B1B6-F04B-EA747315E10F}"/>
          </ac:spMkLst>
        </pc:spChg>
        <pc:spChg chg="add mod">
          <ac:chgData name="iTzPiPi_YT PEDRO" userId="61829cf1ce21e23b" providerId="LiveId" clId="{40707E27-C464-48AA-9808-74F717568029}" dt="2023-06-01T16:39:44.345" v="211" actId="1076"/>
          <ac:spMkLst>
            <pc:docMk/>
            <pc:sldMk cId="2145901337" sldId="259"/>
            <ac:spMk id="15" creationId="{CE2681D7-AB5E-18BD-FB8D-B64E9B68A132}"/>
          </ac:spMkLst>
        </pc:spChg>
        <pc:spChg chg="add mod">
          <ac:chgData name="iTzPiPi_YT PEDRO" userId="61829cf1ce21e23b" providerId="LiveId" clId="{40707E27-C464-48AA-9808-74F717568029}" dt="2023-06-01T16:31:52.953" v="175"/>
          <ac:spMkLst>
            <pc:docMk/>
            <pc:sldMk cId="2145901337" sldId="259"/>
            <ac:spMk id="21" creationId="{6671AEBA-22A4-A481-CDFD-B37DB5B2BA20}"/>
          </ac:spMkLst>
        </pc:spChg>
        <pc:spChg chg="add mod">
          <ac:chgData name="iTzPiPi_YT PEDRO" userId="61829cf1ce21e23b" providerId="LiveId" clId="{40707E27-C464-48AA-9808-74F717568029}" dt="2023-06-01T16:37:13.403" v="199" actId="1076"/>
          <ac:spMkLst>
            <pc:docMk/>
            <pc:sldMk cId="2145901337" sldId="259"/>
            <ac:spMk id="22" creationId="{271BB537-FDAC-660F-297D-35B4A6FC03D1}"/>
          </ac:spMkLst>
        </pc:spChg>
        <pc:spChg chg="add mod">
          <ac:chgData name="iTzPiPi_YT PEDRO" userId="61829cf1ce21e23b" providerId="LiveId" clId="{40707E27-C464-48AA-9808-74F717568029}" dt="2023-06-01T16:33:36.101" v="190"/>
          <ac:spMkLst>
            <pc:docMk/>
            <pc:sldMk cId="2145901337" sldId="259"/>
            <ac:spMk id="24" creationId="{87528E0A-1AE2-9E9B-A4D1-F05B31835448}"/>
          </ac:spMkLst>
        </pc:spChg>
        <pc:graphicFrameChg chg="add mod">
          <ac:chgData name="iTzPiPi_YT PEDRO" userId="61829cf1ce21e23b" providerId="LiveId" clId="{40707E27-C464-48AA-9808-74F717568029}" dt="2023-06-01T16:31:52.953" v="175"/>
          <ac:graphicFrameMkLst>
            <pc:docMk/>
            <pc:sldMk cId="2145901337" sldId="259"/>
            <ac:graphicFrameMk id="4" creationId="{296ABBD0-34FC-CDEB-1CA7-6F41E165DD69}"/>
          </ac:graphicFrameMkLst>
        </pc:graphicFrameChg>
        <pc:cxnChg chg="add mod">
          <ac:chgData name="iTzPiPi_YT PEDRO" userId="61829cf1ce21e23b" providerId="LiveId" clId="{40707E27-C464-48AA-9808-74F717568029}" dt="2023-06-01T16:38:37.798" v="205" actId="1076"/>
          <ac:cxnSpMkLst>
            <pc:docMk/>
            <pc:sldMk cId="2145901337" sldId="259"/>
            <ac:cxnSpMk id="16" creationId="{56F6A67C-9EC8-97A7-331B-FC60BA90AE17}"/>
          </ac:cxnSpMkLst>
        </pc:cxnChg>
        <pc:cxnChg chg="add mod">
          <ac:chgData name="iTzPiPi_YT PEDRO" userId="61829cf1ce21e23b" providerId="LiveId" clId="{40707E27-C464-48AA-9808-74F717568029}" dt="2023-06-01T16:37:50.145" v="201" actId="1076"/>
          <ac:cxnSpMkLst>
            <pc:docMk/>
            <pc:sldMk cId="2145901337" sldId="259"/>
            <ac:cxnSpMk id="17" creationId="{973462FD-69EF-1B2D-974C-BCA8E968AAA0}"/>
          </ac:cxnSpMkLst>
        </pc:cxnChg>
        <pc:cxnChg chg="add mod">
          <ac:chgData name="iTzPiPi_YT PEDRO" userId="61829cf1ce21e23b" providerId="LiveId" clId="{40707E27-C464-48AA-9808-74F717568029}" dt="2023-06-01T16:39:23.188" v="209" actId="1076"/>
          <ac:cxnSpMkLst>
            <pc:docMk/>
            <pc:sldMk cId="2145901337" sldId="259"/>
            <ac:cxnSpMk id="18" creationId="{6549B5EB-4D6F-50FA-C36C-FE4629306393}"/>
          </ac:cxnSpMkLst>
        </pc:cxnChg>
        <pc:cxnChg chg="add mod">
          <ac:chgData name="iTzPiPi_YT PEDRO" userId="61829cf1ce21e23b" providerId="LiveId" clId="{40707E27-C464-48AA-9808-74F717568029}" dt="2023-06-01T16:31:52.953" v="175"/>
          <ac:cxnSpMkLst>
            <pc:docMk/>
            <pc:sldMk cId="2145901337" sldId="259"/>
            <ac:cxnSpMk id="19" creationId="{0AE9344C-E365-8E0C-76C5-3F84AC1593CE}"/>
          </ac:cxnSpMkLst>
        </pc:cxnChg>
        <pc:cxnChg chg="add mod">
          <ac:chgData name="iTzPiPi_YT PEDRO" userId="61829cf1ce21e23b" providerId="LiveId" clId="{40707E27-C464-48AA-9808-74F717568029}" dt="2023-06-01T16:31:52.953" v="175"/>
          <ac:cxnSpMkLst>
            <pc:docMk/>
            <pc:sldMk cId="2145901337" sldId="259"/>
            <ac:cxnSpMk id="20" creationId="{31173BF6-C87B-C467-4B57-8BA15C877855}"/>
          </ac:cxnSpMkLst>
        </pc:cxnChg>
        <pc:cxnChg chg="add mod">
          <ac:chgData name="iTzPiPi_YT PEDRO" userId="61829cf1ce21e23b" providerId="LiveId" clId="{40707E27-C464-48AA-9808-74F717568029}" dt="2023-06-01T16:35:49.327" v="192" actId="1076"/>
          <ac:cxnSpMkLst>
            <pc:docMk/>
            <pc:sldMk cId="2145901337" sldId="259"/>
            <ac:cxnSpMk id="23" creationId="{C3C354BB-7D76-F061-41F9-AE653AB487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CF636-1970-3453-FFEC-44DCFD87C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ECC7CE-C9AC-A28B-0D9B-2334FD0DE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899841-0270-9F66-BCBF-69D289A3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07BFE-FFAC-C66D-96DA-2D4F5A8B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678E9-6AC3-6778-1948-65B35CFA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96E8-4B74-4B59-0772-DD2A58B7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E9EFF-6C92-9952-D665-CCE0418C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B31AF-6A17-00CE-98A2-EE0D21F2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50923-F45F-9523-14FF-E9F39183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DBE4E-FC46-1A37-52C5-2A73CDC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10BA45-1E7B-849B-926C-313E16841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4293CC-DF95-06DE-A73A-6795056F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82C51-0720-341B-846D-F946BBF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74D62-2279-068F-9BFD-27AB0E5F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8595B-1F72-5FB2-897B-552410C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5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65410-0135-8344-362D-B991C68C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818D2-0825-F840-45F7-2AAC8DD0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33554-F360-1701-CCF9-53B51306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03A8D-BF9E-7C6E-6B1B-14A09D5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2D0DA-2123-6D8C-1511-9F05BFC3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6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642E-3E33-AF6C-4CD5-D8092EF9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6BC97B-5ACE-4362-3CD7-7CB7E970B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9D3A2-D06B-FD92-4DB9-373B9C47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962BA-2B8B-964A-72D2-2E38F131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B8462-19D4-DCF6-D6CA-EE3A257D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6D6B-9F9C-7CFC-55AE-2DA65D67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41842-1D8B-46AA-5FAB-F68FE1A18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9028DF-AA83-4603-5104-91BB9B8F2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58FE8D-0891-D99A-A480-8A1194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2AB0A2-CE66-3531-C888-9B9C1FA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D2D90D-A14D-A3FC-1ACD-1E269A92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16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C4DD2-0D53-EC4E-E00A-807638F9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881CC-9483-DD70-1689-764EDBA7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0656FF-412C-A2A6-0A06-C78055CF1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BD42B3-4B2E-F53B-88FA-10D65D3D6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1B1CFD-930A-484F-13E1-9950D17F2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A055F1-B9FB-A100-D41D-B8053D5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70D28-D537-4667-2F82-00D10246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08BB2D-601E-FE1D-6C21-CFE9B422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2F077-51CC-945C-0B63-CFDC92CA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B119D-2884-9501-E926-1C17FDE3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AB55C9-AD05-9DFA-2E5B-E328EE56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04FEDF-2F54-512B-FA12-F40B9545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2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CA7E94-63D1-D6C6-D40E-2CB4047D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2DF183-E77A-409E-C80C-3DEB985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FA611B-5E81-371C-C05F-6D1AA7E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6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A1FB-9F7E-6A43-34A5-2E2BA4C2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62540-908C-4249-3775-0E2995E8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E78D4-2CB2-8726-B946-1F9F31ED6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CEF93-A90F-7406-4C78-AA901041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F3218-E5FE-BB9B-E3C1-FCB9B0F5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FF46D-17A9-A11D-9F99-92EF0E05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B0C5-C0E1-7E20-F3BC-5890C2A3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6026A0-C1BA-C83D-A0F1-460A26EEA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CBC946-787D-A769-A8F0-B58F23184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F20F3-99DF-A1A4-F671-36B3224E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91EAB-F701-819A-2DC0-16B7CE8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F386A-7947-FD42-99AA-C6996FA4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10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B6E51-A9A7-959A-A743-3D1839CA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63439-091A-64E3-51F8-B6D376A6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089B2-0C3B-401A-2583-0272F576D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3053-DDF8-402C-80DC-9FA33F76940B}" type="datetimeFigureOut">
              <a:rPr lang="es-MX" smtClean="0"/>
              <a:t>01/06/2023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7B38E-708D-A65D-1301-7BB1FED7A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5BA88-3B47-1F09-A630-2F3D91752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0154-9BDE-4EAE-A875-DF5B31679EF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2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193D465-129D-E93A-DF5E-9A8A98067E35}"/>
              </a:ext>
            </a:extLst>
          </p:cNvPr>
          <p:cNvSpPr/>
          <p:nvPr/>
        </p:nvSpPr>
        <p:spPr>
          <a:xfrm>
            <a:off x="1176130" y="715616"/>
            <a:ext cx="80838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22DD625-8FB7-D617-2628-E504A7BC2752}"/>
              </a:ext>
            </a:extLst>
          </p:cNvPr>
          <p:cNvCxnSpPr/>
          <p:nvPr/>
        </p:nvCxnSpPr>
        <p:spPr>
          <a:xfrm>
            <a:off x="1789043" y="715617"/>
            <a:ext cx="0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E874D08-18EE-7565-274E-C486B72A0A21}"/>
              </a:ext>
            </a:extLst>
          </p:cNvPr>
          <p:cNvSpPr/>
          <p:nvPr/>
        </p:nvSpPr>
        <p:spPr>
          <a:xfrm>
            <a:off x="2494721" y="715616"/>
            <a:ext cx="80838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BB897A-F1AE-9DAA-58D9-395BFA388753}"/>
              </a:ext>
            </a:extLst>
          </p:cNvPr>
          <p:cNvCxnSpPr/>
          <p:nvPr/>
        </p:nvCxnSpPr>
        <p:spPr>
          <a:xfrm>
            <a:off x="3061251" y="715616"/>
            <a:ext cx="0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5E75A3-1F18-EC70-A074-908679A79B2C}"/>
              </a:ext>
            </a:extLst>
          </p:cNvPr>
          <p:cNvSpPr/>
          <p:nvPr/>
        </p:nvSpPr>
        <p:spPr>
          <a:xfrm>
            <a:off x="3756990" y="715616"/>
            <a:ext cx="80838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B62EE6-932E-5C39-81D9-289E344B8120}"/>
              </a:ext>
            </a:extLst>
          </p:cNvPr>
          <p:cNvCxnSpPr/>
          <p:nvPr/>
        </p:nvCxnSpPr>
        <p:spPr>
          <a:xfrm>
            <a:off x="4313581" y="715616"/>
            <a:ext cx="0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AFE610-EC67-67E6-067C-ACA46633CC3D}"/>
              </a:ext>
            </a:extLst>
          </p:cNvPr>
          <p:cNvSpPr/>
          <p:nvPr/>
        </p:nvSpPr>
        <p:spPr>
          <a:xfrm>
            <a:off x="4999380" y="715616"/>
            <a:ext cx="80838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68B7AF9-2F43-6AEF-9A4E-7A76C455750A}"/>
              </a:ext>
            </a:extLst>
          </p:cNvPr>
          <p:cNvCxnSpPr/>
          <p:nvPr/>
        </p:nvCxnSpPr>
        <p:spPr>
          <a:xfrm>
            <a:off x="5555971" y="715616"/>
            <a:ext cx="0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328D39E-64C3-6FEF-5960-257D1FD4E2FD}"/>
              </a:ext>
            </a:extLst>
          </p:cNvPr>
          <p:cNvSpPr/>
          <p:nvPr/>
        </p:nvSpPr>
        <p:spPr>
          <a:xfrm>
            <a:off x="6241770" y="715616"/>
            <a:ext cx="80838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4C42D49-2177-3EBB-CAFB-30016E7AE8D9}"/>
              </a:ext>
            </a:extLst>
          </p:cNvPr>
          <p:cNvCxnSpPr/>
          <p:nvPr/>
        </p:nvCxnSpPr>
        <p:spPr>
          <a:xfrm>
            <a:off x="6798361" y="715616"/>
            <a:ext cx="0" cy="51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F66D9B9-8B61-B928-A597-36A5D550D62D}"/>
              </a:ext>
            </a:extLst>
          </p:cNvPr>
          <p:cNvCxnSpPr/>
          <p:nvPr/>
        </p:nvCxnSpPr>
        <p:spPr>
          <a:xfrm>
            <a:off x="2060714" y="1126435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CE88660-E628-A15F-9E18-C1857ACE3CFB}"/>
              </a:ext>
            </a:extLst>
          </p:cNvPr>
          <p:cNvCxnSpPr/>
          <p:nvPr/>
        </p:nvCxnSpPr>
        <p:spPr>
          <a:xfrm>
            <a:off x="3303104" y="1126435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3684744-9976-7D61-3AD8-12D259FDB239}"/>
              </a:ext>
            </a:extLst>
          </p:cNvPr>
          <p:cNvCxnSpPr/>
          <p:nvPr/>
        </p:nvCxnSpPr>
        <p:spPr>
          <a:xfrm>
            <a:off x="4565373" y="1126435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E65CF72-8699-E2BB-9373-D0FA125D9FF2}"/>
              </a:ext>
            </a:extLst>
          </p:cNvPr>
          <p:cNvCxnSpPr/>
          <p:nvPr/>
        </p:nvCxnSpPr>
        <p:spPr>
          <a:xfrm>
            <a:off x="5807763" y="1106557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9E7BC5AA-F4FC-3A37-7F84-A0D6F436192A}"/>
              </a:ext>
            </a:extLst>
          </p:cNvPr>
          <p:cNvCxnSpPr/>
          <p:nvPr/>
        </p:nvCxnSpPr>
        <p:spPr>
          <a:xfrm>
            <a:off x="7093191" y="1755913"/>
            <a:ext cx="3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echa: doblada hacia arriba 30">
            <a:extLst>
              <a:ext uri="{FF2B5EF4-FFF2-40B4-BE49-F238E27FC236}">
                <a16:creationId xmlns:a16="http://schemas.microsoft.com/office/drawing/2014/main" id="{01EF2284-A214-5333-3952-4747D4DAAA32}"/>
              </a:ext>
            </a:extLst>
          </p:cNvPr>
          <p:cNvSpPr/>
          <p:nvPr/>
        </p:nvSpPr>
        <p:spPr>
          <a:xfrm rot="10800000" flipH="1">
            <a:off x="1353378" y="198781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1A030FC-E841-DD1D-82E0-D0A366C1FDDB}"/>
              </a:ext>
            </a:extLst>
          </p:cNvPr>
          <p:cNvCxnSpPr/>
          <p:nvPr/>
        </p:nvCxnSpPr>
        <p:spPr>
          <a:xfrm>
            <a:off x="7138954" y="1855304"/>
            <a:ext cx="25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a 35">
            <a:extLst>
              <a:ext uri="{FF2B5EF4-FFF2-40B4-BE49-F238E27FC236}">
                <a16:creationId xmlns:a16="http://schemas.microsoft.com/office/drawing/2014/main" id="{A58DE5D2-63CD-1697-88DF-79CCD63E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00296"/>
              </p:ext>
            </p:extLst>
          </p:nvPr>
        </p:nvGraphicFramePr>
        <p:xfrm>
          <a:off x="1232451" y="2386937"/>
          <a:ext cx="8083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4">
                  <a:extLst>
                    <a:ext uri="{9D8B030D-6E8A-4147-A177-3AD203B41FA5}">
                      <a16:colId xmlns:a16="http://schemas.microsoft.com/office/drawing/2014/main" val="243084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3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0337"/>
                  </a:ext>
                </a:extLst>
              </a:tr>
            </a:tbl>
          </a:graphicData>
        </a:graphic>
      </p:graphicFrame>
      <p:sp>
        <p:nvSpPr>
          <p:cNvPr id="36" name="CuadroTexto 35">
            <a:extLst>
              <a:ext uri="{FF2B5EF4-FFF2-40B4-BE49-F238E27FC236}">
                <a16:creationId xmlns:a16="http://schemas.microsoft.com/office/drawing/2014/main" id="{224C9362-86F4-4101-1345-9E56A26BE66E}"/>
              </a:ext>
            </a:extLst>
          </p:cNvPr>
          <p:cNvSpPr txBox="1"/>
          <p:nvPr/>
        </p:nvSpPr>
        <p:spPr>
          <a:xfrm>
            <a:off x="887892" y="2386937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67C731A-AD28-7D81-A932-D6449F323C9D}"/>
              </a:ext>
            </a:extLst>
          </p:cNvPr>
          <p:cNvSpPr txBox="1"/>
          <p:nvPr/>
        </p:nvSpPr>
        <p:spPr>
          <a:xfrm>
            <a:off x="887891" y="275626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82926CC-F3BE-A230-47E5-8803AFCB8046}"/>
              </a:ext>
            </a:extLst>
          </p:cNvPr>
          <p:cNvSpPr txBox="1"/>
          <p:nvPr/>
        </p:nvSpPr>
        <p:spPr>
          <a:xfrm>
            <a:off x="887890" y="460292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5CA5D4D-02DF-AAE9-B3EF-71BB359D0BF9}"/>
              </a:ext>
            </a:extLst>
          </p:cNvPr>
          <p:cNvSpPr txBox="1"/>
          <p:nvPr/>
        </p:nvSpPr>
        <p:spPr>
          <a:xfrm>
            <a:off x="887890" y="309146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A181E8D-3880-883E-D98D-F21575EEF4AF}"/>
              </a:ext>
            </a:extLst>
          </p:cNvPr>
          <p:cNvSpPr txBox="1"/>
          <p:nvPr/>
        </p:nvSpPr>
        <p:spPr>
          <a:xfrm>
            <a:off x="887890" y="349493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802AE28-74DB-4C67-083F-B3A0BCBB9F7B}"/>
              </a:ext>
            </a:extLst>
          </p:cNvPr>
          <p:cNvSpPr txBox="1"/>
          <p:nvPr/>
        </p:nvSpPr>
        <p:spPr>
          <a:xfrm>
            <a:off x="888718" y="3864265"/>
            <a:ext cx="2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D9B7FA7-7F5A-D3B8-5ED7-60692289BD3F}"/>
              </a:ext>
            </a:extLst>
          </p:cNvPr>
          <p:cNvSpPr txBox="1"/>
          <p:nvPr/>
        </p:nvSpPr>
        <p:spPr>
          <a:xfrm>
            <a:off x="887890" y="4194126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44" name="Flecha: doblada hacia arriba 43">
            <a:extLst>
              <a:ext uri="{FF2B5EF4-FFF2-40B4-BE49-F238E27FC236}">
                <a16:creationId xmlns:a16="http://schemas.microsoft.com/office/drawing/2014/main" id="{5A4C624C-DF4D-3CE9-3469-53E660AC7B64}"/>
              </a:ext>
            </a:extLst>
          </p:cNvPr>
          <p:cNvSpPr/>
          <p:nvPr/>
        </p:nvSpPr>
        <p:spPr>
          <a:xfrm rot="10800000" flipH="1">
            <a:off x="7050153" y="1106555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BDF0C84-FA2E-C2D0-35CA-E6875E120D6C}"/>
              </a:ext>
            </a:extLst>
          </p:cNvPr>
          <p:cNvSpPr txBox="1"/>
          <p:nvPr/>
        </p:nvSpPr>
        <p:spPr>
          <a:xfrm>
            <a:off x="663766" y="87866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34003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0.025 L 0.07343 0.35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0.0293 0.2870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-0.12826 0.559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19" y="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-0.22539 0.44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76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-0.33203 0.227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02" y="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5">
            <a:extLst>
              <a:ext uri="{FF2B5EF4-FFF2-40B4-BE49-F238E27FC236}">
                <a16:creationId xmlns:a16="http://schemas.microsoft.com/office/drawing/2014/main" id="{EC0CDA1A-B057-0650-6125-29C64037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1064"/>
              </p:ext>
            </p:extLst>
          </p:nvPr>
        </p:nvGraphicFramePr>
        <p:xfrm>
          <a:off x="1232451" y="2386937"/>
          <a:ext cx="8083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4">
                  <a:extLst>
                    <a:ext uri="{9D8B030D-6E8A-4147-A177-3AD203B41FA5}">
                      <a16:colId xmlns:a16="http://schemas.microsoft.com/office/drawing/2014/main" val="243084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3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033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AB1029F-8EBF-921B-0A94-D62A2830C9CF}"/>
              </a:ext>
            </a:extLst>
          </p:cNvPr>
          <p:cNvSpPr txBox="1"/>
          <p:nvPr/>
        </p:nvSpPr>
        <p:spPr>
          <a:xfrm>
            <a:off x="887892" y="2386937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1EC9A9-21A8-AA02-8230-1978F8B4E39A}"/>
              </a:ext>
            </a:extLst>
          </p:cNvPr>
          <p:cNvSpPr txBox="1"/>
          <p:nvPr/>
        </p:nvSpPr>
        <p:spPr>
          <a:xfrm>
            <a:off x="887891" y="275626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332BDC-F635-9478-7343-768F1527D69D}"/>
              </a:ext>
            </a:extLst>
          </p:cNvPr>
          <p:cNvSpPr txBox="1"/>
          <p:nvPr/>
        </p:nvSpPr>
        <p:spPr>
          <a:xfrm>
            <a:off x="887890" y="460292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CE0079-369E-5719-1394-63E4D3DD78E9}"/>
              </a:ext>
            </a:extLst>
          </p:cNvPr>
          <p:cNvSpPr txBox="1"/>
          <p:nvPr/>
        </p:nvSpPr>
        <p:spPr>
          <a:xfrm>
            <a:off x="887890" y="309146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72B8BE-4900-F3E0-442E-9B2B4AE2A82A}"/>
              </a:ext>
            </a:extLst>
          </p:cNvPr>
          <p:cNvSpPr txBox="1"/>
          <p:nvPr/>
        </p:nvSpPr>
        <p:spPr>
          <a:xfrm>
            <a:off x="887890" y="349493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A65C96-EACF-369B-5512-098616373918}"/>
              </a:ext>
            </a:extLst>
          </p:cNvPr>
          <p:cNvSpPr txBox="1"/>
          <p:nvPr/>
        </p:nvSpPr>
        <p:spPr>
          <a:xfrm>
            <a:off x="888718" y="3864265"/>
            <a:ext cx="2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B58E82-A631-0A8E-614A-CD8209528C16}"/>
              </a:ext>
            </a:extLst>
          </p:cNvPr>
          <p:cNvSpPr txBox="1"/>
          <p:nvPr/>
        </p:nvSpPr>
        <p:spPr>
          <a:xfrm>
            <a:off x="887890" y="4194126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D33AC0-A903-5CCA-E3B4-69AEFFB0343B}"/>
              </a:ext>
            </a:extLst>
          </p:cNvPr>
          <p:cNvSpPr/>
          <p:nvPr/>
        </p:nvSpPr>
        <p:spPr>
          <a:xfrm>
            <a:off x="2267778" y="3107377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C939883-7AB5-9EA6-4053-1AA8F5469C6C}"/>
              </a:ext>
            </a:extLst>
          </p:cNvPr>
          <p:cNvCxnSpPr>
            <a:cxnSpLocks/>
          </p:cNvCxnSpPr>
          <p:nvPr/>
        </p:nvCxnSpPr>
        <p:spPr>
          <a:xfrm>
            <a:off x="2756451" y="3096804"/>
            <a:ext cx="0" cy="3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2C66710-AA80-4935-9BA4-B9DD666E3122}"/>
              </a:ext>
            </a:extLst>
          </p:cNvPr>
          <p:cNvSpPr/>
          <p:nvPr/>
        </p:nvSpPr>
        <p:spPr>
          <a:xfrm>
            <a:off x="2267778" y="2655510"/>
            <a:ext cx="631134" cy="4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291480-8C63-5304-42C5-D545F7B01004}"/>
              </a:ext>
            </a:extLst>
          </p:cNvPr>
          <p:cNvSpPr/>
          <p:nvPr/>
        </p:nvSpPr>
        <p:spPr>
          <a:xfrm>
            <a:off x="2232988" y="4608473"/>
            <a:ext cx="665923" cy="41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1D469F7-A812-0195-477F-686C4BEB2876}"/>
              </a:ext>
            </a:extLst>
          </p:cNvPr>
          <p:cNvSpPr/>
          <p:nvPr/>
        </p:nvSpPr>
        <p:spPr>
          <a:xfrm>
            <a:off x="2267778" y="3824213"/>
            <a:ext cx="670888" cy="41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0DA120A-E0E7-3E0C-8FB2-C67E83EA0D4C}"/>
              </a:ext>
            </a:extLst>
          </p:cNvPr>
          <p:cNvCxnSpPr/>
          <p:nvPr/>
        </p:nvCxnSpPr>
        <p:spPr>
          <a:xfrm>
            <a:off x="2898912" y="3429000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6B6FE7-BF71-3C1E-6D85-8554CC25AA85}"/>
              </a:ext>
            </a:extLst>
          </p:cNvPr>
          <p:cNvCxnSpPr/>
          <p:nvPr/>
        </p:nvCxnSpPr>
        <p:spPr>
          <a:xfrm>
            <a:off x="2898911" y="2940935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F6E2236-DAA7-7A6A-ABFA-47AAABDA1FB1}"/>
              </a:ext>
            </a:extLst>
          </p:cNvPr>
          <p:cNvCxnSpPr/>
          <p:nvPr/>
        </p:nvCxnSpPr>
        <p:spPr>
          <a:xfrm>
            <a:off x="2898911" y="4972261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70D8966-A27F-4142-13E9-64EF5768DDDE}"/>
              </a:ext>
            </a:extLst>
          </p:cNvPr>
          <p:cNvCxnSpPr/>
          <p:nvPr/>
        </p:nvCxnSpPr>
        <p:spPr>
          <a:xfrm>
            <a:off x="2938666" y="4174248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3402088-44F4-6063-F909-05190C4200F4}"/>
              </a:ext>
            </a:extLst>
          </p:cNvPr>
          <p:cNvCxnSpPr/>
          <p:nvPr/>
        </p:nvCxnSpPr>
        <p:spPr>
          <a:xfrm>
            <a:off x="5791200" y="1901687"/>
            <a:ext cx="3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echa: doblada hacia arriba 26">
            <a:extLst>
              <a:ext uri="{FF2B5EF4-FFF2-40B4-BE49-F238E27FC236}">
                <a16:creationId xmlns:a16="http://schemas.microsoft.com/office/drawing/2014/main" id="{0228EAF1-BC0B-AB88-CCCF-F315D2A406A8}"/>
              </a:ext>
            </a:extLst>
          </p:cNvPr>
          <p:cNvSpPr/>
          <p:nvPr/>
        </p:nvSpPr>
        <p:spPr>
          <a:xfrm rot="10800000" flipH="1">
            <a:off x="1353378" y="198781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E5B280-D1E4-CE44-2E18-19E0E91E6E60}"/>
              </a:ext>
            </a:extLst>
          </p:cNvPr>
          <p:cNvCxnSpPr/>
          <p:nvPr/>
        </p:nvCxnSpPr>
        <p:spPr>
          <a:xfrm>
            <a:off x="5863200" y="2014330"/>
            <a:ext cx="25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A081376F-CC57-6FA8-8C55-35845FAC2B53}"/>
              </a:ext>
            </a:extLst>
          </p:cNvPr>
          <p:cNvSpPr/>
          <p:nvPr/>
        </p:nvSpPr>
        <p:spPr>
          <a:xfrm rot="10800000" flipH="1">
            <a:off x="5791200" y="1239078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7DB60BD-6EDE-8D7F-E1E6-45F5ECA1250D}"/>
              </a:ext>
            </a:extLst>
          </p:cNvPr>
          <p:cNvCxnSpPr>
            <a:cxnSpLocks/>
          </p:cNvCxnSpPr>
          <p:nvPr/>
        </p:nvCxnSpPr>
        <p:spPr>
          <a:xfrm>
            <a:off x="2756451" y="2641963"/>
            <a:ext cx="0" cy="3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60DA96F-DC68-CC74-F727-38DD06E50031}"/>
              </a:ext>
            </a:extLst>
          </p:cNvPr>
          <p:cNvCxnSpPr>
            <a:cxnSpLocks/>
          </p:cNvCxnSpPr>
          <p:nvPr/>
        </p:nvCxnSpPr>
        <p:spPr>
          <a:xfrm>
            <a:off x="2776327" y="4630701"/>
            <a:ext cx="0" cy="3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D4C7121-CFFD-8FEC-4222-FA0E72F71B97}"/>
              </a:ext>
            </a:extLst>
          </p:cNvPr>
          <p:cNvCxnSpPr>
            <a:cxnSpLocks/>
          </p:cNvCxnSpPr>
          <p:nvPr/>
        </p:nvCxnSpPr>
        <p:spPr>
          <a:xfrm>
            <a:off x="2789580" y="3842480"/>
            <a:ext cx="0" cy="3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F0E297C-0719-B1F8-2F86-9B5CF4967336}"/>
              </a:ext>
            </a:extLst>
          </p:cNvPr>
          <p:cNvSpPr/>
          <p:nvPr/>
        </p:nvSpPr>
        <p:spPr>
          <a:xfrm>
            <a:off x="2267778" y="2190097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CE8A01D-F969-D2E0-F1A8-FA6474ED180B}"/>
              </a:ext>
            </a:extLst>
          </p:cNvPr>
          <p:cNvCxnSpPr>
            <a:cxnSpLocks/>
          </p:cNvCxnSpPr>
          <p:nvPr/>
        </p:nvCxnSpPr>
        <p:spPr>
          <a:xfrm>
            <a:off x="2769700" y="2173474"/>
            <a:ext cx="0" cy="398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B4E94BC-1185-E845-A4A0-9696D9AC30E1}"/>
              </a:ext>
            </a:extLst>
          </p:cNvPr>
          <p:cNvCxnSpPr/>
          <p:nvPr/>
        </p:nvCxnSpPr>
        <p:spPr>
          <a:xfrm>
            <a:off x="2898911" y="2571603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7578 -0.2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5.55112E-17 L -0.07955 -0.216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1181 L 1.04167E-6 -0.262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4.81481E-6 L -0.00585 -0.267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07513 -0.321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06628 -0.324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0.15065 -0.426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0.13958 -0.426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-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23307 -0.524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-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5">
            <a:extLst>
              <a:ext uri="{FF2B5EF4-FFF2-40B4-BE49-F238E27FC236}">
                <a16:creationId xmlns:a16="http://schemas.microsoft.com/office/drawing/2014/main" id="{C781694C-0E15-4230-E33F-AFAA283F1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66096"/>
              </p:ext>
            </p:extLst>
          </p:nvPr>
        </p:nvGraphicFramePr>
        <p:xfrm>
          <a:off x="1232451" y="2386937"/>
          <a:ext cx="8083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4">
                  <a:extLst>
                    <a:ext uri="{9D8B030D-6E8A-4147-A177-3AD203B41FA5}">
                      <a16:colId xmlns:a16="http://schemas.microsoft.com/office/drawing/2014/main" val="243084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3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033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B84C79D-8A6E-6635-B5FD-55902183CBA8}"/>
              </a:ext>
            </a:extLst>
          </p:cNvPr>
          <p:cNvSpPr txBox="1"/>
          <p:nvPr/>
        </p:nvSpPr>
        <p:spPr>
          <a:xfrm>
            <a:off x="887892" y="2386937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F772A87-3263-2347-DCAF-5F13D05ECC2B}"/>
              </a:ext>
            </a:extLst>
          </p:cNvPr>
          <p:cNvSpPr txBox="1"/>
          <p:nvPr/>
        </p:nvSpPr>
        <p:spPr>
          <a:xfrm>
            <a:off x="887891" y="275626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328EF-B8D9-012D-BED0-AD8D0AA36468}"/>
              </a:ext>
            </a:extLst>
          </p:cNvPr>
          <p:cNvSpPr txBox="1"/>
          <p:nvPr/>
        </p:nvSpPr>
        <p:spPr>
          <a:xfrm>
            <a:off x="887890" y="460292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D83ABA-5FDA-90A9-B067-3CEF277967F6}"/>
              </a:ext>
            </a:extLst>
          </p:cNvPr>
          <p:cNvSpPr txBox="1"/>
          <p:nvPr/>
        </p:nvSpPr>
        <p:spPr>
          <a:xfrm>
            <a:off x="887890" y="309146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A2F0FE-A165-BF07-5CF0-3E46FF00C79A}"/>
              </a:ext>
            </a:extLst>
          </p:cNvPr>
          <p:cNvSpPr txBox="1"/>
          <p:nvPr/>
        </p:nvSpPr>
        <p:spPr>
          <a:xfrm>
            <a:off x="887890" y="349493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8F7A23-0309-459D-B5DE-4FD36A55785D}"/>
              </a:ext>
            </a:extLst>
          </p:cNvPr>
          <p:cNvSpPr txBox="1"/>
          <p:nvPr/>
        </p:nvSpPr>
        <p:spPr>
          <a:xfrm>
            <a:off x="888718" y="3864265"/>
            <a:ext cx="2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C1F646-BA41-1624-DFA9-8DFEF4CE9DE3}"/>
              </a:ext>
            </a:extLst>
          </p:cNvPr>
          <p:cNvSpPr txBox="1"/>
          <p:nvPr/>
        </p:nvSpPr>
        <p:spPr>
          <a:xfrm>
            <a:off x="887890" y="4194126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A900DE-E9AC-9664-A403-7D2B2129DB18}"/>
              </a:ext>
            </a:extLst>
          </p:cNvPr>
          <p:cNvSpPr/>
          <p:nvPr/>
        </p:nvSpPr>
        <p:spPr>
          <a:xfrm>
            <a:off x="3410775" y="764264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AFC4BB6-6EC4-96E8-E215-7130E0D49837}"/>
              </a:ext>
            </a:extLst>
          </p:cNvPr>
          <p:cNvSpPr/>
          <p:nvPr/>
        </p:nvSpPr>
        <p:spPr>
          <a:xfrm>
            <a:off x="2410238" y="741073"/>
            <a:ext cx="631134" cy="4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1A89AC-CCD6-62CA-D7B8-6F96D07CDCCB}"/>
              </a:ext>
            </a:extLst>
          </p:cNvPr>
          <p:cNvSpPr/>
          <p:nvPr/>
        </p:nvSpPr>
        <p:spPr>
          <a:xfrm>
            <a:off x="5519521" y="812939"/>
            <a:ext cx="665923" cy="41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3121FDB-7E61-92DC-F66F-2A14233FCD5A}"/>
              </a:ext>
            </a:extLst>
          </p:cNvPr>
          <p:cNvSpPr/>
          <p:nvPr/>
        </p:nvSpPr>
        <p:spPr>
          <a:xfrm>
            <a:off x="4445271" y="807796"/>
            <a:ext cx="670888" cy="41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34BD8B-6539-8C6E-C296-F0B2550D1E86}"/>
              </a:ext>
            </a:extLst>
          </p:cNvPr>
          <p:cNvCxnSpPr/>
          <p:nvPr/>
        </p:nvCxnSpPr>
        <p:spPr>
          <a:xfrm>
            <a:off x="4041909" y="1065690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0742FF6-BBB7-B602-6ED1-285B2BB788F9}"/>
              </a:ext>
            </a:extLst>
          </p:cNvPr>
          <p:cNvCxnSpPr/>
          <p:nvPr/>
        </p:nvCxnSpPr>
        <p:spPr>
          <a:xfrm>
            <a:off x="3041372" y="1015994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B8C1A1F-50D4-C71B-F7B1-AE92F1780291}"/>
              </a:ext>
            </a:extLst>
          </p:cNvPr>
          <p:cNvCxnSpPr/>
          <p:nvPr/>
        </p:nvCxnSpPr>
        <p:spPr>
          <a:xfrm>
            <a:off x="5116159" y="1082068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620938D-5B36-7B00-1C90-B1F1886781DB}"/>
              </a:ext>
            </a:extLst>
          </p:cNvPr>
          <p:cNvCxnSpPr/>
          <p:nvPr/>
        </p:nvCxnSpPr>
        <p:spPr>
          <a:xfrm>
            <a:off x="6197914" y="1645286"/>
            <a:ext cx="3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9F832AA-EBFC-3A87-3720-96A78F66B34F}"/>
              </a:ext>
            </a:extLst>
          </p:cNvPr>
          <p:cNvCxnSpPr/>
          <p:nvPr/>
        </p:nvCxnSpPr>
        <p:spPr>
          <a:xfrm>
            <a:off x="6269914" y="1698294"/>
            <a:ext cx="25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echa: doblada hacia arriba 22">
            <a:extLst>
              <a:ext uri="{FF2B5EF4-FFF2-40B4-BE49-F238E27FC236}">
                <a16:creationId xmlns:a16="http://schemas.microsoft.com/office/drawing/2014/main" id="{7C1A34B9-A647-6160-9BC3-1C55F6A5E046}"/>
              </a:ext>
            </a:extLst>
          </p:cNvPr>
          <p:cNvSpPr/>
          <p:nvPr/>
        </p:nvSpPr>
        <p:spPr>
          <a:xfrm rot="10800000" flipH="1">
            <a:off x="6197914" y="1082068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9E65811-48DE-042F-32B7-4F003E5C4479}"/>
              </a:ext>
            </a:extLst>
          </p:cNvPr>
          <p:cNvSpPr/>
          <p:nvPr/>
        </p:nvSpPr>
        <p:spPr>
          <a:xfrm>
            <a:off x="1409701" y="751764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5BE9F52-0A62-FF9C-68C9-CC83651CCDD8}"/>
              </a:ext>
            </a:extLst>
          </p:cNvPr>
          <p:cNvCxnSpPr/>
          <p:nvPr/>
        </p:nvCxnSpPr>
        <p:spPr>
          <a:xfrm>
            <a:off x="2040835" y="997846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echa: doblada hacia arriba 29">
            <a:extLst>
              <a:ext uri="{FF2B5EF4-FFF2-40B4-BE49-F238E27FC236}">
                <a16:creationId xmlns:a16="http://schemas.microsoft.com/office/drawing/2014/main" id="{42E46949-BE2F-3A1D-438B-47FED32C0ED8}"/>
              </a:ext>
            </a:extLst>
          </p:cNvPr>
          <p:cNvSpPr/>
          <p:nvPr/>
        </p:nvSpPr>
        <p:spPr>
          <a:xfrm rot="10800000" flipH="1">
            <a:off x="1353378" y="198781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3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5455 0.2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1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0.03985 0.269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02591 0.36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25 0.35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-0.05182 0.246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88 -0.03681 L -0.09688 0.3416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4948 0.274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-0.27943 0.216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5">
            <a:extLst>
              <a:ext uri="{FF2B5EF4-FFF2-40B4-BE49-F238E27FC236}">
                <a16:creationId xmlns:a16="http://schemas.microsoft.com/office/drawing/2014/main" id="{296ABBD0-34FC-CDEB-1CA7-6F41E165D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14985"/>
              </p:ext>
            </p:extLst>
          </p:nvPr>
        </p:nvGraphicFramePr>
        <p:xfrm>
          <a:off x="1232451" y="2386937"/>
          <a:ext cx="8083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84">
                  <a:extLst>
                    <a:ext uri="{9D8B030D-6E8A-4147-A177-3AD203B41FA5}">
                      <a16:colId xmlns:a16="http://schemas.microsoft.com/office/drawing/2014/main" val="2430848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3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50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5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8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033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9361523-2ADF-227E-23C4-A991B378F608}"/>
              </a:ext>
            </a:extLst>
          </p:cNvPr>
          <p:cNvSpPr txBox="1"/>
          <p:nvPr/>
        </p:nvSpPr>
        <p:spPr>
          <a:xfrm>
            <a:off x="887892" y="2386937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A4B03-7B74-2FA3-35EF-68B622E670AA}"/>
              </a:ext>
            </a:extLst>
          </p:cNvPr>
          <p:cNvSpPr txBox="1"/>
          <p:nvPr/>
        </p:nvSpPr>
        <p:spPr>
          <a:xfrm>
            <a:off x="887891" y="275626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48A36F-677B-E54E-CDF9-80A7BEAA9986}"/>
              </a:ext>
            </a:extLst>
          </p:cNvPr>
          <p:cNvSpPr txBox="1"/>
          <p:nvPr/>
        </p:nvSpPr>
        <p:spPr>
          <a:xfrm>
            <a:off x="887890" y="4602929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E51357-FFBB-8055-74E0-2842266D2FD5}"/>
              </a:ext>
            </a:extLst>
          </p:cNvPr>
          <p:cNvSpPr txBox="1"/>
          <p:nvPr/>
        </p:nvSpPr>
        <p:spPr>
          <a:xfrm>
            <a:off x="887890" y="309146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D3FFCB-4BE0-700E-1201-22299447BA40}"/>
              </a:ext>
            </a:extLst>
          </p:cNvPr>
          <p:cNvSpPr txBox="1"/>
          <p:nvPr/>
        </p:nvSpPr>
        <p:spPr>
          <a:xfrm>
            <a:off x="887890" y="3494933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A66522-8437-D128-996A-ECED0B54EA42}"/>
              </a:ext>
            </a:extLst>
          </p:cNvPr>
          <p:cNvSpPr txBox="1"/>
          <p:nvPr/>
        </p:nvSpPr>
        <p:spPr>
          <a:xfrm>
            <a:off x="888718" y="3864265"/>
            <a:ext cx="22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6F4DDC-752A-7220-82B8-4976682D9057}"/>
              </a:ext>
            </a:extLst>
          </p:cNvPr>
          <p:cNvSpPr txBox="1"/>
          <p:nvPr/>
        </p:nvSpPr>
        <p:spPr>
          <a:xfrm>
            <a:off x="887890" y="4194126"/>
            <a:ext cx="27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8863D6D-A969-A027-EDE2-BE12C38EE839}"/>
              </a:ext>
            </a:extLst>
          </p:cNvPr>
          <p:cNvSpPr/>
          <p:nvPr/>
        </p:nvSpPr>
        <p:spPr>
          <a:xfrm>
            <a:off x="3226073" y="2800359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180964C-2774-F0DF-91FC-2CAD5F4A3872}"/>
              </a:ext>
            </a:extLst>
          </p:cNvPr>
          <p:cNvSpPr/>
          <p:nvPr/>
        </p:nvSpPr>
        <p:spPr>
          <a:xfrm>
            <a:off x="2194072" y="3255150"/>
            <a:ext cx="631134" cy="4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F859A7E-334D-B1B6-F04B-EA747315E10F}"/>
              </a:ext>
            </a:extLst>
          </p:cNvPr>
          <p:cNvSpPr/>
          <p:nvPr/>
        </p:nvSpPr>
        <p:spPr>
          <a:xfrm>
            <a:off x="2159283" y="2340405"/>
            <a:ext cx="665923" cy="41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E2681D7-AB5E-18BD-FB8D-B64E9B68A132}"/>
              </a:ext>
            </a:extLst>
          </p:cNvPr>
          <p:cNvSpPr/>
          <p:nvPr/>
        </p:nvSpPr>
        <p:spPr>
          <a:xfrm>
            <a:off x="3257537" y="3250043"/>
            <a:ext cx="670888" cy="41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24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F6A67C-9EC8-97A7-331B-FC60BA90AE17}"/>
              </a:ext>
            </a:extLst>
          </p:cNvPr>
          <p:cNvCxnSpPr/>
          <p:nvPr/>
        </p:nvCxnSpPr>
        <p:spPr>
          <a:xfrm>
            <a:off x="3857207" y="2987256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73462FD-69EF-1B2D-974C-BCA8E968AAA0}"/>
              </a:ext>
            </a:extLst>
          </p:cNvPr>
          <p:cNvCxnSpPr/>
          <p:nvPr/>
        </p:nvCxnSpPr>
        <p:spPr>
          <a:xfrm>
            <a:off x="2825206" y="3091463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549B5EB-4D6F-50FA-C36C-FE4629306393}"/>
              </a:ext>
            </a:extLst>
          </p:cNvPr>
          <p:cNvCxnSpPr/>
          <p:nvPr/>
        </p:nvCxnSpPr>
        <p:spPr>
          <a:xfrm>
            <a:off x="2856670" y="3503575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AE9344C-E365-8E0C-76C5-3F84AC1593CE}"/>
              </a:ext>
            </a:extLst>
          </p:cNvPr>
          <p:cNvCxnSpPr/>
          <p:nvPr/>
        </p:nvCxnSpPr>
        <p:spPr>
          <a:xfrm>
            <a:off x="6197914" y="1645286"/>
            <a:ext cx="39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173BF6-C87B-C467-4B57-8BA15C877855}"/>
              </a:ext>
            </a:extLst>
          </p:cNvPr>
          <p:cNvCxnSpPr/>
          <p:nvPr/>
        </p:nvCxnSpPr>
        <p:spPr>
          <a:xfrm>
            <a:off x="6269914" y="1698294"/>
            <a:ext cx="25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echa: doblada hacia arriba 20">
            <a:extLst>
              <a:ext uri="{FF2B5EF4-FFF2-40B4-BE49-F238E27FC236}">
                <a16:creationId xmlns:a16="http://schemas.microsoft.com/office/drawing/2014/main" id="{6671AEBA-22A4-A481-CDFD-B37DB5B2BA20}"/>
              </a:ext>
            </a:extLst>
          </p:cNvPr>
          <p:cNvSpPr/>
          <p:nvPr/>
        </p:nvSpPr>
        <p:spPr>
          <a:xfrm rot="10800000" flipH="1">
            <a:off x="6197914" y="1082068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71BB537-FDAC-660F-297D-35B4A6FC03D1}"/>
              </a:ext>
            </a:extLst>
          </p:cNvPr>
          <p:cNvSpPr/>
          <p:nvPr/>
        </p:nvSpPr>
        <p:spPr>
          <a:xfrm>
            <a:off x="2194072" y="2800359"/>
            <a:ext cx="631134" cy="41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3C354BB-7D76-F061-41F9-AE653AB4876E}"/>
              </a:ext>
            </a:extLst>
          </p:cNvPr>
          <p:cNvCxnSpPr/>
          <p:nvPr/>
        </p:nvCxnSpPr>
        <p:spPr>
          <a:xfrm>
            <a:off x="2856670" y="2571603"/>
            <a:ext cx="36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echa: doblada hacia arriba 23">
            <a:extLst>
              <a:ext uri="{FF2B5EF4-FFF2-40B4-BE49-F238E27FC236}">
                <a16:creationId xmlns:a16="http://schemas.microsoft.com/office/drawing/2014/main" id="{87528E0A-1AE2-9E9B-A4D1-F05B31835448}"/>
              </a:ext>
            </a:extLst>
          </p:cNvPr>
          <p:cNvSpPr/>
          <p:nvPr/>
        </p:nvSpPr>
        <p:spPr>
          <a:xfrm rot="10800000" flipH="1">
            <a:off x="1353378" y="198781"/>
            <a:ext cx="304800" cy="51683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9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6836 -0.222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5.55112E-17 L -0.07005 -0.22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01888 -0.290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1251 -0.295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01915 -0.28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151 -0.277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18763 -0.346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8437 -0.3530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18255 -0.3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49</Words>
  <Application>Microsoft Office PowerPoint</Application>
  <PresentationFormat>Panorámica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iTzPiPi_YT PEDRO</dc:creator>
  <cp:lastModifiedBy>iTzPiPi_YT PEDRO</cp:lastModifiedBy>
  <cp:revision>1</cp:revision>
  <dcterms:created xsi:type="dcterms:W3CDTF">2023-06-01T05:19:31Z</dcterms:created>
  <dcterms:modified xsi:type="dcterms:W3CDTF">2023-06-01T17:12:15Z</dcterms:modified>
</cp:coreProperties>
</file>