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  <p:embeddedFont>
      <p:font typeface="Work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WbOnP8ETXs323AGMEfpndapG6g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Usuari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WorkSansLight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Light-italic.fntdata"/><Relationship Id="rId25" Type="http://schemas.openxmlformats.org/officeDocument/2006/relationships/font" Target="fonts/WorkSansLight-bold.fntdata"/><Relationship Id="rId28" Type="http://customschemas.google.com/relationships/presentationmetadata" Target="metadata"/><Relationship Id="rId27" Type="http://schemas.openxmlformats.org/officeDocument/2006/relationships/font" Target="fonts/Work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24T03:15:36.793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QgXnn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5831d18a_3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e45831d18a_3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errotombo/dolh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833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Dollhack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4" y="1013650"/>
            <a:ext cx="5045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Kevin St</a:t>
            </a:r>
            <a:r>
              <a:rPr lang="es-CO"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</a:t>
            </a:r>
            <a:r>
              <a:rPr b="0" i="0" lang="es-CO" sz="24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ven pava correales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Juan miguel Tarazona</a:t>
            </a:r>
            <a:r>
              <a:rPr lang="es-CO"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ramirez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Brayan camilo linares Valbuena</a:t>
            </a:r>
            <a:endParaRPr b="0" i="0" sz="24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N°: 2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88622" y="1828800"/>
            <a:ext cx="108937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88621" y="1964267"/>
            <a:ext cx="10679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- La Empresa DolHack, se encarga de prestar el servicio de aprendizaje online para los nuevos desarrolladores, actualmente no cuenta con un </a:t>
            </a:r>
            <a:r>
              <a:rPr lang="es-CO" sz="2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sistema de</a:t>
            </a:r>
            <a:r>
              <a:rPr b="0" i="0" lang="es-CO" sz="2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aprendizaje </a:t>
            </a:r>
            <a:r>
              <a:rPr lang="es-CO" sz="2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propio  y </a:t>
            </a:r>
            <a:r>
              <a:rPr lang="es-CO" sz="2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cómodo</a:t>
            </a:r>
            <a:r>
              <a:rPr b="0" i="0" lang="es-CO" sz="2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, que brinde un acompañamiento sincrónico, generando así dificultad en el proceso de aprendizaje y adquisición de conocimientos </a:t>
            </a:r>
            <a:r>
              <a:rPr lang="es-CO" sz="2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 clases, </a:t>
            </a:r>
            <a:r>
              <a:rPr lang="es-CO" sz="2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exámenes</a:t>
            </a:r>
            <a:r>
              <a:rPr lang="es-CO" sz="2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y lista de estudiantes</a:t>
            </a:r>
            <a:r>
              <a:rPr b="0" i="0" lang="es-CO" sz="2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004711" y="2088445"/>
            <a:ext cx="1061155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La educación virtual facilita el manejo de la información y de los contenidos del tema que se quiere tratar y está mediada por las tecnologías de la información y la comunicación -las TIC- que proporcionan herramientas de aprendizaje más versátiles, veloces, estimulantes e incentivadoras que las tradicionales.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914399" y="1806222"/>
            <a:ext cx="105155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Crear un sistema de información educativo que fortalezca los procesos de aprendizaje de la programación para aquellos que se inician en el campo del desarrollo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709100" y="1797275"/>
            <a:ext cx="106299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>
                <a:solidFill>
                  <a:schemeClr val="dk1"/>
                </a:solidFill>
              </a:rPr>
              <a:t>Gestionar la </a:t>
            </a:r>
            <a:r>
              <a:rPr lang="es-CO" sz="2400">
                <a:solidFill>
                  <a:schemeClr val="dk1"/>
                </a:solidFill>
              </a:rPr>
              <a:t>creación</a:t>
            </a:r>
            <a:r>
              <a:rPr lang="es-CO" sz="2400">
                <a:solidFill>
                  <a:schemeClr val="dk1"/>
                </a:solidFill>
              </a:rPr>
              <a:t> de clases para darles un espacio de aprendizaje diferente para cada docente.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>
                <a:solidFill>
                  <a:schemeClr val="dk1"/>
                </a:solidFill>
              </a:rPr>
              <a:t>Generar </a:t>
            </a:r>
            <a:r>
              <a:rPr lang="es-CO" sz="2400">
                <a:solidFill>
                  <a:schemeClr val="dk1"/>
                </a:solidFill>
              </a:rPr>
              <a:t>exámenes</a:t>
            </a:r>
            <a:r>
              <a:rPr lang="es-CO" sz="2400">
                <a:solidFill>
                  <a:schemeClr val="dk1"/>
                </a:solidFill>
              </a:rPr>
              <a:t> por parte del docente que permita evaluar los conocimientos de los estudiantes con preguntas.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>
                <a:solidFill>
                  <a:schemeClr val="dk1"/>
                </a:solidFill>
              </a:rPr>
              <a:t>Administrar calificaciones de los estudiantes para darles un aprobado en su aprendizaje.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Procedimientos Almacenados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6025"/>
            <a:ext cx="6099249" cy="26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250" y="1486025"/>
            <a:ext cx="6099248" cy="26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5763" y="4088650"/>
            <a:ext cx="6560482" cy="27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75" y="2647350"/>
            <a:ext cx="4213675" cy="33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3725" y="1473324"/>
            <a:ext cx="3990300" cy="32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73327"/>
            <a:ext cx="3795701" cy="29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5831d18a_3_9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Repositorio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e45831d18a_3_9"/>
          <p:cNvSpPr txBox="1"/>
          <p:nvPr/>
        </p:nvSpPr>
        <p:spPr>
          <a:xfrm>
            <a:off x="4130025" y="3228900"/>
            <a:ext cx="31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https://github.com/perrotombo/dolhack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