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  <p:embeddedFont>
      <p:font typeface="Work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lgCJEBMYJ7Jnmd/I2bSiwjbrcu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Usuari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4" Type="http://schemas.openxmlformats.org/officeDocument/2006/relationships/font" Target="fonts/WorkSansLight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Light-italic.fntdata"/><Relationship Id="rId25" Type="http://schemas.openxmlformats.org/officeDocument/2006/relationships/font" Target="fonts/WorkSansLight-bold.fntdata"/><Relationship Id="rId28" Type="http://customschemas.google.com/relationships/presentationmetadata" Target="metadata"/><Relationship Id="rId27" Type="http://schemas.openxmlformats.org/officeDocument/2006/relationships/font" Target="fonts/Work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24T03:15:36.793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zQgXnn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5831d18a_3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e45831d18a_3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perrotombo/dolh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3203748" y="3157500"/>
            <a:ext cx="348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Dolhack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7300" y="1985775"/>
            <a:ext cx="5268324" cy="29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3573514" y="1013650"/>
            <a:ext cx="5045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Kevin Stiven pava correales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Juan miguel Tarazona ramirez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Brayan camilo linares Valbuena</a:t>
            </a:r>
            <a:endParaRPr b="0" i="0" sz="24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N°: 2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688622" y="1828800"/>
            <a:ext cx="108937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88621" y="1964267"/>
            <a:ext cx="10679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- La Empresa DolHack, se encarga de prestar el servicio de aprendizaje online para los nuevos desarrolladores, actualmente no cuenta con un sistema de aprendizaje propio  y cómodo, que brinde un acompañamiento sincrónico, generando así dificultad en el proceso de aprendizaje y adquisición de conocimientos con clases, exámenes y lista de estudiantes.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004711" y="2088445"/>
            <a:ext cx="1061155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La educación virtual facilita el manejo de la información y de los contenidos del tema que se quiere tratar y está mediada por las tecnologías de la información y la comunicación -las TIC- que proporcionan herramientas de aprendizaje más versátiles, veloces, estimulantes e incentivadoras que las tradicionales.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914399" y="1806222"/>
            <a:ext cx="105155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sistema de información educativo que fortalezca los procesos de aprendizaje de la programación para aquellos que se inician en el campo del desarrollo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709100" y="1797275"/>
            <a:ext cx="106299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Gestionar la creación de clases para darles un espacio de aprendizaje diferente para cada docente.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exámenes por parte del docente que permita evaluar los conocimientos de los estudiantes con preguntas.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Administrar calificaciones de los estudiantes para darles un aprobado en su aprendizaje.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Procedimientos Almacenados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86025"/>
            <a:ext cx="6099249" cy="26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9250" y="1486025"/>
            <a:ext cx="6099248" cy="26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5763" y="4088650"/>
            <a:ext cx="6560482" cy="276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Funcionalidad de la Aplicación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3725" y="1473324"/>
            <a:ext cx="3990300" cy="32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73327"/>
            <a:ext cx="3795701" cy="291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8101" y="2653419"/>
            <a:ext cx="4033224" cy="3165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45831d18a_3_9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Repositorio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e45831d18a_3_9"/>
          <p:cNvSpPr txBox="1"/>
          <p:nvPr/>
        </p:nvSpPr>
        <p:spPr>
          <a:xfrm>
            <a:off x="3991275" y="3228900"/>
            <a:ext cx="34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https://github.com/brayanlinares25/dolhack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