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bd1aa12f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bd1aa12f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bd1aa12f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bd1aa12f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bd1aa12f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bd1aa12f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bd1aa12f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bd1aa12f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bd1aa12f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bd1aa12f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d0c12b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d0c12b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d0c12b3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d0c12b3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bd0c12b3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bd0c12b3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bd0c12b3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bd0c12b3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bd0c12b3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bd0c12b3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bd0c12b3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bd0c12b3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bd0c12b3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bd0c12b3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bd1aa12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bd1aa12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neoattack.com/neowiki/software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APP ROOM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Comandos basicos heroku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 heroku login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 git clone  https://github.com/AbelSaul/plan-studies.git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 cd plans-studies;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 git init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 heroku git:remote -a plan-studies;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 Congigurate secure_asset  in app.blade.php (js,css)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 git add .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 git commit -am "First commit"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 git push heroku master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 heroku run php artisan migrate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Aplicacion web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Analisis =&gt; Diseno =&gt; Contruccion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Requisitos (Funcion al diseno)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Mostrar habitaciones (verde: disponible, rojo: ocupado)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Reservar habitacion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Registrar cliente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Comandos basicos laravel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 php artisan make:model Cliente -mcr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 php artisan migrate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 php artisan serve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308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Tablas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989175"/>
            <a:ext cx="32670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 autonumerico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Dni varchar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Nombre varchar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Apellido varchar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Habitacion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 autonumerico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Codigo varchar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Descripcion varchar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estado bool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Precio decimal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4735300" y="1070775"/>
            <a:ext cx="3267000" cy="3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 autonumerico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Fecha datetime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Id_habitacion 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Id_cliente 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Dias 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Monto decimal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Prototipo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73325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GitHub es un sistema de gestión de proyectos y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</a:rPr>
              <a:t>control de versiones de código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, así como una plataforma de red social diseñada para desarrolladores. En github podemos subir nuestro codigo, ver, clonar codigo de otros desarrolladores, etc</a:t>
            </a:r>
            <a:endParaRPr sz="12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8199" y="1564575"/>
            <a:ext cx="3590850" cy="357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Sistema de control de versiones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El sistema de control de versiones ayuda a registrar los cambios realizados al código. Aún más, registra quién realizó los cambios y puede restaurar el código borrado o modificado.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24530" l="0" r="0" t="27661"/>
          <a:stretch/>
        </p:blipFill>
        <p:spPr>
          <a:xfrm>
            <a:off x="1250100" y="2181250"/>
            <a:ext cx="6076950" cy="21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Git, es un software de control de versiones </a:t>
            </a:r>
            <a:r>
              <a:rPr lang="en"/>
              <a:t>diseñado</a:t>
            </a:r>
            <a:r>
              <a:rPr lang="en"/>
              <a:t> por Linux Torvalds. 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2675" y="2295700"/>
            <a:ext cx="4071326" cy="237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899" y="2009750"/>
            <a:ext cx="4724152" cy="255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078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Github nos servira para </a:t>
            </a:r>
            <a:r>
              <a:rPr lang="en"/>
              <a:t>hospedar</a:t>
            </a:r>
            <a:r>
              <a:rPr lang="en"/>
              <a:t> nuestro codigo, usaremos git para el sistema de control de versiones.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447" y="1725275"/>
            <a:ext cx="5814900" cy="32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Laravel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Es un marco de trabajo o Framework gratuito (código abierto) que te facilita el desarrollo de aplicaciones con el lenguaje PHP y Bases de Datos, Laravel se enfoca en el desarrollo de aplicaciones limpias y elegantes eliminando el horrible código sucio, desordenado y mal escrito.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346" y="2107296"/>
            <a:ext cx="5210175" cy="26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 es un framework ?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237750" y="1084475"/>
            <a:ext cx="8520600" cy="36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Un Framework,  se podría traducir aproximadamente como marco de trabajo, es el 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</a:rPr>
              <a:t>esquema o estructura que se establece y que se aprovecha para desarrollar y organizar un 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software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determinado.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-"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Evitar escribir código repetitivo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-"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Utilizar buenas prácticas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-"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Permitir hacer cosas avanzadas que tú no harías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-"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Desarrollar más rápido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9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Arquitectura MVC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</a:rPr>
              <a:t>El MVC o Modelo-Vista-Controlador es un patrón de arquitectura de software que, utilizando 3 componentes (Vistas, Models y Controladores).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246" y="1986621"/>
            <a:ext cx="4386550" cy="288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Comandos basicos git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$ git init</a:t>
            </a:r>
            <a:endParaRPr sz="105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$ git add .</a:t>
            </a:r>
            <a:endParaRPr sz="105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$ git commit -m "First commit"</a:t>
            </a:r>
            <a:endParaRPr sz="105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$ git remote add origin git@github.com:AbelSaul/hotel.git</a:t>
            </a:r>
            <a:endParaRPr sz="105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$ git push -u origin master</a:t>
            </a:r>
            <a:endParaRPr sz="105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