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Prototipado Y Evaluación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86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Tipos de prototipos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Prototipo de papel</a:t>
            </a:r>
            <a:endParaRPr lang="es-CO" b="1" dirty="0"/>
          </a:p>
          <a:p>
            <a:r>
              <a:rPr lang="es-ES" b="1" dirty="0" err="1"/>
              <a:t>Storyboard</a:t>
            </a:r>
            <a:endParaRPr lang="es-CO" b="1" dirty="0"/>
          </a:p>
          <a:p>
            <a:r>
              <a:rPr lang="es-ES" b="1" dirty="0"/>
              <a:t>Escenario</a:t>
            </a:r>
            <a:endParaRPr lang="es-CO" b="1" dirty="0"/>
          </a:p>
          <a:p>
            <a:r>
              <a:rPr lang="es-ES" b="1" dirty="0" smtClean="0"/>
              <a:t>Vídeo</a:t>
            </a:r>
            <a:endParaRPr lang="es-419" b="1" dirty="0" smtClean="0"/>
          </a:p>
          <a:p>
            <a:r>
              <a:rPr lang="es-ES" b="1" dirty="0"/>
              <a:t>Simulaciones</a:t>
            </a:r>
            <a:endParaRPr lang="es-CO" b="1" dirty="0"/>
          </a:p>
          <a:p>
            <a:r>
              <a:rPr lang="es-ES" b="1" dirty="0"/>
              <a:t>Prototipo de software</a:t>
            </a:r>
            <a:endParaRPr lang="es-CO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998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Prototipo de papel</a:t>
            </a:r>
            <a:endParaRPr lang="es-CO" dirty="0"/>
          </a:p>
        </p:txBody>
      </p:sp>
      <p:pic>
        <p:nvPicPr>
          <p:cNvPr id="3074" name="Picture 2" descr="https://encrypted-tbn1.gstatic.com/images?q=tbn:ANd9GcQdOgCg8PeBEf6_cd_OIdVygui2gLSIzUyHTrxrpwIXj_E0QIM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927020"/>
            <a:ext cx="6064307" cy="45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1.gstatic.com/images?q=tbn:ANd9GcQVpDiQ9pcSJwj0B5NIw-CBdE67_QNs6XvzKWZh1dSMsmBhjaTS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15" y="1927019"/>
            <a:ext cx="5045193" cy="39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Storyboard</a:t>
            </a:r>
            <a:r>
              <a:rPr lang="es-419" dirty="0" smtClean="0"/>
              <a:t>	</a:t>
            </a:r>
            <a:endParaRPr lang="es-CO" dirty="0"/>
          </a:p>
        </p:txBody>
      </p:sp>
      <p:pic>
        <p:nvPicPr>
          <p:cNvPr id="4098" name="Picture 2" descr="http://lh6.ggpht.com/-MbzOGYJgzJc/ThF753btP-I/AAAAAAAABNs/dI4nazt_eTE/storyboard_navegacional_thumb%25255B2%25255D.jpg?imgmax=8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46" y="2009528"/>
            <a:ext cx="5907108" cy="433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escenario</a:t>
            </a:r>
            <a:endParaRPr lang="es-CO" dirty="0"/>
          </a:p>
        </p:txBody>
      </p:sp>
      <p:pic>
        <p:nvPicPr>
          <p:cNvPr id="5128" name="Picture 8" descr="http://wikis.uca.es/wikiCE/images/2/2e/CU_Usuari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32" y="2178834"/>
            <a:ext cx="6988936" cy="368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Prototipo de software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Maqueta para tirar</a:t>
            </a:r>
            <a:r>
              <a:rPr lang="es-ES" dirty="0" smtClean="0"/>
              <a:t>.</a:t>
            </a:r>
            <a:endParaRPr lang="es-419" dirty="0" smtClean="0"/>
          </a:p>
          <a:p>
            <a:r>
              <a:rPr lang="es-ES" b="1" dirty="0"/>
              <a:t>Incremental</a:t>
            </a:r>
            <a:r>
              <a:rPr lang="es-ES" dirty="0" smtClean="0"/>
              <a:t>.</a:t>
            </a:r>
            <a:endParaRPr lang="es-419" dirty="0" smtClean="0"/>
          </a:p>
          <a:p>
            <a:r>
              <a:rPr lang="es-ES" b="1" dirty="0"/>
              <a:t>Evolutivo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60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Problemas potenciales del prototipado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Trabajar con prototipos requiere su </a:t>
            </a:r>
            <a:r>
              <a:rPr lang="es-ES" dirty="0" smtClean="0"/>
              <a:t>tiempo</a:t>
            </a:r>
            <a:endParaRPr lang="es-419" dirty="0" smtClean="0"/>
          </a:p>
          <a:p>
            <a:r>
              <a:rPr lang="es-419" dirty="0" smtClean="0"/>
              <a:t>Poca experiencia del gerente en la planificación</a:t>
            </a:r>
          </a:p>
          <a:p>
            <a:r>
              <a:rPr lang="es-419" dirty="0" smtClean="0"/>
              <a:t>No se estiman requerimientos no funcionales.</a:t>
            </a:r>
          </a:p>
          <a:p>
            <a:r>
              <a:rPr lang="es-ES" dirty="0"/>
              <a:t>El proceso de diseño esta normalmente basado en un </a:t>
            </a:r>
            <a:r>
              <a:rPr lang="es-ES" dirty="0" smtClean="0"/>
              <a:t>contrat</a:t>
            </a:r>
            <a:r>
              <a:rPr lang="es-419" dirty="0" smtClean="0"/>
              <a:t>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45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Objetivos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_tradnl" dirty="0"/>
              <a:t>Introducir la usabilidad como concepto</a:t>
            </a:r>
            <a:endParaRPr lang="es-CO" dirty="0"/>
          </a:p>
          <a:p>
            <a:pPr lvl="0"/>
            <a:r>
              <a:rPr lang="es-ES_tradnl" dirty="0"/>
              <a:t>Repasar el modelo de proceso centrado en el usuario</a:t>
            </a:r>
            <a:endParaRPr lang="es-CO" dirty="0"/>
          </a:p>
          <a:p>
            <a:pPr lvl="0"/>
            <a:r>
              <a:rPr lang="es-ES_tradnl" dirty="0"/>
              <a:t>Saber que es un prototipo</a:t>
            </a:r>
            <a:endParaRPr lang="es-CO" dirty="0"/>
          </a:p>
          <a:p>
            <a:pPr lvl="0"/>
            <a:r>
              <a:rPr lang="es-ES_tradnl" dirty="0"/>
              <a:t>Conocer los diferentes tipos de prototipos</a:t>
            </a:r>
            <a:endParaRPr lang="es-CO" dirty="0"/>
          </a:p>
          <a:p>
            <a:pPr lvl="0"/>
            <a:r>
              <a:rPr lang="es-ES_tradnl" dirty="0"/>
              <a:t>Saber qué es la evaluación</a:t>
            </a:r>
            <a:endParaRPr lang="es-CO" dirty="0"/>
          </a:p>
          <a:p>
            <a:pPr lvl="0"/>
            <a:r>
              <a:rPr lang="es-ES_tradnl" dirty="0"/>
              <a:t>Conocer los diferentes métodos de evaluación y sus diferencias</a:t>
            </a:r>
            <a:endParaRPr lang="es-CO" dirty="0"/>
          </a:p>
          <a:p>
            <a:pPr lvl="0"/>
            <a:r>
              <a:rPr lang="es-ES_tradnl" dirty="0"/>
              <a:t>Aprender a realizar evaluaciones</a:t>
            </a:r>
            <a:endParaRPr lang="es-CO" dirty="0"/>
          </a:p>
          <a:p>
            <a:pPr lvl="0"/>
            <a:r>
              <a:rPr lang="es-ES_tradnl" dirty="0"/>
              <a:t>Conocer cuándo utilizar los diferentes métodos de evaluación dentro del ciclo de vida</a:t>
            </a:r>
            <a:endParaRPr lang="es-CO" dirty="0"/>
          </a:p>
          <a:p>
            <a:pPr lvl="0"/>
            <a:r>
              <a:rPr lang="es-ES_tradnl" dirty="0"/>
              <a:t>Valorar el coste que puede suponer su aplicación</a:t>
            </a:r>
            <a:endParaRPr lang="es-CO" dirty="0"/>
          </a:p>
          <a:p>
            <a:pPr lvl="0"/>
            <a:r>
              <a:rPr lang="es-ES_tradnl" dirty="0"/>
              <a:t>Saber cómo obtener conclusiones y cómo mejorar la usabilidad del sistema que estamos evaluando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777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UA-MP Sencer (half siz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74" y="708192"/>
            <a:ext cx="5242238" cy="614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Usabilidad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743200" y="3065172"/>
            <a:ext cx="6928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La medida en la que un producto se puede usar por determinados usuarios para conseguir objetivos específicos con efectividad, eficiencia y satisfacción en un contexto de uso especificado. [ISO98]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540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Puntos clave en la usabilidad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aproximación al </a:t>
            </a:r>
            <a:r>
              <a:rPr lang="es-ES" dirty="0" smtClean="0"/>
              <a:t>usuario</a:t>
            </a:r>
            <a:endParaRPr lang="es-419" dirty="0" smtClean="0"/>
          </a:p>
          <a:p>
            <a:r>
              <a:rPr lang="es-ES" dirty="0"/>
              <a:t>Un amplio conocimiento del contexto de </a:t>
            </a:r>
            <a:r>
              <a:rPr lang="es-ES" dirty="0" smtClean="0"/>
              <a:t>uso</a:t>
            </a:r>
            <a:endParaRPr lang="es-419" dirty="0" smtClean="0"/>
          </a:p>
          <a:p>
            <a:r>
              <a:rPr lang="es-ES" dirty="0"/>
              <a:t>El producto ha de satisfacer las necesidades del </a:t>
            </a:r>
            <a:r>
              <a:rPr lang="es-ES" dirty="0" smtClean="0"/>
              <a:t>usuario</a:t>
            </a:r>
            <a:endParaRPr lang="es-419" dirty="0" smtClean="0"/>
          </a:p>
          <a:p>
            <a:r>
              <a:rPr lang="es-ES" dirty="0"/>
              <a:t>Son los usuarios y no los diseñadores o los desarrolladores, los que determinan cuándo un producto es fácil de usar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01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Beneficios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Reducción de los </a:t>
            </a:r>
            <a:r>
              <a:rPr lang="es-ES" b="1" dirty="0" err="1" smtClean="0"/>
              <a:t>cost</a:t>
            </a:r>
            <a:r>
              <a:rPr lang="es-419" b="1" dirty="0"/>
              <a:t>e</a:t>
            </a:r>
            <a:r>
              <a:rPr lang="es-ES" b="1" dirty="0" smtClean="0"/>
              <a:t>s </a:t>
            </a:r>
            <a:r>
              <a:rPr lang="es-ES" b="1" dirty="0"/>
              <a:t>de </a:t>
            </a:r>
            <a:r>
              <a:rPr lang="es-ES" b="1" dirty="0" smtClean="0"/>
              <a:t>producción</a:t>
            </a:r>
            <a:endParaRPr lang="es-419" b="1" dirty="0" smtClean="0"/>
          </a:p>
          <a:p>
            <a:r>
              <a:rPr lang="es-ES" b="1" dirty="0"/>
              <a:t>Reducción de los </a:t>
            </a:r>
            <a:r>
              <a:rPr lang="es-ES" b="1" dirty="0" err="1" smtClean="0"/>
              <a:t>cost</a:t>
            </a:r>
            <a:r>
              <a:rPr lang="es-419" b="1" dirty="0"/>
              <a:t>e</a:t>
            </a:r>
            <a:r>
              <a:rPr lang="es-ES" b="1" dirty="0" smtClean="0"/>
              <a:t>s </a:t>
            </a:r>
            <a:r>
              <a:rPr lang="es-ES" b="1" dirty="0"/>
              <a:t>de mantenimiento y </a:t>
            </a:r>
            <a:r>
              <a:rPr lang="es-ES" b="1" dirty="0" smtClean="0"/>
              <a:t>apoyo</a:t>
            </a:r>
            <a:endParaRPr lang="es-419" b="1" dirty="0" smtClean="0"/>
          </a:p>
          <a:p>
            <a:r>
              <a:rPr lang="es-ES" b="1" dirty="0"/>
              <a:t>Reducción de los </a:t>
            </a:r>
            <a:r>
              <a:rPr lang="es-ES" b="1" dirty="0" err="1" smtClean="0"/>
              <a:t>cost</a:t>
            </a:r>
            <a:r>
              <a:rPr lang="es-419" b="1" dirty="0"/>
              <a:t>e</a:t>
            </a:r>
            <a:r>
              <a:rPr lang="es-ES" b="1" dirty="0" smtClean="0"/>
              <a:t>s </a:t>
            </a:r>
            <a:r>
              <a:rPr lang="es-ES" b="1" dirty="0"/>
              <a:t>de </a:t>
            </a:r>
            <a:r>
              <a:rPr lang="es-ES" b="1" dirty="0" smtClean="0"/>
              <a:t>uso</a:t>
            </a:r>
            <a:endParaRPr lang="es-419" b="1" dirty="0" smtClean="0"/>
          </a:p>
          <a:p>
            <a:r>
              <a:rPr lang="es-ES" b="1" dirty="0"/>
              <a:t>Incremento de las </a:t>
            </a:r>
            <a:r>
              <a:rPr lang="es-ES" b="1" dirty="0" smtClean="0"/>
              <a:t>ventas</a:t>
            </a:r>
            <a:endParaRPr lang="es-419" b="1" dirty="0" smtClean="0"/>
          </a:p>
          <a:p>
            <a:r>
              <a:rPr lang="es-ES" b="1" dirty="0"/>
              <a:t>Mejora en la calidad del </a:t>
            </a:r>
            <a:r>
              <a:rPr lang="es-ES" b="1" dirty="0" smtClean="0"/>
              <a:t>producto</a:t>
            </a:r>
            <a:endParaRPr lang="es-419" b="1" dirty="0" smtClean="0"/>
          </a:p>
          <a:p>
            <a:r>
              <a:rPr lang="es-ES" b="1" dirty="0"/>
              <a:t>Menor soporte al cliente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00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56068" y="2408350"/>
            <a:ext cx="9803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¿En qué momento se ha de considerar la usabilidad?</a:t>
            </a:r>
            <a:endParaRPr lang="es-CO" sz="4000" b="1" dirty="0"/>
          </a:p>
          <a:p>
            <a:pPr algn="ctr"/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3909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Prototipos	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18761" y="3013656"/>
            <a:ext cx="111438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i="1" dirty="0"/>
              <a:t>Prototipo es una representación limitada de un diseño y que permite a los usuarios interaccionar con el y explorar sus posibilidades </a:t>
            </a:r>
            <a:r>
              <a:rPr lang="es-ES" sz="4000" dirty="0"/>
              <a:t>[PRE02].</a:t>
            </a:r>
            <a:endParaRPr lang="es-CO" sz="40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75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Diemnsiones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Prototipado </a:t>
            </a:r>
            <a:r>
              <a:rPr lang="es-ES" sz="4000" b="1" dirty="0" smtClean="0"/>
              <a:t>vertical</a:t>
            </a:r>
            <a:endParaRPr lang="es-419" sz="4000" b="1" dirty="0" smtClean="0"/>
          </a:p>
          <a:p>
            <a:r>
              <a:rPr lang="es-ES" sz="4000" b="1" dirty="0"/>
              <a:t>Prototipado horizontal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8226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TC103457464[[fn=Dividendo]]</Template>
  <TotalTime>42</TotalTime>
  <Words>309</Words>
  <Application>Microsoft Office PowerPoint</Application>
  <PresentationFormat>Panorámica</PresentationFormat>
  <Paragraphs>51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Dividendo</vt:lpstr>
      <vt:lpstr>Prototipado Y Evaluación</vt:lpstr>
      <vt:lpstr>Objetivos</vt:lpstr>
      <vt:lpstr>Presentación de PowerPoint</vt:lpstr>
      <vt:lpstr>Usabilidad</vt:lpstr>
      <vt:lpstr>Puntos clave en la usabilidad</vt:lpstr>
      <vt:lpstr>Beneficios</vt:lpstr>
      <vt:lpstr>Presentación de PowerPoint</vt:lpstr>
      <vt:lpstr>Prototipos </vt:lpstr>
      <vt:lpstr>Diemnsiones</vt:lpstr>
      <vt:lpstr>Tipos de prototipos </vt:lpstr>
      <vt:lpstr>Prototipo de papel</vt:lpstr>
      <vt:lpstr>Storyboard </vt:lpstr>
      <vt:lpstr>escenario</vt:lpstr>
      <vt:lpstr>Prototipo de software </vt:lpstr>
      <vt:lpstr>Problemas potenciales del prototipado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Prototipado Y Evaluación</dc:title>
  <dc:creator>BRAYAN HAMER RODRIGUEZ SANCHEZ</dc:creator>
  <cp:lastModifiedBy>BRAYAN HAMER RODRIGUEZ SANCHEZ</cp:lastModifiedBy>
  <cp:revision>5</cp:revision>
  <dcterms:created xsi:type="dcterms:W3CDTF">2014-03-21T03:29:22Z</dcterms:created>
  <dcterms:modified xsi:type="dcterms:W3CDTF">2014-03-21T04:11:45Z</dcterms:modified>
</cp:coreProperties>
</file>