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8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28/02/2018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Harriet Smith</cp:lastModifiedBy>
  <cp:revision>5</cp:revision>
  <dcterms:created xsi:type="dcterms:W3CDTF">2011-08-10T11:51:47Z</dcterms:created>
  <dcterms:modified xsi:type="dcterms:W3CDTF">2018-02-28T11:52:01Z</dcterms:modified>
</cp:coreProperties>
</file>