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6/25/2019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 smtClean="0"/>
              <a:t>Pautas de la presentación</a:t>
            </a:r>
            <a:endParaRPr lang="es-419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03124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 smtClean="0"/>
              <a:t>Items</a:t>
            </a:r>
            <a:endParaRPr lang="es-419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CO" dirty="0" smtClean="0"/>
              <a:t>Árbol de problemas</a:t>
            </a:r>
          </a:p>
          <a:p>
            <a:r>
              <a:rPr lang="es-CO" dirty="0" smtClean="0"/>
              <a:t>Árbol de objetivos</a:t>
            </a:r>
          </a:p>
          <a:p>
            <a:r>
              <a:rPr lang="es-CO" dirty="0" smtClean="0"/>
              <a:t>Estado del arte (al menos dos)</a:t>
            </a:r>
          </a:p>
          <a:p>
            <a:r>
              <a:rPr lang="es-CO" dirty="0" smtClean="0"/>
              <a:t>Alcance</a:t>
            </a:r>
          </a:p>
          <a:p>
            <a:r>
              <a:rPr lang="es-CO" dirty="0" smtClean="0"/>
              <a:t>Funcionalidad</a:t>
            </a:r>
          </a:p>
          <a:p>
            <a:r>
              <a:rPr lang="es-CO" dirty="0" smtClean="0"/>
              <a:t>Proceso</a:t>
            </a:r>
          </a:p>
          <a:p>
            <a:r>
              <a:rPr lang="es-CO" dirty="0" smtClean="0"/>
              <a:t>Diagrama de Casos de uso</a:t>
            </a:r>
          </a:p>
          <a:p>
            <a:r>
              <a:rPr lang="es-CO" dirty="0" smtClean="0"/>
              <a:t>Diagrama de secuencia</a:t>
            </a:r>
          </a:p>
          <a:p>
            <a:r>
              <a:rPr lang="es-CO" dirty="0" smtClean="0"/>
              <a:t>Prototipo </a:t>
            </a:r>
          </a:p>
          <a:p>
            <a:r>
              <a:rPr lang="es-CO" dirty="0" smtClean="0"/>
              <a:t>APK</a:t>
            </a:r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1725923824"/>
      </p:ext>
    </p:extLst>
  </p:cSld>
  <p:clrMapOvr>
    <a:masterClrMapping/>
  </p:clrMapOvr>
</p:sld>
</file>

<file path=ppt/theme/theme1.xml><?xml version="1.0" encoding="utf-8"?>
<a:theme xmlns:a="http://schemas.openxmlformats.org/drawingml/2006/main" name="Estela de condensación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01D17D"/>
      </a:accent1>
      <a:accent2>
        <a:srgbClr val="84C72A"/>
      </a:accent2>
      <a:accent3>
        <a:srgbClr val="E1D126"/>
      </a:accent3>
      <a:accent4>
        <a:srgbClr val="E29932"/>
      </a:accent4>
      <a:accent5>
        <a:srgbClr val="E56526"/>
      </a:accent5>
      <a:accent6>
        <a:srgbClr val="D63731"/>
      </a:accent6>
      <a:hlink>
        <a:srgbClr val="35FA7F"/>
      </a:hlink>
      <a:folHlink>
        <a:srgbClr val="BAFC85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2B2A868B-6BC2-4B3E-98B9-1258F41035D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TM04033937[[fn=Estela de condensación]]</Template>
  <TotalTime>4</TotalTime>
  <Words>32</Words>
  <Application>Microsoft Office PowerPoint</Application>
  <PresentationFormat>Panorámica</PresentationFormat>
  <Paragraphs>12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5" baseType="lpstr">
      <vt:lpstr>Arial</vt:lpstr>
      <vt:lpstr>Century Gothic</vt:lpstr>
      <vt:lpstr>Estela de condensación</vt:lpstr>
      <vt:lpstr>Pautas de la presentación</vt:lpstr>
      <vt:lpstr>Items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Pautas de la presentación</dc:title>
  <dc:creator>APRENDIZ</dc:creator>
  <cp:lastModifiedBy>APRENDIZ</cp:lastModifiedBy>
  <cp:revision>1</cp:revision>
  <dcterms:created xsi:type="dcterms:W3CDTF">2019-06-26T01:19:59Z</dcterms:created>
  <dcterms:modified xsi:type="dcterms:W3CDTF">2019-06-26T01:24:08Z</dcterms:modified>
</cp:coreProperties>
</file>