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45F3-6830-450B-8F59-C699B690A2D3}" v="59" dt="2024-04-10T16:52:0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ollins" userId="d5f5499b59921b9c" providerId="LiveId" clId="{1F0845F3-6830-450B-8F59-C699B690A2D3}"/>
    <pc:docChg chg="undo custSel addSld modSld addMainMaster delMainMaster">
      <pc:chgData name="Chris Collins" userId="d5f5499b59921b9c" providerId="LiveId" clId="{1F0845F3-6830-450B-8F59-C699B690A2D3}" dt="2024-04-10T17:02:29.933" v="2424" actId="1076"/>
      <pc:docMkLst>
        <pc:docMk/>
      </pc:docMkLst>
      <pc:sldChg chg="addSp delSp modSp new mod setBg modClrScheme chgLayout">
        <pc:chgData name="Chris Collins" userId="d5f5499b59921b9c" providerId="LiveId" clId="{1F0845F3-6830-450B-8F59-C699B690A2D3}" dt="2024-04-10T16:08:03.426" v="61" actId="26606"/>
        <pc:sldMkLst>
          <pc:docMk/>
          <pc:sldMk cId="4079101862" sldId="256"/>
        </pc:sldMkLst>
        <pc:spChg chg="mod">
          <ac:chgData name="Chris Collins" userId="d5f5499b59921b9c" providerId="LiveId" clId="{1F0845F3-6830-450B-8F59-C699B690A2D3}" dt="2024-04-10T16:08:03.426" v="61" actId="26606"/>
          <ac:spMkLst>
            <pc:docMk/>
            <pc:sldMk cId="4079101862" sldId="256"/>
            <ac:spMk id="2" creationId="{0285D525-61A6-D607-B7BF-0CE46352A12F}"/>
          </ac:spMkLst>
        </pc:spChg>
        <pc:spChg chg="mod">
          <ac:chgData name="Chris Collins" userId="d5f5499b59921b9c" providerId="LiveId" clId="{1F0845F3-6830-450B-8F59-C699B690A2D3}" dt="2024-04-10T16:08:03.426" v="61" actId="26606"/>
          <ac:spMkLst>
            <pc:docMk/>
            <pc:sldMk cId="4079101862" sldId="256"/>
            <ac:spMk id="3" creationId="{EF6455A1-8E93-9F54-F830-311E705D0A13}"/>
          </ac:spMkLst>
        </pc:spChg>
        <pc:spChg chg="add del">
          <ac:chgData name="Chris Collins" userId="d5f5499b59921b9c" providerId="LiveId" clId="{1F0845F3-6830-450B-8F59-C699B690A2D3}" dt="2024-04-10T16:08:03.387" v="60" actId="26606"/>
          <ac:spMkLst>
            <pc:docMk/>
            <pc:sldMk cId="4079101862" sldId="256"/>
            <ac:spMk id="9" creationId="{5A59F003-E00A-43F9-91DC-CC54E3B87466}"/>
          </ac:spMkLst>
        </pc:spChg>
        <pc:spChg chg="add del">
          <ac:chgData name="Chris Collins" userId="d5f5499b59921b9c" providerId="LiveId" clId="{1F0845F3-6830-450B-8F59-C699B690A2D3}" dt="2024-04-10T16:08:03.387" v="60" actId="26606"/>
          <ac:spMkLst>
            <pc:docMk/>
            <pc:sldMk cId="4079101862" sldId="256"/>
            <ac:spMk id="11" creationId="{D74A4382-E3AD-430A-9A1F-DFA3E0E77A7D}"/>
          </ac:spMkLst>
        </pc:spChg>
        <pc:spChg chg="add del">
          <ac:chgData name="Chris Collins" userId="d5f5499b59921b9c" providerId="LiveId" clId="{1F0845F3-6830-450B-8F59-C699B690A2D3}" dt="2024-04-10T16:08:03.387" v="60" actId="26606"/>
          <ac:spMkLst>
            <pc:docMk/>
            <pc:sldMk cId="4079101862" sldId="256"/>
            <ac:spMk id="13" creationId="{79F40191-0F44-4FD1-82CC-ACB507C14BE6}"/>
          </ac:spMkLst>
        </pc:spChg>
        <pc:spChg chg="add">
          <ac:chgData name="Chris Collins" userId="d5f5499b59921b9c" providerId="LiveId" clId="{1F0845F3-6830-450B-8F59-C699B690A2D3}" dt="2024-04-10T16:08:03.426" v="61" actId="26606"/>
          <ac:spMkLst>
            <pc:docMk/>
            <pc:sldMk cId="4079101862" sldId="256"/>
            <ac:spMk id="22" creationId="{733E0473-C315-42D8-A82A-A2FE49DC67DA}"/>
          </ac:spMkLst>
        </pc:spChg>
        <pc:spChg chg="add">
          <ac:chgData name="Chris Collins" userId="d5f5499b59921b9c" providerId="LiveId" clId="{1F0845F3-6830-450B-8F59-C699B690A2D3}" dt="2024-04-10T16:08:03.426" v="61" actId="26606"/>
          <ac:spMkLst>
            <pc:docMk/>
            <pc:sldMk cId="4079101862" sldId="256"/>
            <ac:spMk id="23" creationId="{AD23A251-68F2-43E5-812B-4BBAE1AF535E}"/>
          </ac:spMkLst>
        </pc:spChg>
        <pc:grpChg chg="add">
          <ac:chgData name="Chris Collins" userId="d5f5499b59921b9c" providerId="LiveId" clId="{1F0845F3-6830-450B-8F59-C699B690A2D3}" dt="2024-04-10T16:08:03.426" v="61" actId="26606"/>
          <ac:grpSpMkLst>
            <pc:docMk/>
            <pc:sldMk cId="4079101862" sldId="256"/>
            <ac:grpSpMk id="25" creationId="{0350AF23-2606-421F-AB7B-23D9B48F3E9B}"/>
          </ac:grpSpMkLst>
        </pc:grpChg>
        <pc:picChg chg="add del">
          <ac:chgData name="Chris Collins" userId="d5f5499b59921b9c" providerId="LiveId" clId="{1F0845F3-6830-450B-8F59-C699B690A2D3}" dt="2024-04-10T16:08:03.387" v="60" actId="26606"/>
          <ac:picMkLst>
            <pc:docMk/>
            <pc:sldMk cId="4079101862" sldId="256"/>
            <ac:picMk id="4" creationId="{745C9664-8497-57E2-EC0C-8FF581EB4626}"/>
          </ac:picMkLst>
        </pc:picChg>
        <pc:picChg chg="add">
          <ac:chgData name="Chris Collins" userId="d5f5499b59921b9c" providerId="LiveId" clId="{1F0845F3-6830-450B-8F59-C699B690A2D3}" dt="2024-04-10T16:08:03.426" v="61" actId="26606"/>
          <ac:picMkLst>
            <pc:docMk/>
            <pc:sldMk cId="4079101862" sldId="256"/>
            <ac:picMk id="24" creationId="{50DC191A-B25A-3929-3098-64E5100DFFAC}"/>
          </ac:picMkLst>
        </pc:picChg>
      </pc:sldChg>
      <pc:sldChg chg="addSp delSp modSp new mod setBg">
        <pc:chgData name="Chris Collins" userId="d5f5499b59921b9c" providerId="LiveId" clId="{1F0845F3-6830-450B-8F59-C699B690A2D3}" dt="2024-04-10T16:10:32.022" v="179" actId="20577"/>
        <pc:sldMkLst>
          <pc:docMk/>
          <pc:sldMk cId="3271245782" sldId="257"/>
        </pc:sldMkLst>
        <pc:spChg chg="mod">
          <ac:chgData name="Chris Collins" userId="d5f5499b59921b9c" providerId="LiveId" clId="{1F0845F3-6830-450B-8F59-C699B690A2D3}" dt="2024-04-10T16:09:52.942" v="133" actId="26606"/>
          <ac:spMkLst>
            <pc:docMk/>
            <pc:sldMk cId="3271245782" sldId="257"/>
            <ac:spMk id="2" creationId="{78F3350E-D350-EC1C-5274-3368C006EAF3}"/>
          </ac:spMkLst>
        </pc:spChg>
        <pc:spChg chg="del mod">
          <ac:chgData name="Chris Collins" userId="d5f5499b59921b9c" providerId="LiveId" clId="{1F0845F3-6830-450B-8F59-C699B690A2D3}" dt="2024-04-10T16:09:52.942" v="133" actId="26606"/>
          <ac:spMkLst>
            <pc:docMk/>
            <pc:sldMk cId="3271245782" sldId="257"/>
            <ac:spMk id="3" creationId="{AFC93826-96CD-06A6-1CFF-DFB4DAD4660D}"/>
          </ac:spMkLst>
        </pc:spChg>
        <pc:spChg chg="add">
          <ac:chgData name="Chris Collins" userId="d5f5499b59921b9c" providerId="LiveId" clId="{1F0845F3-6830-450B-8F59-C699B690A2D3}" dt="2024-04-10T16:09:52.942" v="133" actId="26606"/>
          <ac:spMkLst>
            <pc:docMk/>
            <pc:sldMk cId="3271245782" sldId="257"/>
            <ac:spMk id="9" creationId="{92663A72-E771-41D4-96AA-28C1B2172245}"/>
          </ac:spMkLst>
        </pc:spChg>
        <pc:spChg chg="add">
          <ac:chgData name="Chris Collins" userId="d5f5499b59921b9c" providerId="LiveId" clId="{1F0845F3-6830-450B-8F59-C699B690A2D3}" dt="2024-04-10T16:09:52.942" v="133" actId="26606"/>
          <ac:spMkLst>
            <pc:docMk/>
            <pc:sldMk cId="3271245782" sldId="257"/>
            <ac:spMk id="11" creationId="{88164F59-4B09-4DB4-A99F-97C71DE46B10}"/>
          </ac:spMkLst>
        </pc:spChg>
        <pc:spChg chg="add">
          <ac:chgData name="Chris Collins" userId="d5f5499b59921b9c" providerId="LiveId" clId="{1F0845F3-6830-450B-8F59-C699B690A2D3}" dt="2024-04-10T16:09:52.942" v="133" actId="26606"/>
          <ac:spMkLst>
            <pc:docMk/>
            <pc:sldMk cId="3271245782" sldId="257"/>
            <ac:spMk id="13" creationId="{6B336017-F12B-485C-B5E1-B6971DA0CDC5}"/>
          </ac:spMkLst>
        </pc:spChg>
        <pc:grpChg chg="add">
          <ac:chgData name="Chris Collins" userId="d5f5499b59921b9c" providerId="LiveId" clId="{1F0845F3-6830-450B-8F59-C699B690A2D3}" dt="2024-04-10T16:09:52.942" v="133" actId="26606"/>
          <ac:grpSpMkLst>
            <pc:docMk/>
            <pc:sldMk cId="3271245782" sldId="257"/>
            <ac:grpSpMk id="15" creationId="{C2C078FA-5775-45CB-A8F3-53B3F1AD2B99}"/>
          </ac:grpSpMkLst>
        </pc:grpChg>
        <pc:graphicFrameChg chg="add mod">
          <ac:chgData name="Chris Collins" userId="d5f5499b59921b9c" providerId="LiveId" clId="{1F0845F3-6830-450B-8F59-C699B690A2D3}" dt="2024-04-10T16:10:32.022" v="179" actId="20577"/>
          <ac:graphicFrameMkLst>
            <pc:docMk/>
            <pc:sldMk cId="3271245782" sldId="257"/>
            <ac:graphicFrameMk id="5" creationId="{C5A18175-C100-C363-87B5-76F93471C133}"/>
          </ac:graphicFrameMkLst>
        </pc:graphicFrameChg>
      </pc:sldChg>
      <pc:sldChg chg="addSp delSp modSp new mod setBg">
        <pc:chgData name="Chris Collins" userId="d5f5499b59921b9c" providerId="LiveId" clId="{1F0845F3-6830-450B-8F59-C699B690A2D3}" dt="2024-04-10T16:16:17.309" v="269" actId="20577"/>
        <pc:sldMkLst>
          <pc:docMk/>
          <pc:sldMk cId="3462610640" sldId="258"/>
        </pc:sldMkLst>
        <pc:spChg chg="mod">
          <ac:chgData name="Chris Collins" userId="d5f5499b59921b9c" providerId="LiveId" clId="{1F0845F3-6830-450B-8F59-C699B690A2D3}" dt="2024-04-10T16:15:53.225" v="264" actId="26606"/>
          <ac:spMkLst>
            <pc:docMk/>
            <pc:sldMk cId="3462610640" sldId="258"/>
            <ac:spMk id="2" creationId="{706CB05D-4B4B-DFB8-F9CA-ABFCA30CCCE7}"/>
          </ac:spMkLst>
        </pc:spChg>
        <pc:spChg chg="add del mod">
          <ac:chgData name="Chris Collins" userId="d5f5499b59921b9c" providerId="LiveId" clId="{1F0845F3-6830-450B-8F59-C699B690A2D3}" dt="2024-04-10T16:15:53.225" v="264" actId="26606"/>
          <ac:spMkLst>
            <pc:docMk/>
            <pc:sldMk cId="3462610640" sldId="258"/>
            <ac:spMk id="3" creationId="{FAFF5D65-328A-674A-A1BF-2E7BDF3E3564}"/>
          </ac:spMkLst>
        </pc:spChg>
        <pc:spChg chg="add del">
          <ac:chgData name="Chris Collins" userId="d5f5499b59921b9c" providerId="LiveId" clId="{1F0845F3-6830-450B-8F59-C699B690A2D3}" dt="2024-04-10T16:15:39.627" v="257" actId="26606"/>
          <ac:spMkLst>
            <pc:docMk/>
            <pc:sldMk cId="3462610640" sldId="258"/>
            <ac:spMk id="9" creationId="{53B739BF-52FC-4875-B392-4044CC04F091}"/>
          </ac:spMkLst>
        </pc:spChg>
        <pc:spChg chg="add del">
          <ac:chgData name="Chris Collins" userId="d5f5499b59921b9c" providerId="LiveId" clId="{1F0845F3-6830-450B-8F59-C699B690A2D3}" dt="2024-04-10T16:15:42.298" v="259" actId="26606"/>
          <ac:spMkLst>
            <pc:docMk/>
            <pc:sldMk cId="3462610640" sldId="258"/>
            <ac:spMk id="10" creationId="{8427DF8B-AF40-4916-BF81-7B4B1D6A063D}"/>
          </ac:spMkLst>
        </pc:spChg>
        <pc:spChg chg="add del">
          <ac:chgData name="Chris Collins" userId="d5f5499b59921b9c" providerId="LiveId" clId="{1F0845F3-6830-450B-8F59-C699B690A2D3}" dt="2024-04-10T16:15:39.627" v="257" actId="26606"/>
          <ac:spMkLst>
            <pc:docMk/>
            <pc:sldMk cId="3462610640" sldId="258"/>
            <ac:spMk id="11" creationId="{3AA1CAD8-1CD4-40E6-B88B-9D4FF5C3D072}"/>
          </ac:spMkLst>
        </pc:spChg>
        <pc:spChg chg="add del">
          <ac:chgData name="Chris Collins" userId="d5f5499b59921b9c" providerId="LiveId" clId="{1F0845F3-6830-450B-8F59-C699B690A2D3}" dt="2024-04-10T16:15:42.298" v="259" actId="26606"/>
          <ac:spMkLst>
            <pc:docMk/>
            <pc:sldMk cId="3462610640" sldId="258"/>
            <ac:spMk id="12" creationId="{6AE0E191-47BD-46BD-846E-E994713F2C91}"/>
          </ac:spMkLst>
        </pc:spChg>
        <pc:spChg chg="add del">
          <ac:chgData name="Chris Collins" userId="d5f5499b59921b9c" providerId="LiveId" clId="{1F0845F3-6830-450B-8F59-C699B690A2D3}" dt="2024-04-10T16:15:42.298" v="259" actId="26606"/>
          <ac:spMkLst>
            <pc:docMk/>
            <pc:sldMk cId="3462610640" sldId="258"/>
            <ac:spMk id="22" creationId="{FAFF5D65-328A-674A-A1BF-2E7BDF3E3564}"/>
          </ac:spMkLst>
        </pc:spChg>
        <pc:spChg chg="add del">
          <ac:chgData name="Chris Collins" userId="d5f5499b59921b9c" providerId="LiveId" clId="{1F0845F3-6830-450B-8F59-C699B690A2D3}" dt="2024-04-10T16:15:42.298" v="259" actId="26606"/>
          <ac:spMkLst>
            <pc:docMk/>
            <pc:sldMk cId="3462610640" sldId="258"/>
            <ac:spMk id="23" creationId="{D60DC0FE-B192-4898-9A42-DD3CA1061184}"/>
          </ac:spMkLst>
        </pc:spChg>
        <pc:spChg chg="add del">
          <ac:chgData name="Chris Collins" userId="d5f5499b59921b9c" providerId="LiveId" clId="{1F0845F3-6830-450B-8F59-C699B690A2D3}" dt="2024-04-10T16:15:53.195" v="263" actId="26606"/>
          <ac:spMkLst>
            <pc:docMk/>
            <pc:sldMk cId="3462610640" sldId="258"/>
            <ac:spMk id="32" creationId="{53B739BF-52FC-4875-B392-4044CC04F091}"/>
          </ac:spMkLst>
        </pc:spChg>
        <pc:spChg chg="add del">
          <ac:chgData name="Chris Collins" userId="d5f5499b59921b9c" providerId="LiveId" clId="{1F0845F3-6830-450B-8F59-C699B690A2D3}" dt="2024-04-10T16:15:53.195" v="263" actId="26606"/>
          <ac:spMkLst>
            <pc:docMk/>
            <pc:sldMk cId="3462610640" sldId="258"/>
            <ac:spMk id="33" creationId="{3AA1CAD8-1CD4-40E6-B88B-9D4FF5C3D072}"/>
          </ac:spMkLst>
        </pc:spChg>
        <pc:spChg chg="add">
          <ac:chgData name="Chris Collins" userId="d5f5499b59921b9c" providerId="LiveId" clId="{1F0845F3-6830-450B-8F59-C699B690A2D3}" dt="2024-04-10T16:15:53.225" v="264" actId="26606"/>
          <ac:spMkLst>
            <pc:docMk/>
            <pc:sldMk cId="3462610640" sldId="258"/>
            <ac:spMk id="37" creationId="{57908DE9-5647-483E-B731-49D34A839B3F}"/>
          </ac:spMkLst>
        </pc:spChg>
        <pc:spChg chg="add">
          <ac:chgData name="Chris Collins" userId="d5f5499b59921b9c" providerId="LiveId" clId="{1F0845F3-6830-450B-8F59-C699B690A2D3}" dt="2024-04-10T16:15:53.225" v="264" actId="26606"/>
          <ac:spMkLst>
            <pc:docMk/>
            <pc:sldMk cId="3462610640" sldId="258"/>
            <ac:spMk id="38" creationId="{926962B4-5DCE-4745-A877-F7237DA68D7F}"/>
          </ac:spMkLst>
        </pc:spChg>
        <pc:spChg chg="add">
          <ac:chgData name="Chris Collins" userId="d5f5499b59921b9c" providerId="LiveId" clId="{1F0845F3-6830-450B-8F59-C699B690A2D3}" dt="2024-04-10T16:15:53.225" v="264" actId="26606"/>
          <ac:spMkLst>
            <pc:docMk/>
            <pc:sldMk cId="3462610640" sldId="258"/>
            <ac:spMk id="39" creationId="{FFC31C6D-653C-4C57-B226-ED6CE571F611}"/>
          </ac:spMkLst>
        </pc:spChg>
        <pc:grpChg chg="add del">
          <ac:chgData name="Chris Collins" userId="d5f5499b59921b9c" providerId="LiveId" clId="{1F0845F3-6830-450B-8F59-C699B690A2D3}" dt="2024-04-10T16:15:39.627" v="257" actId="26606"/>
          <ac:grpSpMkLst>
            <pc:docMk/>
            <pc:sldMk cId="3462610640" sldId="258"/>
            <ac:grpSpMk id="13" creationId="{0D65577D-83CF-47FA-954E-60C70AFDBB28}"/>
          </ac:grpSpMkLst>
        </pc:grpChg>
        <pc:grpChg chg="add del">
          <ac:chgData name="Chris Collins" userId="d5f5499b59921b9c" providerId="LiveId" clId="{1F0845F3-6830-450B-8F59-C699B690A2D3}" dt="2024-04-10T16:15:42.298" v="259" actId="26606"/>
          <ac:grpSpMkLst>
            <pc:docMk/>
            <pc:sldMk cId="3462610640" sldId="258"/>
            <ac:grpSpMk id="24" creationId="{47154ABD-A760-4C29-A394-422706C2C032}"/>
          </ac:grpSpMkLst>
        </pc:grpChg>
        <pc:grpChg chg="add del">
          <ac:chgData name="Chris Collins" userId="d5f5499b59921b9c" providerId="LiveId" clId="{1F0845F3-6830-450B-8F59-C699B690A2D3}" dt="2024-04-10T16:15:53.195" v="263" actId="26606"/>
          <ac:grpSpMkLst>
            <pc:docMk/>
            <pc:sldMk cId="3462610640" sldId="258"/>
            <ac:grpSpMk id="34" creationId="{0D65577D-83CF-47FA-954E-60C70AFDBB28}"/>
          </ac:grpSpMkLst>
        </pc:grpChg>
        <pc:grpChg chg="add">
          <ac:chgData name="Chris Collins" userId="d5f5499b59921b9c" providerId="LiveId" clId="{1F0845F3-6830-450B-8F59-C699B690A2D3}" dt="2024-04-10T16:15:53.225" v="264" actId="26606"/>
          <ac:grpSpMkLst>
            <pc:docMk/>
            <pc:sldMk cId="3462610640" sldId="258"/>
            <ac:grpSpMk id="40" creationId="{C310B041-3468-403A-926B-E3C1CF4433A2}"/>
          </ac:grpSpMkLst>
        </pc:grpChg>
        <pc:graphicFrameChg chg="add del">
          <ac:chgData name="Chris Collins" userId="d5f5499b59921b9c" providerId="LiveId" clId="{1F0845F3-6830-450B-8F59-C699B690A2D3}" dt="2024-04-10T16:15:39.627" v="257" actId="26606"/>
          <ac:graphicFrameMkLst>
            <pc:docMk/>
            <pc:sldMk cId="3462610640" sldId="258"/>
            <ac:graphicFrameMk id="5" creationId="{54515642-428B-9170-1D3D-E1AFCBAA7D1F}"/>
          </ac:graphicFrameMkLst>
        </pc:graphicFrameChg>
        <pc:graphicFrameChg chg="add del">
          <ac:chgData name="Chris Collins" userId="d5f5499b59921b9c" providerId="LiveId" clId="{1F0845F3-6830-450B-8F59-C699B690A2D3}" dt="2024-04-10T16:15:47.934" v="261" actId="26606"/>
          <ac:graphicFrameMkLst>
            <pc:docMk/>
            <pc:sldMk cId="3462610640" sldId="258"/>
            <ac:graphicFrameMk id="30" creationId="{84B25943-6427-E3F5-CD26-1C21AC149CC4}"/>
          </ac:graphicFrameMkLst>
        </pc:graphicFrameChg>
        <pc:graphicFrameChg chg="add del">
          <ac:chgData name="Chris Collins" userId="d5f5499b59921b9c" providerId="LiveId" clId="{1F0845F3-6830-450B-8F59-C699B690A2D3}" dt="2024-04-10T16:15:53.195" v="263" actId="26606"/>
          <ac:graphicFrameMkLst>
            <pc:docMk/>
            <pc:sldMk cId="3462610640" sldId="258"/>
            <ac:graphicFrameMk id="35" creationId="{54515642-428B-9170-1D3D-E1AFCBAA7D1F}"/>
          </ac:graphicFrameMkLst>
        </pc:graphicFrameChg>
        <pc:graphicFrameChg chg="add mod">
          <ac:chgData name="Chris Collins" userId="d5f5499b59921b9c" providerId="LiveId" clId="{1F0845F3-6830-450B-8F59-C699B690A2D3}" dt="2024-04-10T16:16:17.309" v="269" actId="20577"/>
          <ac:graphicFrameMkLst>
            <pc:docMk/>
            <pc:sldMk cId="3462610640" sldId="258"/>
            <ac:graphicFrameMk id="46" creationId="{32CCAB0C-25BE-D390-85E8-A581235B40A0}"/>
          </ac:graphicFrameMkLst>
        </pc:graphicFrameChg>
        <pc:picChg chg="add del">
          <ac:chgData name="Chris Collins" userId="d5f5499b59921b9c" providerId="LiveId" clId="{1F0845F3-6830-450B-8F59-C699B690A2D3}" dt="2024-04-10T16:15:42.298" v="259" actId="26606"/>
          <ac:picMkLst>
            <pc:docMk/>
            <pc:sldMk cId="3462610640" sldId="258"/>
            <ac:picMk id="7" creationId="{E5D8BE5A-9BE4-90CD-807C-C931BF415366}"/>
          </ac:picMkLst>
        </pc:picChg>
      </pc:sldChg>
      <pc:sldChg chg="addSp delSp modSp new mod setBg">
        <pc:chgData name="Chris Collins" userId="d5f5499b59921b9c" providerId="LiveId" clId="{1F0845F3-6830-450B-8F59-C699B690A2D3}" dt="2024-04-10T16:20:42.612" v="557" actId="207"/>
        <pc:sldMkLst>
          <pc:docMk/>
          <pc:sldMk cId="3825739385" sldId="259"/>
        </pc:sldMkLst>
        <pc:spChg chg="mo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2" creationId="{D5850FD0-D48D-4B52-362D-CE4FF3EEC854}"/>
          </ac:spMkLst>
        </pc:spChg>
        <pc:spChg chg="add del mo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3" creationId="{77499009-01EF-D125-0384-994F40ECF5BD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8" creationId="{458183E0-58D3-4C7F-97F0-2494113B38F6}"/>
          </ac:spMkLst>
        </pc:spChg>
        <pc:spChg chg="add del">
          <ac:chgData name="Chris Collins" userId="d5f5499b59921b9c" providerId="LiveId" clId="{1F0845F3-6830-450B-8F59-C699B690A2D3}" dt="2024-04-10T16:19:43.285" v="541" actId="26606"/>
          <ac:spMkLst>
            <pc:docMk/>
            <pc:sldMk cId="3825739385" sldId="259"/>
            <ac:spMk id="9" creationId="{458183E0-58D3-4C7F-97F0-2494113B38F6}"/>
          </ac:spMkLst>
        </pc:spChg>
        <pc:spChg chg="add del">
          <ac:chgData name="Chris Collins" userId="d5f5499b59921b9c" providerId="LiveId" clId="{1F0845F3-6830-450B-8F59-C699B690A2D3}" dt="2024-04-10T16:20:01.552" v="549" actId="26606"/>
          <ac:spMkLst>
            <pc:docMk/>
            <pc:sldMk cId="3825739385" sldId="259"/>
            <ac:spMk id="10" creationId="{8427DF8B-AF40-4916-BF81-7B4B1D6A063D}"/>
          </ac:spMkLst>
        </pc:spChg>
        <pc:spChg chg="add del">
          <ac:chgData name="Chris Collins" userId="d5f5499b59921b9c" providerId="LiveId" clId="{1F0845F3-6830-450B-8F59-C699B690A2D3}" dt="2024-04-10T16:19:43.285" v="541" actId="26606"/>
          <ac:spMkLst>
            <pc:docMk/>
            <pc:sldMk cId="3825739385" sldId="259"/>
            <ac:spMk id="11" creationId="{493D7220-9A41-4B89-8A05-2E854925EDA1}"/>
          </ac:spMkLst>
        </pc:spChg>
        <pc:spChg chg="add del">
          <ac:chgData name="Chris Collins" userId="d5f5499b59921b9c" providerId="LiveId" clId="{1F0845F3-6830-450B-8F59-C699B690A2D3}" dt="2024-04-10T16:20:01.552" v="549" actId="26606"/>
          <ac:spMkLst>
            <pc:docMk/>
            <pc:sldMk cId="3825739385" sldId="259"/>
            <ac:spMk id="12" creationId="{6AE0E191-47BD-46BD-846E-E994713F2C91}"/>
          </ac:spMkLst>
        </pc:spChg>
        <pc:spChg chg="ad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14" creationId="{D60DC0FE-B192-4898-9A42-DD3CA1061184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22" creationId="{3918A720-944F-41E3-B3E0-183B184AD65A}"/>
          </ac:spMkLst>
        </pc:spChg>
        <pc:spChg chg="add del">
          <ac:chgData name="Chris Collins" userId="d5f5499b59921b9c" providerId="LiveId" clId="{1F0845F3-6830-450B-8F59-C699B690A2D3}" dt="2024-04-10T16:19:46.111" v="543" actId="26606"/>
          <ac:spMkLst>
            <pc:docMk/>
            <pc:sldMk cId="3825739385" sldId="259"/>
            <ac:spMk id="23" creationId="{57908DE9-5647-483E-B731-49D34A839B3F}"/>
          </ac:spMkLst>
        </pc:spChg>
        <pc:spChg chg="add del">
          <ac:chgData name="Chris Collins" userId="d5f5499b59921b9c" providerId="LiveId" clId="{1F0845F3-6830-450B-8F59-C699B690A2D3}" dt="2024-04-10T16:19:46.111" v="543" actId="26606"/>
          <ac:spMkLst>
            <pc:docMk/>
            <pc:sldMk cId="3825739385" sldId="259"/>
            <ac:spMk id="24" creationId="{926962B4-5DCE-4745-A877-F7237DA68D7F}"/>
          </ac:spMkLst>
        </pc:spChg>
        <pc:spChg chg="add del">
          <ac:chgData name="Chris Collins" userId="d5f5499b59921b9c" providerId="LiveId" clId="{1F0845F3-6830-450B-8F59-C699B690A2D3}" dt="2024-04-10T16:19:46.111" v="543" actId="26606"/>
          <ac:spMkLst>
            <pc:docMk/>
            <pc:sldMk cId="3825739385" sldId="259"/>
            <ac:spMk id="25" creationId="{FFC31C6D-653C-4C57-B226-ED6CE571F611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27" creationId="{C53769EE-3457-45CB-9B60-C36C84D71E4E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31" creationId="{695A5B4F-A2E8-45D1-ABCA-CB7ACFAA845C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34" creationId="{A15A0716-074C-4881-B6EE-78FE255F6925}"/>
          </ac:spMkLst>
        </pc:spChg>
        <pc:spChg chg="add del">
          <ac:chgData name="Chris Collins" userId="d5f5499b59921b9c" providerId="LiveId" clId="{1F0845F3-6830-450B-8F59-C699B690A2D3}" dt="2024-04-10T16:19:51.518" v="545" actId="26606"/>
          <ac:spMkLst>
            <pc:docMk/>
            <pc:sldMk cId="3825739385" sldId="259"/>
            <ac:spMk id="35" creationId="{57908DE9-5647-483E-B731-49D34A839B3F}"/>
          </ac:spMkLst>
        </pc:spChg>
        <pc:spChg chg="add del">
          <ac:chgData name="Chris Collins" userId="d5f5499b59921b9c" providerId="LiveId" clId="{1F0845F3-6830-450B-8F59-C699B690A2D3}" dt="2024-04-10T16:19:51.518" v="545" actId="26606"/>
          <ac:spMkLst>
            <pc:docMk/>
            <pc:sldMk cId="3825739385" sldId="259"/>
            <ac:spMk id="36" creationId="{926962B4-5DCE-4745-A877-F7237DA68D7F}"/>
          </ac:spMkLst>
        </pc:spChg>
        <pc:spChg chg="add del">
          <ac:chgData name="Chris Collins" userId="d5f5499b59921b9c" providerId="LiveId" clId="{1F0845F3-6830-450B-8F59-C699B690A2D3}" dt="2024-04-10T16:19:51.518" v="545" actId="26606"/>
          <ac:spMkLst>
            <pc:docMk/>
            <pc:sldMk cId="3825739385" sldId="259"/>
            <ac:spMk id="37" creationId="{FFC31C6D-653C-4C57-B226-ED6CE571F611}"/>
          </ac:spMkLst>
        </pc:spChg>
        <pc:spChg chg="add del">
          <ac:chgData name="Chris Collins" userId="d5f5499b59921b9c" providerId="LiveId" clId="{1F0845F3-6830-450B-8F59-C699B690A2D3}" dt="2024-04-10T16:19:53.757" v="547" actId="26606"/>
          <ac:spMkLst>
            <pc:docMk/>
            <pc:sldMk cId="3825739385" sldId="259"/>
            <ac:spMk id="40" creationId="{137F52B3-08B4-4D76-BFE5-EC4413E49352}"/>
          </ac:spMkLst>
        </pc:spChg>
        <pc:spChg chg="add del">
          <ac:chgData name="Chris Collins" userId="d5f5499b59921b9c" providerId="LiveId" clId="{1F0845F3-6830-450B-8F59-C699B690A2D3}" dt="2024-04-10T16:19:53.757" v="547" actId="26606"/>
          <ac:spMkLst>
            <pc:docMk/>
            <pc:sldMk cId="3825739385" sldId="259"/>
            <ac:spMk id="41" creationId="{8EC157D4-C211-47CF-9526-9BC11484AF9C}"/>
          </ac:spMkLst>
        </pc:spChg>
        <pc:spChg chg="add del">
          <ac:chgData name="Chris Collins" userId="d5f5499b59921b9c" providerId="LiveId" clId="{1F0845F3-6830-450B-8F59-C699B690A2D3}" dt="2024-04-10T16:20:01.552" v="549" actId="26606"/>
          <ac:spMkLst>
            <pc:docMk/>
            <pc:sldMk cId="3825739385" sldId="259"/>
            <ac:spMk id="51" creationId="{77499009-01EF-D125-0384-994F40ECF5BD}"/>
          </ac:spMkLst>
        </pc:spChg>
        <pc:spChg chg="add del">
          <ac:chgData name="Chris Collins" userId="d5f5499b59921b9c" providerId="LiveId" clId="{1F0845F3-6830-450B-8F59-C699B690A2D3}" dt="2024-04-10T16:20:01.552" v="549" actId="26606"/>
          <ac:spMkLst>
            <pc:docMk/>
            <pc:sldMk cId="3825739385" sldId="259"/>
            <ac:spMk id="52" creationId="{D60DC0FE-B192-4898-9A42-DD3CA1061184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54" creationId="{493D7220-9A41-4B89-8A05-2E854925EDA1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63" creationId="{E691010F-6249-4E82-9411-B0118E152500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64" creationId="{604A840F-2944-47B5-9906-C9335E329579}"/>
          </ac:spMkLst>
        </pc:spChg>
        <pc:spChg chg="add del">
          <ac:chgData name="Chris Collins" userId="d5f5499b59921b9c" providerId="LiveId" clId="{1F0845F3-6830-450B-8F59-C699B690A2D3}" dt="2024-04-10T16:20:03.490" v="551" actId="26606"/>
          <ac:spMkLst>
            <pc:docMk/>
            <pc:sldMk cId="3825739385" sldId="259"/>
            <ac:spMk id="65" creationId="{77499009-01EF-D125-0384-994F40ECF5BD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68" creationId="{103D19AF-EDD0-494F-A668-3C9A85AB0F79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69" creationId="{47A2D7E7-57AE-432D-AE89-3C58E3A5C34E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70" creationId="{77499009-01EF-D125-0384-994F40ECF5BD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71" creationId="{ADE3144B-BCB4-4822-8A57-67EA3E42D16F}"/>
          </ac:spMkLst>
        </pc:spChg>
        <pc:spChg chg="add del">
          <ac:chgData name="Chris Collins" userId="d5f5499b59921b9c" providerId="LiveId" clId="{1F0845F3-6830-450B-8F59-C699B690A2D3}" dt="2024-04-10T16:20:11.192" v="553" actId="26606"/>
          <ac:spMkLst>
            <pc:docMk/>
            <pc:sldMk cId="3825739385" sldId="259"/>
            <ac:spMk id="73" creationId="{29B46F1E-750E-4F4F-A345-D0F9395CE880}"/>
          </ac:spMkLst>
        </pc:spChg>
        <pc:spChg chg="ad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78" creationId="{8427DF8B-AF40-4916-BF81-7B4B1D6A063D}"/>
          </ac:spMkLst>
        </pc:spChg>
        <pc:spChg chg="ad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79" creationId="{6AE0E191-47BD-46BD-846E-E994713F2C91}"/>
          </ac:spMkLst>
        </pc:spChg>
        <pc:spChg chg="add">
          <ac:chgData name="Chris Collins" userId="d5f5499b59921b9c" providerId="LiveId" clId="{1F0845F3-6830-450B-8F59-C699B690A2D3}" dt="2024-04-10T16:20:11.204" v="554" actId="26606"/>
          <ac:spMkLst>
            <pc:docMk/>
            <pc:sldMk cId="3825739385" sldId="259"/>
            <ac:spMk id="80" creationId="{77499009-01EF-D125-0384-994F40ECF5BD}"/>
          </ac:spMkLst>
        </pc:spChg>
        <pc:grpChg chg="add del">
          <ac:chgData name="Chris Collins" userId="d5f5499b59921b9c" providerId="LiveId" clId="{1F0845F3-6830-450B-8F59-C699B690A2D3}" dt="2024-04-10T16:19:43.285" v="541" actId="26606"/>
          <ac:grpSpMkLst>
            <pc:docMk/>
            <pc:sldMk cId="3825739385" sldId="259"/>
            <ac:grpSpMk id="13" creationId="{9215E110-AB5D-437B-9906-4A431F695EDF}"/>
          </ac:grpSpMkLst>
        </pc:grpChg>
        <pc:grpChg chg="add del">
          <ac:chgData name="Chris Collins" userId="d5f5499b59921b9c" providerId="LiveId" clId="{1F0845F3-6830-450B-8F59-C699B690A2D3}" dt="2024-04-10T16:19:51.518" v="545" actId="26606"/>
          <ac:grpSpMkLst>
            <pc:docMk/>
            <pc:sldMk cId="3825739385" sldId="259"/>
            <ac:grpSpMk id="15" creationId="{C310B041-3468-403A-926B-E3C1CF4433A2}"/>
          </ac:grpSpMkLst>
        </pc:grpChg>
        <pc:grpChg chg="add del">
          <ac:chgData name="Chris Collins" userId="d5f5499b59921b9c" providerId="LiveId" clId="{1F0845F3-6830-450B-8F59-C699B690A2D3}" dt="2024-04-10T16:20:01.552" v="549" actId="26606"/>
          <ac:grpSpMkLst>
            <pc:docMk/>
            <pc:sldMk cId="3825739385" sldId="259"/>
            <ac:grpSpMk id="16" creationId="{47154ABD-A760-4C29-A394-422706C2C032}"/>
          </ac:grpSpMkLst>
        </pc:grpChg>
        <pc:grpChg chg="add del">
          <ac:chgData name="Chris Collins" userId="d5f5499b59921b9c" providerId="LiveId" clId="{1F0845F3-6830-450B-8F59-C699B690A2D3}" dt="2024-04-10T16:19:46.111" v="543" actId="26606"/>
          <ac:grpSpMkLst>
            <pc:docMk/>
            <pc:sldMk cId="3825739385" sldId="259"/>
            <ac:grpSpMk id="26" creationId="{C310B041-3468-403A-926B-E3C1CF4433A2}"/>
          </ac:grpSpMkLst>
        </pc:grpChg>
        <pc:grpChg chg="add del">
          <ac:chgData name="Chris Collins" userId="d5f5499b59921b9c" providerId="LiveId" clId="{1F0845F3-6830-450B-8F59-C699B690A2D3}" dt="2024-04-10T16:19:53.757" v="547" actId="26606"/>
          <ac:grpSpMkLst>
            <pc:docMk/>
            <pc:sldMk cId="3825739385" sldId="259"/>
            <ac:grpSpMk id="42" creationId="{F086E6B5-2390-45BD-B5EA-EDF4B6461C8E}"/>
          </ac:grpSpMkLst>
        </pc:grpChg>
        <pc:grpChg chg="add del">
          <ac:chgData name="Chris Collins" userId="d5f5499b59921b9c" providerId="LiveId" clId="{1F0845F3-6830-450B-8F59-C699B690A2D3}" dt="2024-04-10T16:20:03.490" v="551" actId="26606"/>
          <ac:grpSpMkLst>
            <pc:docMk/>
            <pc:sldMk cId="3825739385" sldId="259"/>
            <ac:grpSpMk id="55" creationId="{987F35D3-4471-41A7-9706-FE24A9345392}"/>
          </ac:grpSpMkLst>
        </pc:grpChg>
        <pc:grpChg chg="add del">
          <ac:chgData name="Chris Collins" userId="d5f5499b59921b9c" providerId="LiveId" clId="{1F0845F3-6830-450B-8F59-C699B690A2D3}" dt="2024-04-10T16:20:11.192" v="553" actId="26606"/>
          <ac:grpSpMkLst>
            <pc:docMk/>
            <pc:sldMk cId="3825739385" sldId="259"/>
            <ac:grpSpMk id="72" creationId="{191472CF-E5AF-4004-89BE-68493A33A53D}"/>
          </ac:grpSpMkLst>
        </pc:grpChg>
        <pc:grpChg chg="add">
          <ac:chgData name="Chris Collins" userId="d5f5499b59921b9c" providerId="LiveId" clId="{1F0845F3-6830-450B-8F59-C699B690A2D3}" dt="2024-04-10T16:20:11.204" v="554" actId="26606"/>
          <ac:grpSpMkLst>
            <pc:docMk/>
            <pc:sldMk cId="3825739385" sldId="259"/>
            <ac:grpSpMk id="81" creationId="{47154ABD-A760-4C29-A394-422706C2C032}"/>
          </ac:grpSpMkLst>
        </pc:grpChg>
        <pc:graphicFrameChg chg="add del">
          <ac:chgData name="Chris Collins" userId="d5f5499b59921b9c" providerId="LiveId" clId="{1F0845F3-6830-450B-8F59-C699B690A2D3}" dt="2024-04-10T16:19:43.285" v="541" actId="26606"/>
          <ac:graphicFrameMkLst>
            <pc:docMk/>
            <pc:sldMk cId="3825739385" sldId="259"/>
            <ac:graphicFrameMk id="5" creationId="{3056DD85-0A4F-BA55-6224-63223AFC0EF7}"/>
          </ac:graphicFrameMkLst>
        </pc:graphicFrameChg>
        <pc:graphicFrameChg chg="add del">
          <ac:chgData name="Chris Collins" userId="d5f5499b59921b9c" providerId="LiveId" clId="{1F0845F3-6830-450B-8F59-C699B690A2D3}" dt="2024-04-10T16:19:46.111" v="543" actId="26606"/>
          <ac:graphicFrameMkLst>
            <pc:docMk/>
            <pc:sldMk cId="3825739385" sldId="259"/>
            <ac:graphicFrameMk id="33" creationId="{E4A45EDB-D3B4-8005-88EF-DD07E0650F21}"/>
          </ac:graphicFrameMkLst>
        </pc:graphicFrameChg>
        <pc:graphicFrameChg chg="add del">
          <ac:chgData name="Chris Collins" userId="d5f5499b59921b9c" providerId="LiveId" clId="{1F0845F3-6830-450B-8F59-C699B690A2D3}" dt="2024-04-10T16:19:51.518" v="545" actId="26606"/>
          <ac:graphicFrameMkLst>
            <pc:docMk/>
            <pc:sldMk cId="3825739385" sldId="259"/>
            <ac:graphicFrameMk id="38" creationId="{6F1765D9-1C72-443C-40CE-FB57DA098813}"/>
          </ac:graphicFrameMkLst>
        </pc:graphicFrameChg>
        <pc:graphicFrameChg chg="add del">
          <ac:chgData name="Chris Collins" userId="d5f5499b59921b9c" providerId="LiveId" clId="{1F0845F3-6830-450B-8F59-C699B690A2D3}" dt="2024-04-10T16:19:53.757" v="547" actId="26606"/>
          <ac:graphicFrameMkLst>
            <pc:docMk/>
            <pc:sldMk cId="3825739385" sldId="259"/>
            <ac:graphicFrameMk id="49" creationId="{3F83036F-BF9C-9B14-9B1D-DE60993711F6}"/>
          </ac:graphicFrameMkLst>
        </pc:graphicFrameChg>
        <pc:picChg chg="add del">
          <ac:chgData name="Chris Collins" userId="d5f5499b59921b9c" providerId="LiveId" clId="{1F0845F3-6830-450B-8F59-C699B690A2D3}" dt="2024-04-10T16:20:01.552" v="549" actId="26606"/>
          <ac:picMkLst>
            <pc:docMk/>
            <pc:sldMk cId="3825739385" sldId="259"/>
            <ac:picMk id="7" creationId="{54079EAA-2908-EA69-3838-EAA5B7EE9524}"/>
          </ac:picMkLst>
        </pc:picChg>
        <pc:picChg chg="add del">
          <ac:chgData name="Chris Collins" userId="d5f5499b59921b9c" providerId="LiveId" clId="{1F0845F3-6830-450B-8F59-C699B690A2D3}" dt="2024-04-10T16:20:03.490" v="551" actId="26606"/>
          <ac:picMkLst>
            <pc:docMk/>
            <pc:sldMk cId="3825739385" sldId="259"/>
            <ac:picMk id="28" creationId="{F35F5B7A-BE16-4DC5-B01E-41D964779BD7}"/>
          </ac:picMkLst>
        </pc:picChg>
        <pc:picChg chg="add del">
          <ac:chgData name="Chris Collins" userId="d5f5499b59921b9c" providerId="LiveId" clId="{1F0845F3-6830-450B-8F59-C699B690A2D3}" dt="2024-04-10T16:20:11.192" v="553" actId="26606"/>
          <ac:picMkLst>
            <pc:docMk/>
            <pc:sldMk cId="3825739385" sldId="259"/>
            <ac:picMk id="29" creationId="{271DE046-331F-4424-B267-9F793BAF6F43}"/>
          </ac:picMkLst>
        </pc:picChg>
        <pc:picChg chg="add del">
          <ac:chgData name="Chris Collins" userId="d5f5499b59921b9c" providerId="LiveId" clId="{1F0845F3-6830-450B-8F59-C699B690A2D3}" dt="2024-04-10T16:20:03.490" v="551" actId="26606"/>
          <ac:picMkLst>
            <pc:docMk/>
            <pc:sldMk cId="3825739385" sldId="259"/>
            <ac:picMk id="30" creationId="{18253A4A-D431-4AB3-85C3-DC6204FCB7BE}"/>
          </ac:picMkLst>
        </pc:picChg>
        <pc:picChg chg="add del">
          <ac:chgData name="Chris Collins" userId="d5f5499b59921b9c" providerId="LiveId" clId="{1F0845F3-6830-450B-8F59-C699B690A2D3}" dt="2024-04-10T16:20:03.490" v="551" actId="26606"/>
          <ac:picMkLst>
            <pc:docMk/>
            <pc:sldMk cId="3825739385" sldId="259"/>
            <ac:picMk id="32" creationId="{46841B41-100E-44BE-8CE5-51BAA7D38811}"/>
          </ac:picMkLst>
        </pc:picChg>
        <pc:picChg chg="add del">
          <ac:chgData name="Chris Collins" userId="d5f5499b59921b9c" providerId="LiveId" clId="{1F0845F3-6830-450B-8F59-C699B690A2D3}" dt="2024-04-10T16:20:03.490" v="551" actId="26606"/>
          <ac:picMkLst>
            <pc:docMk/>
            <pc:sldMk cId="3825739385" sldId="259"/>
            <ac:picMk id="66" creationId="{EC008E31-0ECB-4307-9C43-952328F7E174}"/>
          </ac:picMkLst>
        </pc:picChg>
        <pc:picChg chg="add del">
          <ac:chgData name="Chris Collins" userId="d5f5499b59921b9c" providerId="LiveId" clId="{1F0845F3-6830-450B-8F59-C699B690A2D3}" dt="2024-04-10T16:20:11.192" v="553" actId="26606"/>
          <ac:picMkLst>
            <pc:docMk/>
            <pc:sldMk cId="3825739385" sldId="259"/>
            <ac:picMk id="74" creationId="{6AD96081-639A-44DD-A2A4-372A76F58F83}"/>
          </ac:picMkLst>
        </pc:picChg>
        <pc:picChg chg="add del">
          <ac:chgData name="Chris Collins" userId="d5f5499b59921b9c" providerId="LiveId" clId="{1F0845F3-6830-450B-8F59-C699B690A2D3}" dt="2024-04-10T16:20:11.192" v="553" actId="26606"/>
          <ac:picMkLst>
            <pc:docMk/>
            <pc:sldMk cId="3825739385" sldId="259"/>
            <ac:picMk id="75" creationId="{47385D99-5B46-1939-4751-C287C0EE526B}"/>
          </ac:picMkLst>
        </pc:picChg>
        <pc:picChg chg="add del">
          <ac:chgData name="Chris Collins" userId="d5f5499b59921b9c" providerId="LiveId" clId="{1F0845F3-6830-450B-8F59-C699B690A2D3}" dt="2024-04-10T16:20:11.192" v="553" actId="26606"/>
          <ac:picMkLst>
            <pc:docMk/>
            <pc:sldMk cId="3825739385" sldId="259"/>
            <ac:picMk id="76" creationId="{9CB15A90-1FB9-4B7A-9D88-7880241C5192}"/>
          </ac:picMkLst>
        </pc:picChg>
        <pc:picChg chg="add mod">
          <ac:chgData name="Chris Collins" userId="d5f5499b59921b9c" providerId="LiveId" clId="{1F0845F3-6830-450B-8F59-C699B690A2D3}" dt="2024-04-10T16:20:42.612" v="557" actId="207"/>
          <ac:picMkLst>
            <pc:docMk/>
            <pc:sldMk cId="3825739385" sldId="259"/>
            <ac:picMk id="87" creationId="{54079EAA-2908-EA69-3838-EAA5B7EE9524}"/>
          </ac:picMkLst>
        </pc:picChg>
      </pc:sldChg>
      <pc:sldChg chg="addSp delSp modSp new mod setBg modClrScheme chgLayout">
        <pc:chgData name="Chris Collins" userId="d5f5499b59921b9c" providerId="LiveId" clId="{1F0845F3-6830-450B-8F59-C699B690A2D3}" dt="2024-04-10T16:26:44.612" v="738" actId="20577"/>
        <pc:sldMkLst>
          <pc:docMk/>
          <pc:sldMk cId="201099325" sldId="260"/>
        </pc:sldMkLst>
        <pc:spChg chg="mod ord">
          <ac:chgData name="Chris Collins" userId="d5f5499b59921b9c" providerId="LiveId" clId="{1F0845F3-6830-450B-8F59-C699B690A2D3}" dt="2024-04-10T16:26:34.766" v="737" actId="20577"/>
          <ac:spMkLst>
            <pc:docMk/>
            <pc:sldMk cId="201099325" sldId="260"/>
            <ac:spMk id="2" creationId="{AFAA28F8-6132-B82E-5AFB-99C1B6FE69EE}"/>
          </ac:spMkLst>
        </pc:spChg>
        <pc:spChg chg="del mod ord">
          <ac:chgData name="Chris Collins" userId="d5f5499b59921b9c" providerId="LiveId" clId="{1F0845F3-6830-450B-8F59-C699B690A2D3}" dt="2024-04-10T16:22:04.830" v="572" actId="700"/>
          <ac:spMkLst>
            <pc:docMk/>
            <pc:sldMk cId="201099325" sldId="260"/>
            <ac:spMk id="3" creationId="{A67899CF-07FF-3D97-091B-3D01EFC2EF8A}"/>
          </ac:spMkLst>
        </pc:spChg>
        <pc:spChg chg="add mod ord">
          <ac:chgData name="Chris Collins" userId="d5f5499b59921b9c" providerId="LiveId" clId="{1F0845F3-6830-450B-8F59-C699B690A2D3}" dt="2024-04-10T16:26:44.612" v="738" actId="20577"/>
          <ac:spMkLst>
            <pc:docMk/>
            <pc:sldMk cId="201099325" sldId="260"/>
            <ac:spMk id="4" creationId="{468B6772-34AC-F850-4956-CD1DAE0091C8}"/>
          </ac:spMkLst>
        </pc:spChg>
        <pc:spChg chg="add del mod ord">
          <ac:chgData name="Chris Collins" userId="d5f5499b59921b9c" providerId="LiveId" clId="{1F0845F3-6830-450B-8F59-C699B690A2D3}" dt="2024-04-10T16:22:50.597" v="583"/>
          <ac:spMkLst>
            <pc:docMk/>
            <pc:sldMk cId="201099325" sldId="260"/>
            <ac:spMk id="5" creationId="{55E257D8-D093-58FE-3F51-0E21DC3AA236}"/>
          </ac:spMkLst>
        </pc:spChg>
        <pc:spChg chg="add del mod">
          <ac:chgData name="Chris Collins" userId="d5f5499b59921b9c" providerId="LiveId" clId="{1F0845F3-6830-450B-8F59-C699B690A2D3}" dt="2024-04-10T16:24:36.157" v="651"/>
          <ac:spMkLst>
            <pc:docMk/>
            <pc:sldMk cId="201099325" sldId="260"/>
            <ac:spMk id="9" creationId="{AA4D7683-C922-2DD7-6A82-5191B055DE51}"/>
          </ac:spMkLst>
        </pc:spChg>
        <pc:spChg chg="add del">
          <ac:chgData name="Chris Collins" userId="d5f5499b59921b9c" providerId="LiveId" clId="{1F0845F3-6830-450B-8F59-C699B690A2D3}" dt="2024-04-10T16:24:48.619" v="653" actId="26606"/>
          <ac:spMkLst>
            <pc:docMk/>
            <pc:sldMk cId="201099325" sldId="260"/>
            <ac:spMk id="15" creationId="{99B5B3C5-A599-465B-B2B9-866E8B2087CE}"/>
          </ac:spMkLst>
        </pc:spChg>
        <pc:spChg chg="add del">
          <ac:chgData name="Chris Collins" userId="d5f5499b59921b9c" providerId="LiveId" clId="{1F0845F3-6830-450B-8F59-C699B690A2D3}" dt="2024-04-10T16:24:48.619" v="653" actId="26606"/>
          <ac:spMkLst>
            <pc:docMk/>
            <pc:sldMk cId="201099325" sldId="260"/>
            <ac:spMk id="17" creationId="{25C84982-7DD0-43B1-8A2D-BFA4DF1B4E60}"/>
          </ac:spMkLst>
        </pc:spChg>
        <pc:spChg chg="add del">
          <ac:chgData name="Chris Collins" userId="d5f5499b59921b9c" providerId="LiveId" clId="{1F0845F3-6830-450B-8F59-C699B690A2D3}" dt="2024-04-10T16:24:48.619" v="653" actId="26606"/>
          <ac:spMkLst>
            <pc:docMk/>
            <pc:sldMk cId="201099325" sldId="260"/>
            <ac:spMk id="36" creationId="{375C00A8-2250-4F87-9F80-E3E80531FB89}"/>
          </ac:spMkLst>
        </pc:spChg>
        <pc:spChg chg="add del">
          <ac:chgData name="Chris Collins" userId="d5f5499b59921b9c" providerId="LiveId" clId="{1F0845F3-6830-450B-8F59-C699B690A2D3}" dt="2024-04-10T16:24:48.619" v="653" actId="26606"/>
          <ac:spMkLst>
            <pc:docMk/>
            <pc:sldMk cId="201099325" sldId="260"/>
            <ac:spMk id="38" creationId="{5CC528D8-C318-4E44-BB11-0CAE58C2AF1C}"/>
          </ac:spMkLst>
        </pc:spChg>
        <pc:spChg chg="add del">
          <ac:chgData name="Chris Collins" userId="d5f5499b59921b9c" providerId="LiveId" clId="{1F0845F3-6830-450B-8F59-C699B690A2D3}" dt="2024-04-10T16:24:48.619" v="653" actId="26606"/>
          <ac:spMkLst>
            <pc:docMk/>
            <pc:sldMk cId="201099325" sldId="260"/>
            <ac:spMk id="47" creationId="{6FA27A92-E95C-4CE7-A034-1729B3C62023}"/>
          </ac:spMkLst>
        </pc:spChg>
        <pc:spChg chg="add">
          <ac:chgData name="Chris Collins" userId="d5f5499b59921b9c" providerId="LiveId" clId="{1F0845F3-6830-450B-8F59-C699B690A2D3}" dt="2024-04-10T16:24:48.659" v="654" actId="26606"/>
          <ac:spMkLst>
            <pc:docMk/>
            <pc:sldMk cId="201099325" sldId="260"/>
            <ac:spMk id="51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24:48.659" v="654" actId="26606"/>
          <ac:spMkLst>
            <pc:docMk/>
            <pc:sldMk cId="201099325" sldId="260"/>
            <ac:spMk id="5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24:48.659" v="654" actId="26606"/>
          <ac:spMkLst>
            <pc:docMk/>
            <pc:sldMk cId="201099325" sldId="260"/>
            <ac:spMk id="69" creationId="{9D767E3F-5FD8-43EF-92CC-71463D47E1EE}"/>
          </ac:spMkLst>
        </pc:spChg>
        <pc:spChg chg="add">
          <ac:chgData name="Chris Collins" userId="d5f5499b59921b9c" providerId="LiveId" clId="{1F0845F3-6830-450B-8F59-C699B690A2D3}" dt="2024-04-10T16:24:48.659" v="654" actId="26606"/>
          <ac:spMkLst>
            <pc:docMk/>
            <pc:sldMk cId="201099325" sldId="260"/>
            <ac:spMk id="70" creationId="{53326BAA-9686-4D37-B702-A459A43F9B06}"/>
          </ac:spMkLst>
        </pc:spChg>
        <pc:spChg chg="add">
          <ac:chgData name="Chris Collins" userId="d5f5499b59921b9c" providerId="LiveId" clId="{1F0845F3-6830-450B-8F59-C699B690A2D3}" dt="2024-04-10T16:24:48.659" v="654" actId="26606"/>
          <ac:spMkLst>
            <pc:docMk/>
            <pc:sldMk cId="201099325" sldId="260"/>
            <ac:spMk id="71" creationId="{AB330529-CB1E-4112-8F01-435C2E299761}"/>
          </ac:spMkLst>
        </pc:spChg>
        <pc:grpChg chg="add del">
          <ac:chgData name="Chris Collins" userId="d5f5499b59921b9c" providerId="LiveId" clId="{1F0845F3-6830-450B-8F59-C699B690A2D3}" dt="2024-04-10T16:24:48.619" v="653" actId="26606"/>
          <ac:grpSpMkLst>
            <pc:docMk/>
            <pc:sldMk cId="201099325" sldId="260"/>
            <ac:grpSpMk id="19" creationId="{1D912E1C-3BBA-42F0-A3EE-FEC382E7230A}"/>
          </ac:grpSpMkLst>
        </pc:grpChg>
        <pc:grpChg chg="add del">
          <ac:chgData name="Chris Collins" userId="d5f5499b59921b9c" providerId="LiveId" clId="{1F0845F3-6830-450B-8F59-C699B690A2D3}" dt="2024-04-10T16:24:48.619" v="653" actId="26606"/>
          <ac:grpSpMkLst>
            <pc:docMk/>
            <pc:sldMk cId="201099325" sldId="260"/>
            <ac:grpSpMk id="40" creationId="{6F84FFF5-4ABC-42CD-9D4C-9F3AB50FD3B9}"/>
          </ac:grpSpMkLst>
        </pc:grpChg>
        <pc:grpChg chg="add">
          <ac:chgData name="Chris Collins" userId="d5f5499b59921b9c" providerId="LiveId" clId="{1F0845F3-6830-450B-8F59-C699B690A2D3}" dt="2024-04-10T16:24:48.659" v="654" actId="26606"/>
          <ac:grpSpMkLst>
            <pc:docMk/>
            <pc:sldMk cId="201099325" sldId="260"/>
            <ac:grpSpMk id="53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24:48.659" v="654" actId="26606"/>
          <ac:grpSpMkLst>
            <pc:docMk/>
            <pc:sldMk cId="201099325" sldId="260"/>
            <ac:grpSpMk id="72" creationId="{A6BAEEFE-5A15-4E44-B100-CFD7F5D6D059}"/>
          </ac:grpSpMkLst>
        </pc:grpChg>
        <pc:picChg chg="add del mod">
          <ac:chgData name="Chris Collins" userId="d5f5499b59921b9c" providerId="LiveId" clId="{1F0845F3-6830-450B-8F59-C699B690A2D3}" dt="2024-04-10T16:23:52.202" v="622" actId="478"/>
          <ac:picMkLst>
            <pc:docMk/>
            <pc:sldMk cId="201099325" sldId="260"/>
            <ac:picMk id="7" creationId="{E1C50F12-6334-83BD-B638-B09232896715}"/>
          </ac:picMkLst>
        </pc:picChg>
        <pc:picChg chg="add mod">
          <ac:chgData name="Chris Collins" userId="d5f5499b59921b9c" providerId="LiveId" clId="{1F0845F3-6830-450B-8F59-C699B690A2D3}" dt="2024-04-10T16:26:18.917" v="727" actId="1076"/>
          <ac:picMkLst>
            <pc:docMk/>
            <pc:sldMk cId="201099325" sldId="260"/>
            <ac:picMk id="10" creationId="{98C7379B-7520-D14F-F65F-87A31EACFFE5}"/>
          </ac:picMkLst>
        </pc:picChg>
      </pc:sldChg>
      <pc:sldChg chg="addSp delSp modSp new mod setBg">
        <pc:chgData name="Chris Collins" userId="d5f5499b59921b9c" providerId="LiveId" clId="{1F0845F3-6830-450B-8F59-C699B690A2D3}" dt="2024-04-10T16:30:37.008" v="918" actId="1076"/>
        <pc:sldMkLst>
          <pc:docMk/>
          <pc:sldMk cId="3961163999" sldId="261"/>
        </pc:sldMkLst>
        <pc:spChg chg="mo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2" creationId="{D829C364-EC71-9939-915D-3C086574801F}"/>
          </ac:spMkLst>
        </pc:spChg>
        <pc:spChg chg="mod">
          <ac:chgData name="Chris Collins" userId="d5f5499b59921b9c" providerId="LiveId" clId="{1F0845F3-6830-450B-8F59-C699B690A2D3}" dt="2024-04-10T16:30:27.389" v="915" actId="20577"/>
          <ac:spMkLst>
            <pc:docMk/>
            <pc:sldMk cId="3961163999" sldId="261"/>
            <ac:spMk id="3" creationId="{FEADC9FB-6B93-2EA6-D80E-D4647391BBF5}"/>
          </ac:spMkLst>
        </pc:spChg>
        <pc:spChg chg="del">
          <ac:chgData name="Chris Collins" userId="d5f5499b59921b9c" providerId="LiveId" clId="{1F0845F3-6830-450B-8F59-C699B690A2D3}" dt="2024-04-10T16:28:49.709" v="790"/>
          <ac:spMkLst>
            <pc:docMk/>
            <pc:sldMk cId="3961163999" sldId="261"/>
            <ac:spMk id="4" creationId="{50398867-ED6C-4C86-D342-7A9F35A8D24A}"/>
          </ac:spMkLst>
        </pc:spChg>
        <pc:spChg chg="add del">
          <ac:chgData name="Chris Collins" userId="d5f5499b59921b9c" providerId="LiveId" clId="{1F0845F3-6830-450B-8F59-C699B690A2D3}" dt="2024-04-10T16:30:09.507" v="912" actId="26606"/>
          <ac:spMkLst>
            <pc:docMk/>
            <pc:sldMk cId="3961163999" sldId="261"/>
            <ac:spMk id="10" creationId="{99B5B3C5-A599-465B-B2B9-866E8B2087CE}"/>
          </ac:spMkLst>
        </pc:spChg>
        <pc:spChg chg="add del">
          <ac:chgData name="Chris Collins" userId="d5f5499b59921b9c" providerId="LiveId" clId="{1F0845F3-6830-450B-8F59-C699B690A2D3}" dt="2024-04-10T16:30:09.507" v="912" actId="26606"/>
          <ac:spMkLst>
            <pc:docMk/>
            <pc:sldMk cId="3961163999" sldId="261"/>
            <ac:spMk id="12" creationId="{25C84982-7DD0-43B1-8A2D-BFA4DF1B4E60}"/>
          </ac:spMkLst>
        </pc:spChg>
        <pc:spChg chg="add del">
          <ac:chgData name="Chris Collins" userId="d5f5499b59921b9c" providerId="LiveId" clId="{1F0845F3-6830-450B-8F59-C699B690A2D3}" dt="2024-04-10T16:30:09.507" v="912" actId="26606"/>
          <ac:spMkLst>
            <pc:docMk/>
            <pc:sldMk cId="3961163999" sldId="261"/>
            <ac:spMk id="31" creationId="{8427DF8B-AF40-4916-BF81-7B4B1D6A063D}"/>
          </ac:spMkLst>
        </pc:spChg>
        <pc:spChg chg="add del">
          <ac:chgData name="Chris Collins" userId="d5f5499b59921b9c" providerId="LiveId" clId="{1F0845F3-6830-450B-8F59-C699B690A2D3}" dt="2024-04-10T16:30:09.507" v="912" actId="26606"/>
          <ac:spMkLst>
            <pc:docMk/>
            <pc:sldMk cId="3961163999" sldId="261"/>
            <ac:spMk id="33" creationId="{6AE0E191-47BD-46BD-846E-E994713F2C91}"/>
          </ac:spMkLst>
        </pc:spChg>
        <pc:spChg chg="add del">
          <ac:chgData name="Chris Collins" userId="d5f5499b59921b9c" providerId="LiveId" clId="{1F0845F3-6830-450B-8F59-C699B690A2D3}" dt="2024-04-10T16:30:09.507" v="912" actId="26606"/>
          <ac:spMkLst>
            <pc:docMk/>
            <pc:sldMk cId="3961163999" sldId="261"/>
            <ac:spMk id="35" creationId="{D60DC0FE-B192-4898-9A42-DD3CA1061184}"/>
          </ac:spMkLst>
        </pc:spChg>
        <pc:spChg chg="ad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46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47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64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65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30:09.530" v="913" actId="26606"/>
          <ac:spMkLst>
            <pc:docMk/>
            <pc:sldMk cId="3961163999" sldId="261"/>
            <ac:spMk id="66" creationId="{F1D6E6C0-11C7-4A38-BD12-80741960B53C}"/>
          </ac:spMkLst>
        </pc:spChg>
        <pc:grpChg chg="add del">
          <ac:chgData name="Chris Collins" userId="d5f5499b59921b9c" providerId="LiveId" clId="{1F0845F3-6830-450B-8F59-C699B690A2D3}" dt="2024-04-10T16:30:09.507" v="912" actId="26606"/>
          <ac:grpSpMkLst>
            <pc:docMk/>
            <pc:sldMk cId="3961163999" sldId="261"/>
            <ac:grpSpMk id="14" creationId="{1D912E1C-3BBA-42F0-A3EE-FEC382E7230A}"/>
          </ac:grpSpMkLst>
        </pc:grpChg>
        <pc:grpChg chg="add del">
          <ac:chgData name="Chris Collins" userId="d5f5499b59921b9c" providerId="LiveId" clId="{1F0845F3-6830-450B-8F59-C699B690A2D3}" dt="2024-04-10T16:30:09.507" v="912" actId="26606"/>
          <ac:grpSpMkLst>
            <pc:docMk/>
            <pc:sldMk cId="3961163999" sldId="261"/>
            <ac:grpSpMk id="37" creationId="{47154ABD-A760-4C29-A394-422706C2C032}"/>
          </ac:grpSpMkLst>
        </pc:grpChg>
        <pc:grpChg chg="add">
          <ac:chgData name="Chris Collins" userId="d5f5499b59921b9c" providerId="LiveId" clId="{1F0845F3-6830-450B-8F59-C699B690A2D3}" dt="2024-04-10T16:30:09.530" v="913" actId="26606"/>
          <ac:grpSpMkLst>
            <pc:docMk/>
            <pc:sldMk cId="3961163999" sldId="261"/>
            <ac:grpSpMk id="48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30:09.530" v="913" actId="26606"/>
          <ac:grpSpMkLst>
            <pc:docMk/>
            <pc:sldMk cId="3961163999" sldId="261"/>
            <ac:grpSpMk id="6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30:37.008" v="918" actId="1076"/>
          <ac:picMkLst>
            <pc:docMk/>
            <pc:sldMk cId="3961163999" sldId="261"/>
            <ac:picMk id="5" creationId="{A64B270C-6D5C-3703-9D23-854C4FF7789C}"/>
          </ac:picMkLst>
        </pc:picChg>
      </pc:sldChg>
      <pc:sldChg chg="addSp delSp modSp new mod setBg">
        <pc:chgData name="Chris Collins" userId="d5f5499b59921b9c" providerId="LiveId" clId="{1F0845F3-6830-450B-8F59-C699B690A2D3}" dt="2024-04-10T16:27:19.411" v="755" actId="26606"/>
        <pc:sldMkLst>
          <pc:docMk/>
          <pc:sldMk cId="2065964153" sldId="262"/>
        </pc:sldMkLst>
        <pc:spChg chg="mo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2" creationId="{7C8E51BE-A693-9C78-3B05-DEF95D0A2259}"/>
          </ac:spMkLst>
        </pc:spChg>
        <pc:spChg chg="mo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3" creationId="{A0A620BA-C4BA-620C-0644-05E4205D5D05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8" creationId="{99B5B3C5-A599-465B-B2B9-866E8B2087CE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9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10" creationId="{25C84982-7DD0-43B1-8A2D-BFA4DF1B4E60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11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29" creationId="{97AB4D1A-6270-4D15-9F1C-349AF05AFAA7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30" creationId="{94DA0203-BFB4-49DB-A205-51AD7549D42A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31" creationId="{32553057-9FF3-400D-90FC-4F89773432FA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32" creationId="{652F1BB8-9F6C-45D6-898D-65348D26BFCC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34" creationId="{DA09ABEB-FBB2-4784-AB42-132C2B7B86EA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36" creationId="{4E19B7D6-ACF5-4FD5-9847-AA489F05BBCB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38" creationId="{2DC3951C-8573-4092-BB1C-895AB62DC18A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40" creationId="{D897F30D-1513-46A2-A047-AEC827A0ED77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42" creationId="{5484E33B-84C6-44AB-B37B-AD40DD864397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43" creationId="{5D2FE535-33D9-4D08-9B67-47CF8CC7E774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44" creationId="{032C2FFF-1C26-4710-B2B8-9DB486DAE135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45" creationId="{1CB206CF-E798-414B-B6B6-2B6E96871694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46" creationId="{F6D50462-DF3B-4889-8D2A-9B6BE774163C}"/>
          </ac:spMkLst>
        </pc:spChg>
        <pc:spChg chg="add del">
          <ac:chgData name="Chris Collins" userId="d5f5499b59921b9c" providerId="LiveId" clId="{1F0845F3-6830-450B-8F59-C699B690A2D3}" dt="2024-04-10T16:27:19.342" v="754" actId="26606"/>
          <ac:spMkLst>
            <pc:docMk/>
            <pc:sldMk cId="2065964153" sldId="262"/>
            <ac:spMk id="48" creationId="{A4661B72-AE95-451D-822D-E19815CF12F6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51" creationId="{11C1B1CF-F716-4EA9-BB3A-85AE114373A0}"/>
          </ac:spMkLst>
        </pc:spChg>
        <pc:spChg chg="add">
          <ac:chgData name="Chris Collins" userId="d5f5499b59921b9c" providerId="LiveId" clId="{1F0845F3-6830-450B-8F59-C699B690A2D3}" dt="2024-04-10T16:27:19.411" v="755" actId="26606"/>
          <ac:spMkLst>
            <pc:docMk/>
            <pc:sldMk cId="2065964153" sldId="262"/>
            <ac:spMk id="55" creationId="{C5A4BEDA-180D-4F05-BED0-FCA62B717B4D}"/>
          </ac:spMkLst>
        </pc:spChg>
        <pc:grpChg chg="add">
          <ac:chgData name="Chris Collins" userId="d5f5499b59921b9c" providerId="LiveId" clId="{1F0845F3-6830-450B-8F59-C699B690A2D3}" dt="2024-04-10T16:27:19.411" v="755" actId="26606"/>
          <ac:grpSpMkLst>
            <pc:docMk/>
            <pc:sldMk cId="2065964153" sldId="262"/>
            <ac:grpSpMk id="12" creationId="{1D912E1C-3BBA-42F0-A3EE-FEC382E7230A}"/>
          </ac:grpSpMkLst>
        </pc:grpChg>
        <pc:grpChg chg="add del">
          <ac:chgData name="Chris Collins" userId="d5f5499b59921b9c" providerId="LiveId" clId="{1F0845F3-6830-450B-8F59-C699B690A2D3}" dt="2024-04-10T16:27:19.342" v="754" actId="26606"/>
          <ac:grpSpMkLst>
            <pc:docMk/>
            <pc:sldMk cId="2065964153" sldId="262"/>
            <ac:grpSpMk id="13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27:19.411" v="755" actId="26606"/>
          <ac:grpSpMkLst>
            <pc:docMk/>
            <pc:sldMk cId="2065964153" sldId="262"/>
            <ac:grpSpMk id="33" creationId="{FFAB95AE-AE0F-4D82-A957-C1FE11C53B1A}"/>
          </ac:grpSpMkLst>
        </pc:grpChg>
        <pc:picChg chg="add del">
          <ac:chgData name="Chris Collins" userId="d5f5499b59921b9c" providerId="LiveId" clId="{1F0845F3-6830-450B-8F59-C699B690A2D3}" dt="2024-04-10T16:27:19.342" v="754" actId="26606"/>
          <ac:picMkLst>
            <pc:docMk/>
            <pc:sldMk cId="2065964153" sldId="262"/>
            <ac:picMk id="5" creationId="{AD3B388A-A343-62B4-A9BE-DE3A154C7BA2}"/>
          </ac:picMkLst>
        </pc:picChg>
        <pc:picChg chg="add">
          <ac:chgData name="Chris Collins" userId="d5f5499b59921b9c" providerId="LiveId" clId="{1F0845F3-6830-450B-8F59-C699B690A2D3}" dt="2024-04-10T16:27:19.411" v="755" actId="26606"/>
          <ac:picMkLst>
            <pc:docMk/>
            <pc:sldMk cId="2065964153" sldId="262"/>
            <ac:picMk id="47" creationId="{8A06537E-CB60-4703-A5FF-0C413BB0176E}"/>
          </ac:picMkLst>
        </pc:picChg>
        <pc:picChg chg="add">
          <ac:chgData name="Chris Collins" userId="d5f5499b59921b9c" providerId="LiveId" clId="{1F0845F3-6830-450B-8F59-C699B690A2D3}" dt="2024-04-10T16:27:19.411" v="755" actId="26606"/>
          <ac:picMkLst>
            <pc:docMk/>
            <pc:sldMk cId="2065964153" sldId="262"/>
            <ac:picMk id="49" creationId="{7F427EE0-0478-4A7D-94D8-E51EE9ACB467}"/>
          </ac:picMkLst>
        </pc:picChg>
        <pc:picChg chg="add">
          <ac:chgData name="Chris Collins" userId="d5f5499b59921b9c" providerId="LiveId" clId="{1F0845F3-6830-450B-8F59-C699B690A2D3}" dt="2024-04-10T16:27:19.411" v="755" actId="26606"/>
          <ac:picMkLst>
            <pc:docMk/>
            <pc:sldMk cId="2065964153" sldId="262"/>
            <ac:picMk id="53" creationId="{37083F91-C28A-466E-A0D2-C510356BBB06}"/>
          </ac:picMkLst>
        </pc:picChg>
        <pc:picChg chg="add">
          <ac:chgData name="Chris Collins" userId="d5f5499b59921b9c" providerId="LiveId" clId="{1F0845F3-6830-450B-8F59-C699B690A2D3}" dt="2024-04-10T16:27:19.411" v="755" actId="26606"/>
          <ac:picMkLst>
            <pc:docMk/>
            <pc:sldMk cId="2065964153" sldId="262"/>
            <ac:picMk id="57" creationId="{2CC0D334-814F-4E8B-846F-D4001B39A756}"/>
          </ac:picMkLst>
        </pc:picChg>
      </pc:sldChg>
      <pc:sldChg chg="addSp delSp modSp new mod">
        <pc:chgData name="Chris Collins" userId="d5f5499b59921b9c" providerId="LiveId" clId="{1F0845F3-6830-450B-8F59-C699B690A2D3}" dt="2024-04-10T16:34:21.587" v="959" actId="14100"/>
        <pc:sldMkLst>
          <pc:docMk/>
          <pc:sldMk cId="2269547509" sldId="263"/>
        </pc:sldMkLst>
        <pc:spChg chg="mod">
          <ac:chgData name="Chris Collins" userId="d5f5499b59921b9c" providerId="LiveId" clId="{1F0845F3-6830-450B-8F59-C699B690A2D3}" dt="2024-04-10T16:32:12.943" v="952" actId="20577"/>
          <ac:spMkLst>
            <pc:docMk/>
            <pc:sldMk cId="2269547509" sldId="263"/>
            <ac:spMk id="2" creationId="{0E1F08CE-7E8A-5069-C3C0-C3ECBF0CD90E}"/>
          </ac:spMkLst>
        </pc:spChg>
        <pc:spChg chg="del">
          <ac:chgData name="Chris Collins" userId="d5f5499b59921b9c" providerId="LiveId" clId="{1F0845F3-6830-450B-8F59-C699B690A2D3}" dt="2024-04-10T16:31:59.370" v="920"/>
          <ac:spMkLst>
            <pc:docMk/>
            <pc:sldMk cId="2269547509" sldId="263"/>
            <ac:spMk id="3" creationId="{6B533D4E-C94B-4114-D192-56CBBB7C83B7}"/>
          </ac:spMkLst>
        </pc:spChg>
        <pc:spChg chg="del">
          <ac:chgData name="Chris Collins" userId="d5f5499b59921b9c" providerId="LiveId" clId="{1F0845F3-6830-450B-8F59-C699B690A2D3}" dt="2024-04-10T16:32:24.747" v="953"/>
          <ac:spMkLst>
            <pc:docMk/>
            <pc:sldMk cId="2269547509" sldId="263"/>
            <ac:spMk id="4" creationId="{0BE79555-9C8D-CE54-A2E8-79319DEA5C58}"/>
          </ac:spMkLst>
        </pc:spChg>
        <pc:spChg chg="add del mod">
          <ac:chgData name="Chris Collins" userId="d5f5499b59921b9c" providerId="LiveId" clId="{1F0845F3-6830-450B-8F59-C699B690A2D3}" dt="2024-04-10T16:34:10.970" v="957"/>
          <ac:spMkLst>
            <pc:docMk/>
            <pc:sldMk cId="2269547509" sldId="263"/>
            <ac:spMk id="10" creationId="{1850C4EE-AA58-8DCB-C195-DF5EF8442460}"/>
          </ac:spMkLst>
        </pc:spChg>
        <pc:picChg chg="add mod">
          <ac:chgData name="Chris Collins" userId="d5f5499b59921b9c" providerId="LiveId" clId="{1F0845F3-6830-450B-8F59-C699B690A2D3}" dt="2024-04-10T16:34:21.587" v="959" actId="14100"/>
          <ac:picMkLst>
            <pc:docMk/>
            <pc:sldMk cId="2269547509" sldId="263"/>
            <ac:picMk id="6" creationId="{E9A5AA68-364C-E6EE-5AD1-BE5BBE11129C}"/>
          </ac:picMkLst>
        </pc:picChg>
        <pc:picChg chg="add del mod">
          <ac:chgData name="Chris Collins" userId="d5f5499b59921b9c" providerId="LiveId" clId="{1F0845F3-6830-450B-8F59-C699B690A2D3}" dt="2024-04-10T16:33:21.600" v="956" actId="478"/>
          <ac:picMkLst>
            <pc:docMk/>
            <pc:sldMk cId="2269547509" sldId="263"/>
            <ac:picMk id="8" creationId="{324E8B7C-9271-3D79-6084-2BDB14E1D9A1}"/>
          </ac:picMkLst>
        </pc:picChg>
        <pc:picChg chg="add mod">
          <ac:chgData name="Chris Collins" userId="d5f5499b59921b9c" providerId="LiveId" clId="{1F0845F3-6830-450B-8F59-C699B690A2D3}" dt="2024-04-10T16:34:16.305" v="958" actId="14100"/>
          <ac:picMkLst>
            <pc:docMk/>
            <pc:sldMk cId="2269547509" sldId="263"/>
            <ac:picMk id="11" creationId="{808E446D-C042-5772-6757-144E05DE145C}"/>
          </ac:picMkLst>
        </pc:picChg>
      </pc:sldChg>
      <pc:sldChg chg="addSp delSp modSp new mod setBg">
        <pc:chgData name="Chris Collins" userId="d5f5499b59921b9c" providerId="LiveId" clId="{1F0845F3-6830-450B-8F59-C699B690A2D3}" dt="2024-04-10T16:36:41.795" v="1072" actId="1076"/>
        <pc:sldMkLst>
          <pc:docMk/>
          <pc:sldMk cId="2469053891" sldId="264"/>
        </pc:sldMkLst>
        <pc:spChg chg="mo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2" creationId="{70979631-D670-04A1-66EE-BB24038F7CB3}"/>
          </ac:spMkLst>
        </pc:spChg>
        <pc:spChg chg="mo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3" creationId="{58E8007F-2589-BBD5-BC1D-4BF1022D9FE7}"/>
          </ac:spMkLst>
        </pc:spChg>
        <pc:spChg chg="del">
          <ac:chgData name="Chris Collins" userId="d5f5499b59921b9c" providerId="LiveId" clId="{1F0845F3-6830-450B-8F59-C699B690A2D3}" dt="2024-04-10T16:35:47.836" v="982"/>
          <ac:spMkLst>
            <pc:docMk/>
            <pc:sldMk cId="2469053891" sldId="264"/>
            <ac:spMk id="4" creationId="{E5C635F6-7EB0-DDF8-68F8-04EAA77B283F}"/>
          </ac:spMkLst>
        </pc:spChg>
        <pc:spChg chg="ad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31" creationId="{9D767E3F-5FD8-43EF-92CC-71463D47E1EE}"/>
          </ac:spMkLst>
        </pc:spChg>
        <pc:spChg chg="ad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33" creationId="{53326BAA-9686-4D37-B702-A459A43F9B06}"/>
          </ac:spMkLst>
        </pc:spChg>
        <pc:spChg chg="add">
          <ac:chgData name="Chris Collins" userId="d5f5499b59921b9c" providerId="LiveId" clId="{1F0845F3-6830-450B-8F59-C699B690A2D3}" dt="2024-04-10T16:36:33.163" v="1070" actId="26606"/>
          <ac:spMkLst>
            <pc:docMk/>
            <pc:sldMk cId="2469053891" sldId="264"/>
            <ac:spMk id="35" creationId="{AB330529-CB1E-4112-8F01-435C2E299761}"/>
          </ac:spMkLst>
        </pc:spChg>
        <pc:grpChg chg="add">
          <ac:chgData name="Chris Collins" userId="d5f5499b59921b9c" providerId="LiveId" clId="{1F0845F3-6830-450B-8F59-C699B690A2D3}" dt="2024-04-10T16:36:33.163" v="1070" actId="26606"/>
          <ac:grpSpMkLst>
            <pc:docMk/>
            <pc:sldMk cId="2469053891" sldId="264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36:33.163" v="1070" actId="26606"/>
          <ac:grpSpMkLst>
            <pc:docMk/>
            <pc:sldMk cId="2469053891" sldId="264"/>
            <ac:grpSpMk id="37" creationId="{A6BAEEFE-5A15-4E44-B100-CFD7F5D6D059}"/>
          </ac:grpSpMkLst>
        </pc:grpChg>
        <pc:picChg chg="add mod">
          <ac:chgData name="Chris Collins" userId="d5f5499b59921b9c" providerId="LiveId" clId="{1F0845F3-6830-450B-8F59-C699B690A2D3}" dt="2024-04-10T16:36:41.795" v="1072" actId="1076"/>
          <ac:picMkLst>
            <pc:docMk/>
            <pc:sldMk cId="2469053891" sldId="264"/>
            <ac:picMk id="5" creationId="{681880BE-C9CF-05B1-733A-0C002EE20D5B}"/>
          </ac:picMkLst>
        </pc:picChg>
      </pc:sldChg>
      <pc:sldChg chg="addSp delSp modSp new mod setBg">
        <pc:chgData name="Chris Collins" userId="d5f5499b59921b9c" providerId="LiveId" clId="{1F0845F3-6830-450B-8F59-C699B690A2D3}" dt="2024-04-10T16:43:28.566" v="1193" actId="1076"/>
        <pc:sldMkLst>
          <pc:docMk/>
          <pc:sldMk cId="575002974" sldId="265"/>
        </pc:sldMkLst>
        <pc:spChg chg="mo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2" creationId="{A58FD2DB-8A94-7711-1BED-A66F1AF39208}"/>
          </ac:spMkLst>
        </pc:spChg>
        <pc:spChg chg="mo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3" creationId="{D00E6795-9C35-D1DC-5D2B-897544CC6A71}"/>
          </ac:spMkLst>
        </pc:spChg>
        <pc:spChg chg="del">
          <ac:chgData name="Chris Collins" userId="d5f5499b59921b9c" providerId="LiveId" clId="{1F0845F3-6830-450B-8F59-C699B690A2D3}" dt="2024-04-10T16:38:26.562" v="1091"/>
          <ac:spMkLst>
            <pc:docMk/>
            <pc:sldMk cId="575002974" sldId="265"/>
            <ac:spMk id="4" creationId="{10A10016-5144-200C-CF5F-10ABEA003A2F}"/>
          </ac:spMkLst>
        </pc:spChg>
        <pc:spChg chg="ad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43:14.538" v="1190" actId="26606"/>
          <ac:spMkLst>
            <pc:docMk/>
            <pc:sldMk cId="575002974" sldId="265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43:14.538" v="1190" actId="26606"/>
          <ac:grpSpMkLst>
            <pc:docMk/>
            <pc:sldMk cId="575002974" sldId="265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43:14.538" v="1190" actId="26606"/>
          <ac:grpSpMkLst>
            <pc:docMk/>
            <pc:sldMk cId="575002974" sldId="265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43:28.566" v="1193" actId="1076"/>
          <ac:picMkLst>
            <pc:docMk/>
            <pc:sldMk cId="575002974" sldId="265"/>
            <ac:picMk id="5" creationId="{E3D9A896-7DEE-CB8D-EBDD-08F4EC17CA47}"/>
          </ac:picMkLst>
        </pc:picChg>
      </pc:sldChg>
      <pc:sldChg chg="addSp delSp modSp new mod setBg">
        <pc:chgData name="Chris Collins" userId="d5f5499b59921b9c" providerId="LiveId" clId="{1F0845F3-6830-450B-8F59-C699B690A2D3}" dt="2024-04-10T16:45:13.706" v="1265" actId="1076"/>
        <pc:sldMkLst>
          <pc:docMk/>
          <pc:sldMk cId="3332700987" sldId="266"/>
        </pc:sldMkLst>
        <pc:spChg chg="mo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2" creationId="{59EB6C58-CBEB-E666-9BFB-A73140ACFE3B}"/>
          </ac:spMkLst>
        </pc:spChg>
        <pc:spChg chg="mo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3" creationId="{D8C83DA7-FBC2-C117-2AC5-C0F22B65201D}"/>
          </ac:spMkLst>
        </pc:spChg>
        <pc:spChg chg="del">
          <ac:chgData name="Chris Collins" userId="d5f5499b59921b9c" providerId="LiveId" clId="{1F0845F3-6830-450B-8F59-C699B690A2D3}" dt="2024-04-10T16:39:00.641" v="1094"/>
          <ac:spMkLst>
            <pc:docMk/>
            <pc:sldMk cId="3332700987" sldId="266"/>
            <ac:spMk id="4" creationId="{CAE6315B-95C6-A592-6D26-F4CDA2A56DC8}"/>
          </ac:spMkLst>
        </pc:spChg>
        <pc:spChg chg="ad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45:04.070" v="1262" actId="26606"/>
          <ac:spMkLst>
            <pc:docMk/>
            <pc:sldMk cId="3332700987" sldId="266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45:04.070" v="1262" actId="26606"/>
          <ac:grpSpMkLst>
            <pc:docMk/>
            <pc:sldMk cId="3332700987" sldId="266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45:04.070" v="1262" actId="26606"/>
          <ac:grpSpMkLst>
            <pc:docMk/>
            <pc:sldMk cId="3332700987" sldId="266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45:13.706" v="1265" actId="1076"/>
          <ac:picMkLst>
            <pc:docMk/>
            <pc:sldMk cId="3332700987" sldId="266"/>
            <ac:picMk id="5" creationId="{6D902CEE-C6DA-A740-36EB-FB999B4812F1}"/>
          </ac:picMkLst>
        </pc:picChg>
      </pc:sldChg>
      <pc:sldChg chg="addSp delSp modSp new mod setBg">
        <pc:chgData name="Chris Collins" userId="d5f5499b59921b9c" providerId="LiveId" clId="{1F0845F3-6830-450B-8F59-C699B690A2D3}" dt="2024-04-10T16:46:23.594" v="1323" actId="1076"/>
        <pc:sldMkLst>
          <pc:docMk/>
          <pc:sldMk cId="506108016" sldId="267"/>
        </pc:sldMkLst>
        <pc:spChg chg="mo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2" creationId="{0349CC02-DB3E-CB89-08D1-8907139429EE}"/>
          </ac:spMkLst>
        </pc:spChg>
        <pc:spChg chg="mo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3" creationId="{D7501476-392D-7F2A-21AD-393D761465B7}"/>
          </ac:spMkLst>
        </pc:spChg>
        <pc:spChg chg="del">
          <ac:chgData name="Chris Collins" userId="d5f5499b59921b9c" providerId="LiveId" clId="{1F0845F3-6830-450B-8F59-C699B690A2D3}" dt="2024-04-10T16:39:52.591" v="1101"/>
          <ac:spMkLst>
            <pc:docMk/>
            <pc:sldMk cId="506108016" sldId="267"/>
            <ac:spMk id="4" creationId="{70F07529-C32B-7FC5-9A87-603ED88B1372}"/>
          </ac:spMkLst>
        </pc:spChg>
        <pc:spChg chg="ad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46:15.191" v="1320" actId="26606"/>
          <ac:spMkLst>
            <pc:docMk/>
            <pc:sldMk cId="506108016" sldId="267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46:15.191" v="1320" actId="26606"/>
          <ac:grpSpMkLst>
            <pc:docMk/>
            <pc:sldMk cId="506108016" sldId="267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46:15.191" v="1320" actId="26606"/>
          <ac:grpSpMkLst>
            <pc:docMk/>
            <pc:sldMk cId="506108016" sldId="267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46:23.594" v="1323" actId="1076"/>
          <ac:picMkLst>
            <pc:docMk/>
            <pc:sldMk cId="506108016" sldId="267"/>
            <ac:picMk id="5" creationId="{DC0EAB2D-2D90-A3E3-64CF-BC7AB1DA3277}"/>
          </ac:picMkLst>
        </pc:picChg>
      </pc:sldChg>
      <pc:sldChg chg="addSp delSp modSp new mod setBg">
        <pc:chgData name="Chris Collins" userId="d5f5499b59921b9c" providerId="LiveId" clId="{1F0845F3-6830-450B-8F59-C699B690A2D3}" dt="2024-04-10T16:48:35.057" v="1380" actId="1076"/>
        <pc:sldMkLst>
          <pc:docMk/>
          <pc:sldMk cId="2778550137" sldId="268"/>
        </pc:sldMkLst>
        <pc:spChg chg="mo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2" creationId="{72283E1A-E1F5-BCE9-8B88-3AF92E356619}"/>
          </ac:spMkLst>
        </pc:spChg>
        <pc:spChg chg="mo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3" creationId="{F120FD2A-FBE4-8679-93B8-1F9DBE714FC9}"/>
          </ac:spMkLst>
        </pc:spChg>
        <pc:spChg chg="del">
          <ac:chgData name="Chris Collins" userId="d5f5499b59921b9c" providerId="LiveId" clId="{1F0845F3-6830-450B-8F59-C699B690A2D3}" dt="2024-04-10T16:40:36.674" v="1117"/>
          <ac:spMkLst>
            <pc:docMk/>
            <pc:sldMk cId="2778550137" sldId="268"/>
            <ac:spMk id="4" creationId="{03719306-5D10-9AFD-59C2-E09D761BAE28}"/>
          </ac:spMkLst>
        </pc:spChg>
        <pc:spChg chg="add del mod">
          <ac:chgData name="Chris Collins" userId="d5f5499b59921b9c" providerId="LiveId" clId="{1F0845F3-6830-450B-8F59-C699B690A2D3}" dt="2024-04-10T16:41:21.958" v="1119"/>
          <ac:spMkLst>
            <pc:docMk/>
            <pc:sldMk cId="2778550137" sldId="268"/>
            <ac:spMk id="7" creationId="{E46A2E22-69D6-0EA1-8542-149652A14DD9}"/>
          </ac:spMkLst>
        </pc:spChg>
        <pc:spChg chg="ad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13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15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34" creationId="{9D767E3F-5FD8-43EF-92CC-71463D47E1EE}"/>
          </ac:spMkLst>
        </pc:spChg>
        <pc:spChg chg="ad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36" creationId="{53326BAA-9686-4D37-B702-A459A43F9B06}"/>
          </ac:spMkLst>
        </pc:spChg>
        <pc:spChg chg="add">
          <ac:chgData name="Chris Collins" userId="d5f5499b59921b9c" providerId="LiveId" clId="{1F0845F3-6830-450B-8F59-C699B690A2D3}" dt="2024-04-10T16:48:23.346" v="1377" actId="26606"/>
          <ac:spMkLst>
            <pc:docMk/>
            <pc:sldMk cId="2778550137" sldId="268"/>
            <ac:spMk id="38" creationId="{AB330529-CB1E-4112-8F01-435C2E299761}"/>
          </ac:spMkLst>
        </pc:spChg>
        <pc:grpChg chg="add">
          <ac:chgData name="Chris Collins" userId="d5f5499b59921b9c" providerId="LiveId" clId="{1F0845F3-6830-450B-8F59-C699B690A2D3}" dt="2024-04-10T16:48:23.346" v="1377" actId="26606"/>
          <ac:grpSpMkLst>
            <pc:docMk/>
            <pc:sldMk cId="2778550137" sldId="268"/>
            <ac:grpSpMk id="17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48:23.346" v="1377" actId="26606"/>
          <ac:grpSpMkLst>
            <pc:docMk/>
            <pc:sldMk cId="2778550137" sldId="268"/>
            <ac:grpSpMk id="40" creationId="{A6BAEEFE-5A15-4E44-B100-CFD7F5D6D059}"/>
          </ac:grpSpMkLst>
        </pc:grpChg>
        <pc:picChg chg="add del mod">
          <ac:chgData name="Chris Collins" userId="d5f5499b59921b9c" providerId="LiveId" clId="{1F0845F3-6830-450B-8F59-C699B690A2D3}" dt="2024-04-10T16:41:07.244" v="1118" actId="478"/>
          <ac:picMkLst>
            <pc:docMk/>
            <pc:sldMk cId="2778550137" sldId="268"/>
            <ac:picMk id="5" creationId="{D1EE980D-57AA-5DFB-096D-E2101E7C75AF}"/>
          </ac:picMkLst>
        </pc:picChg>
        <pc:picChg chg="add mod">
          <ac:chgData name="Chris Collins" userId="d5f5499b59921b9c" providerId="LiveId" clId="{1F0845F3-6830-450B-8F59-C699B690A2D3}" dt="2024-04-10T16:48:35.057" v="1380" actId="1076"/>
          <ac:picMkLst>
            <pc:docMk/>
            <pc:sldMk cId="2778550137" sldId="268"/>
            <ac:picMk id="8" creationId="{3E24D058-E457-87C5-C5DE-50747FB2EADC}"/>
          </ac:picMkLst>
        </pc:picChg>
      </pc:sldChg>
      <pc:sldChg chg="addSp delSp modSp new mod setBg">
        <pc:chgData name="Chris Collins" userId="d5f5499b59921b9c" providerId="LiveId" clId="{1F0845F3-6830-450B-8F59-C699B690A2D3}" dt="2024-04-10T16:49:30.466" v="1447" actId="1076"/>
        <pc:sldMkLst>
          <pc:docMk/>
          <pc:sldMk cId="3762636204" sldId="269"/>
        </pc:sldMkLst>
        <pc:spChg chg="mo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2" creationId="{A419BF14-BA2D-AE2C-5FB4-2A62DB513A2B}"/>
          </ac:spMkLst>
        </pc:spChg>
        <pc:spChg chg="mo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3" creationId="{DCF94989-B2DA-F898-E239-7DD45C3B74B3}"/>
          </ac:spMkLst>
        </pc:spChg>
        <pc:spChg chg="del">
          <ac:chgData name="Chris Collins" userId="d5f5499b59921b9c" providerId="LiveId" clId="{1F0845F3-6830-450B-8F59-C699B690A2D3}" dt="2024-04-10T16:41:51.136" v="1120"/>
          <ac:spMkLst>
            <pc:docMk/>
            <pc:sldMk cId="3762636204" sldId="269"/>
            <ac:spMk id="4" creationId="{2C82A1EF-89E7-084D-7BC0-0F01F4642102}"/>
          </ac:spMkLst>
        </pc:spChg>
        <pc:spChg chg="ad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49:11.151" v="1441" actId="26606"/>
          <ac:spMkLst>
            <pc:docMk/>
            <pc:sldMk cId="3762636204" sldId="269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49:11.151" v="1441" actId="26606"/>
          <ac:grpSpMkLst>
            <pc:docMk/>
            <pc:sldMk cId="3762636204" sldId="269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49:11.151" v="1441" actId="26606"/>
          <ac:grpSpMkLst>
            <pc:docMk/>
            <pc:sldMk cId="3762636204" sldId="269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49:30.466" v="1447" actId="1076"/>
          <ac:picMkLst>
            <pc:docMk/>
            <pc:sldMk cId="3762636204" sldId="269"/>
            <ac:picMk id="5" creationId="{0B224828-1AD3-1402-CEFB-9A838928F6B9}"/>
          </ac:picMkLst>
        </pc:picChg>
      </pc:sldChg>
      <pc:sldChg chg="addSp delSp modSp new mod setBg modClrScheme delDesignElem chgLayout">
        <pc:chgData name="Chris Collins" userId="d5f5499b59921b9c" providerId="LiveId" clId="{1F0845F3-6830-450B-8F59-C699B690A2D3}" dt="2024-04-10T16:48:17.005" v="1376" actId="700"/>
        <pc:sldMkLst>
          <pc:docMk/>
          <pc:sldMk cId="1600949800" sldId="270"/>
        </pc:sldMkLst>
        <pc:spChg chg="mod ord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2" creationId="{BA48DE06-CC3C-BBCE-05DA-3D03B7CDDEB7}"/>
          </ac:spMkLst>
        </pc:spChg>
        <pc:spChg chg="del mod ord">
          <ac:chgData name="Chris Collins" userId="d5f5499b59921b9c" providerId="LiveId" clId="{1F0845F3-6830-450B-8F59-C699B690A2D3}" dt="2024-04-10T16:47:10.697" v="1324" actId="700"/>
          <ac:spMkLst>
            <pc:docMk/>
            <pc:sldMk cId="1600949800" sldId="270"/>
            <ac:spMk id="3" creationId="{3ECD794B-88BF-C526-3DBC-6426A5377B23}"/>
          </ac:spMkLst>
        </pc:spChg>
        <pc:spChg chg="del">
          <ac:chgData name="Chris Collins" userId="d5f5499b59921b9c" providerId="LiveId" clId="{1F0845F3-6830-450B-8F59-C699B690A2D3}" dt="2024-04-10T16:40:20.570" v="1116"/>
          <ac:spMkLst>
            <pc:docMk/>
            <pc:sldMk cId="1600949800" sldId="270"/>
            <ac:spMk id="4" creationId="{4EF0EC59-753A-A481-A62F-4AA4E4064ECE}"/>
          </ac:spMkLst>
        </pc:spChg>
        <pc:spChg chg="add del mod ord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6" creationId="{927CAB62-BF21-D2D4-7976-034AF962039A}"/>
          </ac:spMkLst>
        </pc:spChg>
        <pc:spChg chg="add del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10" creationId="{99B5B3C5-A599-465B-B2B9-866E8B2087CE}"/>
          </ac:spMkLst>
        </pc:spChg>
        <pc:spChg chg="add del">
          <ac:chgData name="Chris Collins" userId="d5f5499b59921b9c" providerId="LiveId" clId="{1F0845F3-6830-450B-8F59-C699B690A2D3}" dt="2024-04-10T16:48:14.099" v="1372" actId="26606"/>
          <ac:spMkLst>
            <pc:docMk/>
            <pc:sldMk cId="1600949800" sldId="270"/>
            <ac:spMk id="11" creationId="{99B5B3C5-A599-465B-B2B9-866E8B2087CE}"/>
          </ac:spMkLst>
        </pc:spChg>
        <pc:spChg chg="add del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12" creationId="{25C84982-7DD0-43B1-8A2D-BFA4DF1B4E60}"/>
          </ac:spMkLst>
        </pc:spChg>
        <pc:spChg chg="add del">
          <ac:chgData name="Chris Collins" userId="d5f5499b59921b9c" providerId="LiveId" clId="{1F0845F3-6830-450B-8F59-C699B690A2D3}" dt="2024-04-10T16:48:14.099" v="1372" actId="26606"/>
          <ac:spMkLst>
            <pc:docMk/>
            <pc:sldMk cId="1600949800" sldId="270"/>
            <ac:spMk id="13" creationId="{25C84982-7DD0-43B1-8A2D-BFA4DF1B4E60}"/>
          </ac:spMkLst>
        </pc:spChg>
        <pc:spChg chg="add del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31" creationId="{9D767E3F-5FD8-43EF-92CC-71463D47E1EE}"/>
          </ac:spMkLst>
        </pc:spChg>
        <pc:spChg chg="add del">
          <ac:chgData name="Chris Collins" userId="d5f5499b59921b9c" providerId="LiveId" clId="{1F0845F3-6830-450B-8F59-C699B690A2D3}" dt="2024-04-10T16:48:14.099" v="1372" actId="26606"/>
          <ac:spMkLst>
            <pc:docMk/>
            <pc:sldMk cId="1600949800" sldId="270"/>
            <ac:spMk id="32" creationId="{9D767E3F-5FD8-43EF-92CC-71463D47E1EE}"/>
          </ac:spMkLst>
        </pc:spChg>
        <pc:spChg chg="add del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33" creationId="{53326BAA-9686-4D37-B702-A459A43F9B06}"/>
          </ac:spMkLst>
        </pc:spChg>
        <pc:spChg chg="add del">
          <ac:chgData name="Chris Collins" userId="d5f5499b59921b9c" providerId="LiveId" clId="{1F0845F3-6830-450B-8F59-C699B690A2D3}" dt="2024-04-10T16:48:14.099" v="1372" actId="26606"/>
          <ac:spMkLst>
            <pc:docMk/>
            <pc:sldMk cId="1600949800" sldId="270"/>
            <ac:spMk id="34" creationId="{53326BAA-9686-4D37-B702-A459A43F9B06}"/>
          </ac:spMkLst>
        </pc:spChg>
        <pc:spChg chg="add del">
          <ac:chgData name="Chris Collins" userId="d5f5499b59921b9c" providerId="LiveId" clId="{1F0845F3-6830-450B-8F59-C699B690A2D3}" dt="2024-04-10T16:48:17.005" v="1376" actId="700"/>
          <ac:spMkLst>
            <pc:docMk/>
            <pc:sldMk cId="1600949800" sldId="270"/>
            <ac:spMk id="35" creationId="{AB330529-CB1E-4112-8F01-435C2E299761}"/>
          </ac:spMkLst>
        </pc:spChg>
        <pc:spChg chg="add del">
          <ac:chgData name="Chris Collins" userId="d5f5499b59921b9c" providerId="LiveId" clId="{1F0845F3-6830-450B-8F59-C699B690A2D3}" dt="2024-04-10T16:48:14.099" v="1372" actId="26606"/>
          <ac:spMkLst>
            <pc:docMk/>
            <pc:sldMk cId="1600949800" sldId="270"/>
            <ac:spMk id="36" creationId="{AB330529-CB1E-4112-8F01-435C2E299761}"/>
          </ac:spMkLst>
        </pc:spChg>
        <pc:grpChg chg="add del">
          <ac:chgData name="Chris Collins" userId="d5f5499b59921b9c" providerId="LiveId" clId="{1F0845F3-6830-450B-8F59-C699B690A2D3}" dt="2024-04-10T16:48:14.099" v="1372" actId="26606"/>
          <ac:grpSpMkLst>
            <pc:docMk/>
            <pc:sldMk cId="1600949800" sldId="270"/>
            <ac:grpSpMk id="8" creationId="{1D912E1C-3BBA-42F0-A3EE-FEC382E7230A}"/>
          </ac:grpSpMkLst>
        </pc:grpChg>
        <pc:grpChg chg="add del">
          <ac:chgData name="Chris Collins" userId="d5f5499b59921b9c" providerId="LiveId" clId="{1F0845F3-6830-450B-8F59-C699B690A2D3}" dt="2024-04-10T16:48:17.005" v="1376" actId="700"/>
          <ac:grpSpMkLst>
            <pc:docMk/>
            <pc:sldMk cId="1600949800" sldId="270"/>
            <ac:grpSpMk id="14" creationId="{1D912E1C-3BBA-42F0-A3EE-FEC382E7230A}"/>
          </ac:grpSpMkLst>
        </pc:grpChg>
        <pc:grpChg chg="add del">
          <ac:chgData name="Chris Collins" userId="d5f5499b59921b9c" providerId="LiveId" clId="{1F0845F3-6830-450B-8F59-C699B690A2D3}" dt="2024-04-10T16:48:17.005" v="1376" actId="700"/>
          <ac:grpSpMkLst>
            <pc:docMk/>
            <pc:sldMk cId="1600949800" sldId="270"/>
            <ac:grpSpMk id="37" creationId="{A6BAEEFE-5A15-4E44-B100-CFD7F5D6D059}"/>
          </ac:grpSpMkLst>
        </pc:grpChg>
        <pc:grpChg chg="add del">
          <ac:chgData name="Chris Collins" userId="d5f5499b59921b9c" providerId="LiveId" clId="{1F0845F3-6830-450B-8F59-C699B690A2D3}" dt="2024-04-10T16:48:14.099" v="1372" actId="26606"/>
          <ac:grpSpMkLst>
            <pc:docMk/>
            <pc:sldMk cId="1600949800" sldId="270"/>
            <ac:grpSpMk id="60" creationId="{A6BAEEFE-5A15-4E44-B100-CFD7F5D6D059}"/>
          </ac:grpSpMkLst>
        </pc:grpChg>
        <pc:picChg chg="add mod ord">
          <ac:chgData name="Chris Collins" userId="d5f5499b59921b9c" providerId="LiveId" clId="{1F0845F3-6830-450B-8F59-C699B690A2D3}" dt="2024-04-10T16:48:17.005" v="1376" actId="700"/>
          <ac:picMkLst>
            <pc:docMk/>
            <pc:sldMk cId="1600949800" sldId="270"/>
            <ac:picMk id="5" creationId="{FDE5F3E3-45E1-7CA7-1CE0-CBB4965DDE63}"/>
          </ac:picMkLst>
        </pc:picChg>
      </pc:sldChg>
      <pc:sldChg chg="addSp delSp modSp new mod setBg">
        <pc:chgData name="Chris Collins" userId="d5f5499b59921b9c" providerId="LiveId" clId="{1F0845F3-6830-450B-8F59-C699B690A2D3}" dt="2024-04-10T16:55:03.571" v="1715" actId="20577"/>
        <pc:sldMkLst>
          <pc:docMk/>
          <pc:sldMk cId="699581189" sldId="271"/>
        </pc:sldMkLst>
        <pc:spChg chg="mo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2" creationId="{D6C23BB8-A926-80F8-E65A-93ED0882CC10}"/>
          </ac:spMkLst>
        </pc:spChg>
        <pc:spChg chg="mod">
          <ac:chgData name="Chris Collins" userId="d5f5499b59921b9c" providerId="LiveId" clId="{1F0845F3-6830-450B-8F59-C699B690A2D3}" dt="2024-04-10T16:55:03.571" v="1715" actId="20577"/>
          <ac:spMkLst>
            <pc:docMk/>
            <pc:sldMk cId="699581189" sldId="271"/>
            <ac:spMk id="3" creationId="{11DE6A2E-D5BF-041B-F57B-8625C31941A5}"/>
          </ac:spMkLst>
        </pc:spChg>
        <pc:spChg chg="del">
          <ac:chgData name="Chris Collins" userId="d5f5499b59921b9c" providerId="LiveId" clId="{1F0845F3-6830-450B-8F59-C699B690A2D3}" dt="2024-04-10T16:50:19.723" v="1449"/>
          <ac:spMkLst>
            <pc:docMk/>
            <pc:sldMk cId="699581189" sldId="271"/>
            <ac:spMk id="4" creationId="{07993504-7AC0-4BFD-3E61-0260AD3011B8}"/>
          </ac:spMkLst>
        </pc:spChg>
        <pc:spChg chg="ad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53:54.933" v="1681" actId="26606"/>
          <ac:spMkLst>
            <pc:docMk/>
            <pc:sldMk cId="699581189" sldId="271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53:54.933" v="1681" actId="26606"/>
          <ac:grpSpMkLst>
            <pc:docMk/>
            <pc:sldMk cId="699581189" sldId="271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53:54.933" v="1681" actId="26606"/>
          <ac:grpSpMkLst>
            <pc:docMk/>
            <pc:sldMk cId="699581189" sldId="271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54:05.538" v="1684" actId="1076"/>
          <ac:picMkLst>
            <pc:docMk/>
            <pc:sldMk cId="699581189" sldId="271"/>
            <ac:picMk id="5" creationId="{7827DE3B-0715-A54E-79E2-CEF1E3BAE041}"/>
          </ac:picMkLst>
        </pc:picChg>
      </pc:sldChg>
      <pc:sldChg chg="addSp delSp modSp new mod setBg">
        <pc:chgData name="Chris Collins" userId="d5f5499b59921b9c" providerId="LiveId" clId="{1F0845F3-6830-450B-8F59-C699B690A2D3}" dt="2024-04-10T16:56:59.882" v="1957" actId="1076"/>
        <pc:sldMkLst>
          <pc:docMk/>
          <pc:sldMk cId="74486147" sldId="272"/>
        </pc:sldMkLst>
        <pc:spChg chg="mo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2" creationId="{BA29A665-E467-BA53-2C10-D4AFA0EE44D9}"/>
          </ac:spMkLst>
        </pc:spChg>
        <pc:spChg chg="mo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3" creationId="{40B0EBEB-1919-589D-C60F-C110174AA9E6}"/>
          </ac:spMkLst>
        </pc:spChg>
        <pc:spChg chg="del">
          <ac:chgData name="Chris Collins" userId="d5f5499b59921b9c" providerId="LiveId" clId="{1F0845F3-6830-450B-8F59-C699B690A2D3}" dt="2024-04-10T16:50:33.393" v="1451"/>
          <ac:spMkLst>
            <pc:docMk/>
            <pc:sldMk cId="74486147" sldId="272"/>
            <ac:spMk id="4" creationId="{B5C1E79B-7ACD-0851-9794-838829474CD4}"/>
          </ac:spMkLst>
        </pc:spChg>
        <pc:spChg chg="ad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56:46.692" v="1954" actId="26606"/>
          <ac:spMkLst>
            <pc:docMk/>
            <pc:sldMk cId="74486147" sldId="272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56:46.692" v="1954" actId="26606"/>
          <ac:grpSpMkLst>
            <pc:docMk/>
            <pc:sldMk cId="74486147" sldId="272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56:46.692" v="1954" actId="26606"/>
          <ac:grpSpMkLst>
            <pc:docMk/>
            <pc:sldMk cId="74486147" sldId="272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56:59.882" v="1957" actId="1076"/>
          <ac:picMkLst>
            <pc:docMk/>
            <pc:sldMk cId="74486147" sldId="272"/>
            <ac:picMk id="5" creationId="{FE740F1F-3A25-3C2B-ABF6-CBFBBAFABAC2}"/>
          </ac:picMkLst>
        </pc:picChg>
      </pc:sldChg>
      <pc:sldChg chg="addSp delSp modSp new mod setBg">
        <pc:chgData name="Chris Collins" userId="d5f5499b59921b9c" providerId="LiveId" clId="{1F0845F3-6830-450B-8F59-C699B690A2D3}" dt="2024-04-10T16:58:53.434" v="2132" actId="20577"/>
        <pc:sldMkLst>
          <pc:docMk/>
          <pc:sldMk cId="696412517" sldId="273"/>
        </pc:sldMkLst>
        <pc:spChg chg="mo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2" creationId="{96268E10-8F74-BB42-77ED-72003B33407B}"/>
          </ac:spMkLst>
        </pc:spChg>
        <pc:spChg chg="mod">
          <ac:chgData name="Chris Collins" userId="d5f5499b59921b9c" providerId="LiveId" clId="{1F0845F3-6830-450B-8F59-C699B690A2D3}" dt="2024-04-10T16:58:53.434" v="2132" actId="20577"/>
          <ac:spMkLst>
            <pc:docMk/>
            <pc:sldMk cId="696412517" sldId="273"/>
            <ac:spMk id="3" creationId="{E7402D20-08CA-D67A-868C-6771AEFC754F}"/>
          </ac:spMkLst>
        </pc:spChg>
        <pc:spChg chg="del">
          <ac:chgData name="Chris Collins" userId="d5f5499b59921b9c" providerId="LiveId" clId="{1F0845F3-6830-450B-8F59-C699B690A2D3}" dt="2024-04-10T16:50:44.464" v="1453"/>
          <ac:spMkLst>
            <pc:docMk/>
            <pc:sldMk cId="696412517" sldId="273"/>
            <ac:spMk id="4" creationId="{C34F2CA6-5681-B393-DDF4-58C5ACA0BE7D}"/>
          </ac:spMkLst>
        </pc:spChg>
        <pc:spChg chg="ad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6:58:05.793" v="2112" actId="26606"/>
          <ac:spMkLst>
            <pc:docMk/>
            <pc:sldMk cId="696412517" sldId="273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6:58:05.793" v="2112" actId="26606"/>
          <ac:grpSpMkLst>
            <pc:docMk/>
            <pc:sldMk cId="696412517" sldId="273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6:58:05.793" v="2112" actId="26606"/>
          <ac:grpSpMkLst>
            <pc:docMk/>
            <pc:sldMk cId="696412517" sldId="273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6:58:13.713" v="2114" actId="14100"/>
          <ac:picMkLst>
            <pc:docMk/>
            <pc:sldMk cId="696412517" sldId="273"/>
            <ac:picMk id="5" creationId="{37096F6F-5C55-8735-9DCE-486B23488A7D}"/>
          </ac:picMkLst>
        </pc:picChg>
      </pc:sldChg>
      <pc:sldChg chg="addSp delSp modSp new mod setBg">
        <pc:chgData name="Chris Collins" userId="d5f5499b59921b9c" providerId="LiveId" clId="{1F0845F3-6830-450B-8F59-C699B690A2D3}" dt="2024-04-10T17:00:38.444" v="2269" actId="1076"/>
        <pc:sldMkLst>
          <pc:docMk/>
          <pc:sldMk cId="2763503567" sldId="274"/>
        </pc:sldMkLst>
        <pc:spChg chg="mo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2" creationId="{60CFE432-A130-1661-2F40-709D2D7E3729}"/>
          </ac:spMkLst>
        </pc:spChg>
        <pc:spChg chg="mo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3" creationId="{10E30DE9-E8A4-E177-5876-0B16DA13CE0E}"/>
          </ac:spMkLst>
        </pc:spChg>
        <pc:spChg chg="del">
          <ac:chgData name="Chris Collins" userId="d5f5499b59921b9c" providerId="LiveId" clId="{1F0845F3-6830-450B-8F59-C699B690A2D3}" dt="2024-04-10T16:50:57.564" v="1455"/>
          <ac:spMkLst>
            <pc:docMk/>
            <pc:sldMk cId="2763503567" sldId="274"/>
            <ac:spMk id="4" creationId="{0D1FDD9C-361C-148E-2D55-188630D5D1CE}"/>
          </ac:spMkLst>
        </pc:spChg>
        <pc:spChg chg="ad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31" creationId="{4F8E18AC-903E-4B46-8CC0-FE20E612CE37}"/>
          </ac:spMkLst>
        </pc:spChg>
        <pc:spChg chg="ad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33" creationId="{3DEE38FB-0763-470C-8A5E-44456B5130D7}"/>
          </ac:spMkLst>
        </pc:spChg>
        <pc:spChg chg="add">
          <ac:chgData name="Chris Collins" userId="d5f5499b59921b9c" providerId="LiveId" clId="{1F0845F3-6830-450B-8F59-C699B690A2D3}" dt="2024-04-10T17:00:30.593" v="2266" actId="26606"/>
          <ac:spMkLst>
            <pc:docMk/>
            <pc:sldMk cId="2763503567" sldId="274"/>
            <ac:spMk id="35" creationId="{F1D6E6C0-11C7-4A38-BD12-80741960B53C}"/>
          </ac:spMkLst>
        </pc:spChg>
        <pc:grpChg chg="add">
          <ac:chgData name="Chris Collins" userId="d5f5499b59921b9c" providerId="LiveId" clId="{1F0845F3-6830-450B-8F59-C699B690A2D3}" dt="2024-04-10T17:00:30.593" v="2266" actId="26606"/>
          <ac:grpSpMkLst>
            <pc:docMk/>
            <pc:sldMk cId="2763503567" sldId="274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7:00:30.593" v="2266" actId="26606"/>
          <ac:grpSpMkLst>
            <pc:docMk/>
            <pc:sldMk cId="2763503567" sldId="274"/>
            <ac:grpSpMk id="37" creationId="{2B16E781-E64A-4007-B0F1-5A50135A4276}"/>
          </ac:grpSpMkLst>
        </pc:grpChg>
        <pc:picChg chg="add mod">
          <ac:chgData name="Chris Collins" userId="d5f5499b59921b9c" providerId="LiveId" clId="{1F0845F3-6830-450B-8F59-C699B690A2D3}" dt="2024-04-10T17:00:38.444" v="2269" actId="1076"/>
          <ac:picMkLst>
            <pc:docMk/>
            <pc:sldMk cId="2763503567" sldId="274"/>
            <ac:picMk id="5" creationId="{FD3D4493-9F70-B5E5-A8A1-E5ED41DDD25F}"/>
          </ac:picMkLst>
        </pc:picChg>
      </pc:sldChg>
      <pc:sldChg chg="addSp delSp modSp new mod setBg">
        <pc:chgData name="Chris Collins" userId="d5f5499b59921b9c" providerId="LiveId" clId="{1F0845F3-6830-450B-8F59-C699B690A2D3}" dt="2024-04-10T17:02:29.933" v="2424" actId="1076"/>
        <pc:sldMkLst>
          <pc:docMk/>
          <pc:sldMk cId="1970060109" sldId="275"/>
        </pc:sldMkLst>
        <pc:spChg chg="mo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2" creationId="{34C7D4A4-9C67-0BA0-7108-4D12B0B0F267}"/>
          </ac:spMkLst>
        </pc:spChg>
        <pc:spChg chg="mod">
          <ac:chgData name="Chris Collins" userId="d5f5499b59921b9c" providerId="LiveId" clId="{1F0845F3-6830-450B-8F59-C699B690A2D3}" dt="2024-04-10T17:02:23.636" v="2422" actId="20577"/>
          <ac:spMkLst>
            <pc:docMk/>
            <pc:sldMk cId="1970060109" sldId="275"/>
            <ac:spMk id="3" creationId="{D49AF8BE-BEDF-BBE1-C3F8-9E2FF68F8F2D}"/>
          </ac:spMkLst>
        </pc:spChg>
        <pc:spChg chg="del">
          <ac:chgData name="Chris Collins" userId="d5f5499b59921b9c" providerId="LiveId" clId="{1F0845F3-6830-450B-8F59-C699B690A2D3}" dt="2024-04-10T16:51:16.363" v="1457"/>
          <ac:spMkLst>
            <pc:docMk/>
            <pc:sldMk cId="1970060109" sldId="275"/>
            <ac:spMk id="4" creationId="{8890E58A-F149-1AF7-18F5-051EB1F25F25}"/>
          </ac:spMkLst>
        </pc:spChg>
        <pc:spChg chg="ad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31" creationId="{9D767E3F-5FD8-43EF-92CC-71463D47E1EE}"/>
          </ac:spMkLst>
        </pc:spChg>
        <pc:spChg chg="ad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33" creationId="{53326BAA-9686-4D37-B702-A459A43F9B06}"/>
          </ac:spMkLst>
        </pc:spChg>
        <pc:spChg chg="add">
          <ac:chgData name="Chris Collins" userId="d5f5499b59921b9c" providerId="LiveId" clId="{1F0845F3-6830-450B-8F59-C699B690A2D3}" dt="2024-04-10T17:02:06.632" v="2419" actId="26606"/>
          <ac:spMkLst>
            <pc:docMk/>
            <pc:sldMk cId="1970060109" sldId="275"/>
            <ac:spMk id="35" creationId="{AB330529-CB1E-4112-8F01-435C2E299761}"/>
          </ac:spMkLst>
        </pc:spChg>
        <pc:grpChg chg="add">
          <ac:chgData name="Chris Collins" userId="d5f5499b59921b9c" providerId="LiveId" clId="{1F0845F3-6830-450B-8F59-C699B690A2D3}" dt="2024-04-10T17:02:06.632" v="2419" actId="26606"/>
          <ac:grpSpMkLst>
            <pc:docMk/>
            <pc:sldMk cId="1970060109" sldId="275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7:02:06.632" v="2419" actId="26606"/>
          <ac:grpSpMkLst>
            <pc:docMk/>
            <pc:sldMk cId="1970060109" sldId="275"/>
            <ac:grpSpMk id="37" creationId="{A6BAEEFE-5A15-4E44-B100-CFD7F5D6D059}"/>
          </ac:grpSpMkLst>
        </pc:grpChg>
        <pc:picChg chg="add mod">
          <ac:chgData name="Chris Collins" userId="d5f5499b59921b9c" providerId="LiveId" clId="{1F0845F3-6830-450B-8F59-C699B690A2D3}" dt="2024-04-10T17:02:29.933" v="2424" actId="1076"/>
          <ac:picMkLst>
            <pc:docMk/>
            <pc:sldMk cId="1970060109" sldId="275"/>
            <ac:picMk id="5" creationId="{CC384464-EBD9-4103-99E4-A5D2DFF61235}"/>
          </ac:picMkLst>
        </pc:picChg>
      </pc:sldChg>
      <pc:sldChg chg="addSp delSp modSp new mod setBg">
        <pc:chgData name="Chris Collins" userId="d5f5499b59921b9c" providerId="LiveId" clId="{1F0845F3-6830-450B-8F59-C699B690A2D3}" dt="2024-04-10T17:01:26.423" v="2351" actId="1076"/>
        <pc:sldMkLst>
          <pc:docMk/>
          <pc:sldMk cId="589528593" sldId="276"/>
        </pc:sldMkLst>
        <pc:spChg chg="mo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2" creationId="{6707AE35-8824-5389-EB67-694F0E7BED76}"/>
          </ac:spMkLst>
        </pc:spChg>
        <pc:spChg chg="mo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3" creationId="{80867513-D8D2-3508-1B89-E9239E1468A5}"/>
          </ac:spMkLst>
        </pc:spChg>
        <pc:spChg chg="del">
          <ac:chgData name="Chris Collins" userId="d5f5499b59921b9c" providerId="LiveId" clId="{1F0845F3-6830-450B-8F59-C699B690A2D3}" dt="2024-04-10T16:52:07.912" v="1459"/>
          <ac:spMkLst>
            <pc:docMk/>
            <pc:sldMk cId="589528593" sldId="276"/>
            <ac:spMk id="4" creationId="{C075B0E1-1008-B3B0-E885-58C0358D220B}"/>
          </ac:spMkLst>
        </pc:spChg>
        <pc:spChg chg="ad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10" creationId="{99B5B3C5-A599-465B-B2B9-866E8B2087CE}"/>
          </ac:spMkLst>
        </pc:spChg>
        <pc:spChg chg="ad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12" creationId="{25C84982-7DD0-43B1-8A2D-BFA4DF1B4E60}"/>
          </ac:spMkLst>
        </pc:spChg>
        <pc:spChg chg="ad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31" creationId="{9D767E3F-5FD8-43EF-92CC-71463D47E1EE}"/>
          </ac:spMkLst>
        </pc:spChg>
        <pc:spChg chg="ad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33" creationId="{53326BAA-9686-4D37-B702-A459A43F9B06}"/>
          </ac:spMkLst>
        </pc:spChg>
        <pc:spChg chg="add">
          <ac:chgData name="Chris Collins" userId="d5f5499b59921b9c" providerId="LiveId" clId="{1F0845F3-6830-450B-8F59-C699B690A2D3}" dt="2024-04-10T17:01:16.843" v="2348" actId="26606"/>
          <ac:spMkLst>
            <pc:docMk/>
            <pc:sldMk cId="589528593" sldId="276"/>
            <ac:spMk id="35" creationId="{AB330529-CB1E-4112-8F01-435C2E299761}"/>
          </ac:spMkLst>
        </pc:spChg>
        <pc:grpChg chg="add">
          <ac:chgData name="Chris Collins" userId="d5f5499b59921b9c" providerId="LiveId" clId="{1F0845F3-6830-450B-8F59-C699B690A2D3}" dt="2024-04-10T17:01:16.843" v="2348" actId="26606"/>
          <ac:grpSpMkLst>
            <pc:docMk/>
            <pc:sldMk cId="589528593" sldId="276"/>
            <ac:grpSpMk id="14" creationId="{1D912E1C-3BBA-42F0-A3EE-FEC382E7230A}"/>
          </ac:grpSpMkLst>
        </pc:grpChg>
        <pc:grpChg chg="add">
          <ac:chgData name="Chris Collins" userId="d5f5499b59921b9c" providerId="LiveId" clId="{1F0845F3-6830-450B-8F59-C699B690A2D3}" dt="2024-04-10T17:01:16.843" v="2348" actId="26606"/>
          <ac:grpSpMkLst>
            <pc:docMk/>
            <pc:sldMk cId="589528593" sldId="276"/>
            <ac:grpSpMk id="37" creationId="{A6BAEEFE-5A15-4E44-B100-CFD7F5D6D059}"/>
          </ac:grpSpMkLst>
        </pc:grpChg>
        <pc:picChg chg="add mod">
          <ac:chgData name="Chris Collins" userId="d5f5499b59921b9c" providerId="LiveId" clId="{1F0845F3-6830-450B-8F59-C699B690A2D3}" dt="2024-04-10T17:01:26.423" v="2351" actId="1076"/>
          <ac:picMkLst>
            <pc:docMk/>
            <pc:sldMk cId="589528593" sldId="276"/>
            <ac:picMk id="5" creationId="{F714FB88-8459-A1FB-542D-B742C7DA0BEF}"/>
          </ac:picMkLst>
        </pc:picChg>
      </pc:sldChg>
      <pc:sldMasterChg chg="add del addSldLayout delSldLayout">
        <pc:chgData name="Chris Collins" userId="d5f5499b59921b9c" providerId="LiveId" clId="{1F0845F3-6830-450B-8F59-C699B690A2D3}" dt="2024-04-10T16:08:03.426" v="61" actId="26606"/>
        <pc:sldMasterMkLst>
          <pc:docMk/>
          <pc:sldMasterMk cId="3413576360" sldId="2147483660"/>
        </pc:sldMasterMkLst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1424672467" sldId="2147483661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4043190877" sldId="2147483662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4293765545" sldId="2147483663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2680891113" sldId="2147483664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1673661809" sldId="2147483665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3706487619" sldId="2147483666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599374320" sldId="2147483667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775150060" sldId="2147483668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3039993102" sldId="2147483669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2014099851" sldId="2147483670"/>
          </pc:sldLayoutMkLst>
        </pc:sldLayoutChg>
        <pc:sldLayoutChg chg="add del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3576360" sldId="2147483660"/>
            <pc:sldLayoutMk cId="256658692" sldId="2147483671"/>
          </pc:sldLayoutMkLst>
        </pc:sldLayoutChg>
      </pc:sldMasterChg>
      <pc:sldMasterChg chg="add del addSldLayout delSldLayout">
        <pc:chgData name="Chris Collins" userId="d5f5499b59921b9c" providerId="LiveId" clId="{1F0845F3-6830-450B-8F59-C699B690A2D3}" dt="2024-04-10T16:08:03.387" v="60" actId="26606"/>
        <pc:sldMasterMkLst>
          <pc:docMk/>
          <pc:sldMasterMk cId="3100344734" sldId="2147483712"/>
        </pc:sldMasterMkLst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2439447386" sldId="2147483701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1220505002" sldId="2147483702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3234913919" sldId="2147483703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474258439" sldId="2147483704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771678876" sldId="2147483705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2869753509" sldId="2147483706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2607468423" sldId="2147483707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2577480812" sldId="2147483708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682878073" sldId="2147483709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1733888496" sldId="2147483710"/>
          </pc:sldLayoutMkLst>
        </pc:sldLayoutChg>
        <pc:sldLayoutChg chg="add del">
          <pc:chgData name="Chris Collins" userId="d5f5499b59921b9c" providerId="LiveId" clId="{1F0845F3-6830-450B-8F59-C699B690A2D3}" dt="2024-04-10T16:08:03.387" v="60" actId="26606"/>
          <pc:sldLayoutMkLst>
            <pc:docMk/>
            <pc:sldMasterMk cId="3100344734" sldId="2147483712"/>
            <pc:sldLayoutMk cId="1316124789" sldId="2147483711"/>
          </pc:sldLayoutMkLst>
        </pc:sldLayoutChg>
      </pc:sldMasterChg>
      <pc:sldMasterChg chg="add addSldLayout">
        <pc:chgData name="Chris Collins" userId="d5f5499b59921b9c" providerId="LiveId" clId="{1F0845F3-6830-450B-8F59-C699B690A2D3}" dt="2024-04-10T16:08:03.426" v="61" actId="26606"/>
        <pc:sldMasterMkLst>
          <pc:docMk/>
          <pc:sldMasterMk cId="3410527863" sldId="2147483738"/>
        </pc:sldMasterMkLst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298627833" sldId="2147483727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2113503339" sldId="2147483728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4294206846" sldId="2147483729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2718664261" sldId="2147483730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1510223828" sldId="2147483731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2262731486" sldId="2147483732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967866941" sldId="2147483733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3783104131" sldId="2147483734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2633005792" sldId="2147483735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4054501327" sldId="2147483736"/>
          </pc:sldLayoutMkLst>
        </pc:sldLayoutChg>
        <pc:sldLayoutChg chg="add">
          <pc:chgData name="Chris Collins" userId="d5f5499b59921b9c" providerId="LiveId" clId="{1F0845F3-6830-450B-8F59-C699B690A2D3}" dt="2024-04-10T16:08:03.426" v="61" actId="26606"/>
          <pc:sldLayoutMkLst>
            <pc:docMk/>
            <pc:sldMasterMk cId="3410527863" sldId="2147483738"/>
            <pc:sldLayoutMk cId="710077717" sldId="2147483737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85250-D383-4385-8246-C169369589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4903F1-9C84-4F09-9A9A-8C0722DE8598}">
      <dgm:prSet/>
      <dgm:spPr/>
      <dgm:t>
        <a:bodyPr/>
        <a:lstStyle/>
        <a:p>
          <a:r>
            <a:rPr lang="en-CA"/>
            <a:t>Introduction</a:t>
          </a:r>
          <a:endParaRPr lang="en-US"/>
        </a:p>
      </dgm:t>
    </dgm:pt>
    <dgm:pt modelId="{6FEA5DB2-C2A1-4B62-A27E-525359C63E85}" type="parTrans" cxnId="{229E8BE3-63E9-446C-BDDB-8E5A4E69CFB7}">
      <dgm:prSet/>
      <dgm:spPr/>
      <dgm:t>
        <a:bodyPr/>
        <a:lstStyle/>
        <a:p>
          <a:endParaRPr lang="en-US"/>
        </a:p>
      </dgm:t>
    </dgm:pt>
    <dgm:pt modelId="{812BC595-E32A-4926-A415-E37C9E4B741D}" type="sibTrans" cxnId="{229E8BE3-63E9-446C-BDDB-8E5A4E69CFB7}">
      <dgm:prSet/>
      <dgm:spPr/>
      <dgm:t>
        <a:bodyPr/>
        <a:lstStyle/>
        <a:p>
          <a:endParaRPr lang="en-US"/>
        </a:p>
      </dgm:t>
    </dgm:pt>
    <dgm:pt modelId="{1CBBF802-A9B0-4DC8-AFEC-A94FA3727866}">
      <dgm:prSet/>
      <dgm:spPr/>
      <dgm:t>
        <a:bodyPr/>
        <a:lstStyle/>
        <a:p>
          <a:r>
            <a:rPr lang="en-CA"/>
            <a:t>Functionality</a:t>
          </a:r>
          <a:endParaRPr lang="en-US"/>
        </a:p>
      </dgm:t>
    </dgm:pt>
    <dgm:pt modelId="{4C7F7F9A-7178-49D9-9A0C-21916B8D214E}" type="parTrans" cxnId="{00EB8F3F-74A0-4671-80B3-9961F8F3CF05}">
      <dgm:prSet/>
      <dgm:spPr/>
      <dgm:t>
        <a:bodyPr/>
        <a:lstStyle/>
        <a:p>
          <a:endParaRPr lang="en-US"/>
        </a:p>
      </dgm:t>
    </dgm:pt>
    <dgm:pt modelId="{3A29FD8B-8DE1-4609-9FF9-C96A82B3AF3D}" type="sibTrans" cxnId="{00EB8F3F-74A0-4671-80B3-9961F8F3CF05}">
      <dgm:prSet/>
      <dgm:spPr/>
      <dgm:t>
        <a:bodyPr/>
        <a:lstStyle/>
        <a:p>
          <a:endParaRPr lang="en-US"/>
        </a:p>
      </dgm:t>
    </dgm:pt>
    <dgm:pt modelId="{8A10BBDF-DEF0-46E6-A67A-A006A96876CD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71BF24E3-BC5D-40DD-B76B-1205815D45B9}" type="parTrans" cxnId="{7E69A6C1-7286-4B12-BE71-B2FD36342B10}">
      <dgm:prSet/>
      <dgm:spPr/>
      <dgm:t>
        <a:bodyPr/>
        <a:lstStyle/>
        <a:p>
          <a:endParaRPr lang="en-US"/>
        </a:p>
      </dgm:t>
    </dgm:pt>
    <dgm:pt modelId="{5278BF11-C27B-4BE2-81EA-9D38713978CC}" type="sibTrans" cxnId="{7E69A6C1-7286-4B12-BE71-B2FD36342B10}">
      <dgm:prSet/>
      <dgm:spPr/>
      <dgm:t>
        <a:bodyPr/>
        <a:lstStyle/>
        <a:p>
          <a:endParaRPr lang="en-US"/>
        </a:p>
      </dgm:t>
    </dgm:pt>
    <dgm:pt modelId="{420EE9A7-9594-4627-A8D7-0BFA620726D9}">
      <dgm:prSet/>
      <dgm:spPr/>
      <dgm:t>
        <a:bodyPr/>
        <a:lstStyle/>
        <a:p>
          <a:r>
            <a:rPr lang="en-CA"/>
            <a:t>Conclusion</a:t>
          </a:r>
          <a:endParaRPr lang="en-US"/>
        </a:p>
      </dgm:t>
    </dgm:pt>
    <dgm:pt modelId="{1DB943A4-F233-4CC9-996A-D4D607283D18}" type="parTrans" cxnId="{12A6E19E-241B-4CD1-B8D5-DDDCDB232FF5}">
      <dgm:prSet/>
      <dgm:spPr/>
      <dgm:t>
        <a:bodyPr/>
        <a:lstStyle/>
        <a:p>
          <a:endParaRPr lang="en-US"/>
        </a:p>
      </dgm:t>
    </dgm:pt>
    <dgm:pt modelId="{1A3C859A-F8CC-43D6-9BE6-5AE485E638F7}" type="sibTrans" cxnId="{12A6E19E-241B-4CD1-B8D5-DDDCDB232FF5}">
      <dgm:prSet/>
      <dgm:spPr/>
      <dgm:t>
        <a:bodyPr/>
        <a:lstStyle/>
        <a:p>
          <a:endParaRPr lang="en-US"/>
        </a:p>
      </dgm:t>
    </dgm:pt>
    <dgm:pt modelId="{0F68560D-E180-4711-9101-FE2D40BBEDC0}" type="pres">
      <dgm:prSet presAssocID="{F5785250-D383-4385-8246-C16936958968}" presName="linear" presStyleCnt="0">
        <dgm:presLayoutVars>
          <dgm:animLvl val="lvl"/>
          <dgm:resizeHandles val="exact"/>
        </dgm:presLayoutVars>
      </dgm:prSet>
      <dgm:spPr/>
    </dgm:pt>
    <dgm:pt modelId="{E11B0C90-4DAB-489A-BADE-C568AE9135F7}" type="pres">
      <dgm:prSet presAssocID="{184903F1-9C84-4F09-9A9A-8C0722DE85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44B535-144F-4AF3-9CC7-6B10213C23BD}" type="pres">
      <dgm:prSet presAssocID="{812BC595-E32A-4926-A415-E37C9E4B741D}" presName="spacer" presStyleCnt="0"/>
      <dgm:spPr/>
    </dgm:pt>
    <dgm:pt modelId="{5DA52FE3-A8CC-433F-968B-94C0E4175D19}" type="pres">
      <dgm:prSet presAssocID="{1CBBF802-A9B0-4DC8-AFEC-A94FA37278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99A584-DC5A-4C17-BD3F-1954702E8EF7}" type="pres">
      <dgm:prSet presAssocID="{3A29FD8B-8DE1-4609-9FF9-C96A82B3AF3D}" presName="spacer" presStyleCnt="0"/>
      <dgm:spPr/>
    </dgm:pt>
    <dgm:pt modelId="{6694EAE9-4736-4FEF-A591-7F7F63A2D20B}" type="pres">
      <dgm:prSet presAssocID="{8A10BBDF-DEF0-46E6-A67A-A006A96876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74FEB3-8B79-4B0F-965B-263217DE783C}" type="pres">
      <dgm:prSet presAssocID="{5278BF11-C27B-4BE2-81EA-9D38713978CC}" presName="spacer" presStyleCnt="0"/>
      <dgm:spPr/>
    </dgm:pt>
    <dgm:pt modelId="{53074370-033E-481C-981E-272BB64D891D}" type="pres">
      <dgm:prSet presAssocID="{420EE9A7-9594-4627-A8D7-0BFA620726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9D2E3C-74A7-41C2-AFF8-100A1D63C954}" type="presOf" srcId="{F5785250-D383-4385-8246-C16936958968}" destId="{0F68560D-E180-4711-9101-FE2D40BBEDC0}" srcOrd="0" destOrd="0" presId="urn:microsoft.com/office/officeart/2005/8/layout/vList2"/>
    <dgm:cxn modelId="{00EB8F3F-74A0-4671-80B3-9961F8F3CF05}" srcId="{F5785250-D383-4385-8246-C16936958968}" destId="{1CBBF802-A9B0-4DC8-AFEC-A94FA3727866}" srcOrd="1" destOrd="0" parTransId="{4C7F7F9A-7178-49D9-9A0C-21916B8D214E}" sibTransId="{3A29FD8B-8DE1-4609-9FF9-C96A82B3AF3D}"/>
    <dgm:cxn modelId="{2AA26586-BA67-4D3C-9FA4-8F58C41CF02E}" type="presOf" srcId="{8A10BBDF-DEF0-46E6-A67A-A006A96876CD}" destId="{6694EAE9-4736-4FEF-A591-7F7F63A2D20B}" srcOrd="0" destOrd="0" presId="urn:microsoft.com/office/officeart/2005/8/layout/vList2"/>
    <dgm:cxn modelId="{12A6E19E-241B-4CD1-B8D5-DDDCDB232FF5}" srcId="{F5785250-D383-4385-8246-C16936958968}" destId="{420EE9A7-9594-4627-A8D7-0BFA620726D9}" srcOrd="3" destOrd="0" parTransId="{1DB943A4-F233-4CC9-996A-D4D607283D18}" sibTransId="{1A3C859A-F8CC-43D6-9BE6-5AE485E638F7}"/>
    <dgm:cxn modelId="{932B4CB4-3A0A-4DC2-BA87-070028159CD6}" type="presOf" srcId="{184903F1-9C84-4F09-9A9A-8C0722DE8598}" destId="{E11B0C90-4DAB-489A-BADE-C568AE9135F7}" srcOrd="0" destOrd="0" presId="urn:microsoft.com/office/officeart/2005/8/layout/vList2"/>
    <dgm:cxn modelId="{A68CD3B7-8119-42CE-A6AD-7309F6436383}" type="presOf" srcId="{1CBBF802-A9B0-4DC8-AFEC-A94FA3727866}" destId="{5DA52FE3-A8CC-433F-968B-94C0E4175D19}" srcOrd="0" destOrd="0" presId="urn:microsoft.com/office/officeart/2005/8/layout/vList2"/>
    <dgm:cxn modelId="{7E69A6C1-7286-4B12-BE71-B2FD36342B10}" srcId="{F5785250-D383-4385-8246-C16936958968}" destId="{8A10BBDF-DEF0-46E6-A67A-A006A96876CD}" srcOrd="2" destOrd="0" parTransId="{71BF24E3-BC5D-40DD-B76B-1205815D45B9}" sibTransId="{5278BF11-C27B-4BE2-81EA-9D38713978CC}"/>
    <dgm:cxn modelId="{229E8BE3-63E9-446C-BDDB-8E5A4E69CFB7}" srcId="{F5785250-D383-4385-8246-C16936958968}" destId="{184903F1-9C84-4F09-9A9A-8C0722DE8598}" srcOrd="0" destOrd="0" parTransId="{6FEA5DB2-C2A1-4B62-A27E-525359C63E85}" sibTransId="{812BC595-E32A-4926-A415-E37C9E4B741D}"/>
    <dgm:cxn modelId="{99EF36EF-9A7E-4052-B5E0-CE0DC8C38DB6}" type="presOf" srcId="{420EE9A7-9594-4627-A8D7-0BFA620726D9}" destId="{53074370-033E-481C-981E-272BB64D891D}" srcOrd="0" destOrd="0" presId="urn:microsoft.com/office/officeart/2005/8/layout/vList2"/>
    <dgm:cxn modelId="{DA5DA963-C887-46BA-90C3-64D8389C744E}" type="presParOf" srcId="{0F68560D-E180-4711-9101-FE2D40BBEDC0}" destId="{E11B0C90-4DAB-489A-BADE-C568AE9135F7}" srcOrd="0" destOrd="0" presId="urn:microsoft.com/office/officeart/2005/8/layout/vList2"/>
    <dgm:cxn modelId="{B052C345-416D-469D-8537-71051DBA69C0}" type="presParOf" srcId="{0F68560D-E180-4711-9101-FE2D40BBEDC0}" destId="{2544B535-144F-4AF3-9CC7-6B10213C23BD}" srcOrd="1" destOrd="0" presId="urn:microsoft.com/office/officeart/2005/8/layout/vList2"/>
    <dgm:cxn modelId="{593EB6F4-D1E3-405B-8BA3-135429269441}" type="presParOf" srcId="{0F68560D-E180-4711-9101-FE2D40BBEDC0}" destId="{5DA52FE3-A8CC-433F-968B-94C0E4175D19}" srcOrd="2" destOrd="0" presId="urn:microsoft.com/office/officeart/2005/8/layout/vList2"/>
    <dgm:cxn modelId="{1C01EA38-DA8B-4D76-9CAC-1748497EF0A7}" type="presParOf" srcId="{0F68560D-E180-4711-9101-FE2D40BBEDC0}" destId="{1999A584-DC5A-4C17-BD3F-1954702E8EF7}" srcOrd="3" destOrd="0" presId="urn:microsoft.com/office/officeart/2005/8/layout/vList2"/>
    <dgm:cxn modelId="{DDF837FB-A249-4DB4-B8AB-885D5F88F284}" type="presParOf" srcId="{0F68560D-E180-4711-9101-FE2D40BBEDC0}" destId="{6694EAE9-4736-4FEF-A591-7F7F63A2D20B}" srcOrd="4" destOrd="0" presId="urn:microsoft.com/office/officeart/2005/8/layout/vList2"/>
    <dgm:cxn modelId="{E0C8923E-C3BD-462B-B0FB-1663F71F2425}" type="presParOf" srcId="{0F68560D-E180-4711-9101-FE2D40BBEDC0}" destId="{D674FEB3-8B79-4B0F-965B-263217DE783C}" srcOrd="5" destOrd="0" presId="urn:microsoft.com/office/officeart/2005/8/layout/vList2"/>
    <dgm:cxn modelId="{3AF9F539-BF66-4F7C-A81C-484391CC99E3}" type="presParOf" srcId="{0F68560D-E180-4711-9101-FE2D40BBEDC0}" destId="{53074370-033E-481C-981E-272BB64D89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B5596-DA07-4DB9-96F6-B07B888CF7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244F1D-A3AA-4170-82FB-25CE2DB24584}">
      <dgm:prSet/>
      <dgm:spPr/>
      <dgm:t>
        <a:bodyPr/>
        <a:lstStyle/>
        <a:p>
          <a:r>
            <a:rPr lang="en-US" b="0" i="0"/>
            <a:t>Because of the poverty in Swaziland, many families are not able to afford to send their children to school.</a:t>
          </a:r>
          <a:endParaRPr lang="en-US"/>
        </a:p>
      </dgm:t>
    </dgm:pt>
    <dgm:pt modelId="{BC738F16-D5D4-40B2-B0C5-98245EF46324}" type="parTrans" cxnId="{96F93A0E-7AA2-434A-98E5-45C135A3A034}">
      <dgm:prSet/>
      <dgm:spPr/>
      <dgm:t>
        <a:bodyPr/>
        <a:lstStyle/>
        <a:p>
          <a:endParaRPr lang="en-US"/>
        </a:p>
      </dgm:t>
    </dgm:pt>
    <dgm:pt modelId="{5629B99D-1881-40F3-AD00-8A6845439020}" type="sibTrans" cxnId="{96F93A0E-7AA2-434A-98E5-45C135A3A034}">
      <dgm:prSet/>
      <dgm:spPr/>
      <dgm:t>
        <a:bodyPr/>
        <a:lstStyle/>
        <a:p>
          <a:endParaRPr lang="en-US"/>
        </a:p>
      </dgm:t>
    </dgm:pt>
    <dgm:pt modelId="{A9D21809-C47F-419D-9726-FCDB50F7F915}">
      <dgm:prSet/>
      <dgm:spPr/>
      <dgm:t>
        <a:bodyPr/>
        <a:lstStyle/>
        <a:p>
          <a:r>
            <a:rPr lang="en-CA" dirty="0"/>
            <a:t>Hampton – </a:t>
          </a:r>
          <a:r>
            <a:rPr lang="en-CA" dirty="0" err="1"/>
            <a:t>Piggs</a:t>
          </a:r>
          <a:r>
            <a:rPr lang="en-CA" dirty="0"/>
            <a:t> Peak Partnership is a 100% non-profit organization that </a:t>
          </a:r>
          <a:r>
            <a:rPr lang="en-US" b="0" i="0" dirty="0"/>
            <a:t>helps by covering the school tuition fees.</a:t>
          </a:r>
          <a:endParaRPr lang="en-US" dirty="0"/>
        </a:p>
      </dgm:t>
    </dgm:pt>
    <dgm:pt modelId="{B427B4EC-BD82-4BC0-B64E-8AD6D5A9614A}" type="parTrans" cxnId="{260E8D3D-1504-4B6F-BCC6-3DEFDC8C5747}">
      <dgm:prSet/>
      <dgm:spPr/>
      <dgm:t>
        <a:bodyPr/>
        <a:lstStyle/>
        <a:p>
          <a:endParaRPr lang="en-US"/>
        </a:p>
      </dgm:t>
    </dgm:pt>
    <dgm:pt modelId="{0258B8CC-A368-43ED-AC83-FE5AA9771D43}" type="sibTrans" cxnId="{260E8D3D-1504-4B6F-BCC6-3DEFDC8C5747}">
      <dgm:prSet/>
      <dgm:spPr/>
      <dgm:t>
        <a:bodyPr/>
        <a:lstStyle/>
        <a:p>
          <a:endParaRPr lang="en-US"/>
        </a:p>
      </dgm:t>
    </dgm:pt>
    <dgm:pt modelId="{B6B06A31-E550-4260-A910-3FFBC16F1FC7}">
      <dgm:prSet/>
      <dgm:spPr/>
      <dgm:t>
        <a:bodyPr/>
        <a:lstStyle/>
        <a:p>
          <a:r>
            <a:rPr lang="en-US" b="0" i="0"/>
            <a:t>The tuition covers the basic admission fee as well as the cost for exams, uniforms, and textbooks</a:t>
          </a:r>
          <a:endParaRPr lang="en-US"/>
        </a:p>
      </dgm:t>
    </dgm:pt>
    <dgm:pt modelId="{38432A4A-3C05-4AE3-B81F-DD3288797C42}" type="parTrans" cxnId="{6A76EEE4-6E9E-43DF-A93E-BA7D52F25D81}">
      <dgm:prSet/>
      <dgm:spPr/>
      <dgm:t>
        <a:bodyPr/>
        <a:lstStyle/>
        <a:p>
          <a:endParaRPr lang="en-US"/>
        </a:p>
      </dgm:t>
    </dgm:pt>
    <dgm:pt modelId="{51C7CBE2-D044-4D72-98F0-B9620AE7252A}" type="sibTrans" cxnId="{6A76EEE4-6E9E-43DF-A93E-BA7D52F25D81}">
      <dgm:prSet/>
      <dgm:spPr/>
      <dgm:t>
        <a:bodyPr/>
        <a:lstStyle/>
        <a:p>
          <a:endParaRPr lang="en-US"/>
        </a:p>
      </dgm:t>
    </dgm:pt>
    <dgm:pt modelId="{DD430FA5-2CC3-49FD-9B3B-7F29414CEA0E}" type="pres">
      <dgm:prSet presAssocID="{996B5596-DA07-4DB9-96F6-B07B888CF78F}" presName="root" presStyleCnt="0">
        <dgm:presLayoutVars>
          <dgm:dir/>
          <dgm:resizeHandles val="exact"/>
        </dgm:presLayoutVars>
      </dgm:prSet>
      <dgm:spPr/>
    </dgm:pt>
    <dgm:pt modelId="{CE254B01-801D-419F-8990-F33722C87AA6}" type="pres">
      <dgm:prSet presAssocID="{77244F1D-A3AA-4170-82FB-25CE2DB24584}" presName="compNode" presStyleCnt="0"/>
      <dgm:spPr/>
    </dgm:pt>
    <dgm:pt modelId="{70EE58CE-D401-4AAC-9508-7675EA6DD81D}" type="pres">
      <dgm:prSet presAssocID="{77244F1D-A3AA-4170-82FB-25CE2DB24584}" presName="bgRect" presStyleLbl="bgShp" presStyleIdx="0" presStyleCnt="3"/>
      <dgm:spPr/>
    </dgm:pt>
    <dgm:pt modelId="{E24548FB-9EE6-4921-9910-FD4F42E2E86E}" type="pres">
      <dgm:prSet presAssocID="{77244F1D-A3AA-4170-82FB-25CE2DB245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7E0F09BB-BE24-46C7-B5AB-771E2FBBAF91}" type="pres">
      <dgm:prSet presAssocID="{77244F1D-A3AA-4170-82FB-25CE2DB24584}" presName="spaceRect" presStyleCnt="0"/>
      <dgm:spPr/>
    </dgm:pt>
    <dgm:pt modelId="{D4EB3CAE-1CD8-41DF-8BD5-8DFD6219F3E5}" type="pres">
      <dgm:prSet presAssocID="{77244F1D-A3AA-4170-82FB-25CE2DB24584}" presName="parTx" presStyleLbl="revTx" presStyleIdx="0" presStyleCnt="3">
        <dgm:presLayoutVars>
          <dgm:chMax val="0"/>
          <dgm:chPref val="0"/>
        </dgm:presLayoutVars>
      </dgm:prSet>
      <dgm:spPr/>
    </dgm:pt>
    <dgm:pt modelId="{A05208AE-E6C7-48BD-BCD1-6BB66AB71B2A}" type="pres">
      <dgm:prSet presAssocID="{5629B99D-1881-40F3-AD00-8A6845439020}" presName="sibTrans" presStyleCnt="0"/>
      <dgm:spPr/>
    </dgm:pt>
    <dgm:pt modelId="{BFBC32B4-0081-463C-95DE-DBD876A11D47}" type="pres">
      <dgm:prSet presAssocID="{A9D21809-C47F-419D-9726-FCDB50F7F915}" presName="compNode" presStyleCnt="0"/>
      <dgm:spPr/>
    </dgm:pt>
    <dgm:pt modelId="{23AAE3D2-0E8B-4807-AD47-740CBFA67AE7}" type="pres">
      <dgm:prSet presAssocID="{A9D21809-C47F-419D-9726-FCDB50F7F915}" presName="bgRect" presStyleLbl="bgShp" presStyleIdx="1" presStyleCnt="3"/>
      <dgm:spPr/>
    </dgm:pt>
    <dgm:pt modelId="{DF50EB3E-26FF-4230-A5FB-39A9E5F732CB}" type="pres">
      <dgm:prSet presAssocID="{A9D21809-C47F-419D-9726-FCDB50F7F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E44F28F-960C-46B4-B19B-C235E3DD3F60}" type="pres">
      <dgm:prSet presAssocID="{A9D21809-C47F-419D-9726-FCDB50F7F915}" presName="spaceRect" presStyleCnt="0"/>
      <dgm:spPr/>
    </dgm:pt>
    <dgm:pt modelId="{B7EF189E-66C2-438B-80A6-3979948F720A}" type="pres">
      <dgm:prSet presAssocID="{A9D21809-C47F-419D-9726-FCDB50F7F915}" presName="parTx" presStyleLbl="revTx" presStyleIdx="1" presStyleCnt="3">
        <dgm:presLayoutVars>
          <dgm:chMax val="0"/>
          <dgm:chPref val="0"/>
        </dgm:presLayoutVars>
      </dgm:prSet>
      <dgm:spPr/>
    </dgm:pt>
    <dgm:pt modelId="{45FF4EE1-1407-4AD6-8E0A-EEBA4C0177B2}" type="pres">
      <dgm:prSet presAssocID="{0258B8CC-A368-43ED-AC83-FE5AA9771D43}" presName="sibTrans" presStyleCnt="0"/>
      <dgm:spPr/>
    </dgm:pt>
    <dgm:pt modelId="{A5A46F84-DAD7-4B18-9085-DC040583C9F4}" type="pres">
      <dgm:prSet presAssocID="{B6B06A31-E550-4260-A910-3FFBC16F1FC7}" presName="compNode" presStyleCnt="0"/>
      <dgm:spPr/>
    </dgm:pt>
    <dgm:pt modelId="{9F56F6BE-14F8-4278-B009-63FFC732950A}" type="pres">
      <dgm:prSet presAssocID="{B6B06A31-E550-4260-A910-3FFBC16F1FC7}" presName="bgRect" presStyleLbl="bgShp" presStyleIdx="2" presStyleCnt="3"/>
      <dgm:spPr/>
    </dgm:pt>
    <dgm:pt modelId="{49CF4784-F45B-4DE6-A7A4-A7C493BFDE12}" type="pres">
      <dgm:prSet presAssocID="{B6B06A31-E550-4260-A910-3FFBC16F1F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432029B-4D7F-4DE5-AD0B-B4AEA6F0A802}" type="pres">
      <dgm:prSet presAssocID="{B6B06A31-E550-4260-A910-3FFBC16F1FC7}" presName="spaceRect" presStyleCnt="0"/>
      <dgm:spPr/>
    </dgm:pt>
    <dgm:pt modelId="{B05FD557-7BCD-4C10-8213-790A57478E9A}" type="pres">
      <dgm:prSet presAssocID="{B6B06A31-E550-4260-A910-3FFBC16F1F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F93A0E-7AA2-434A-98E5-45C135A3A034}" srcId="{996B5596-DA07-4DB9-96F6-B07B888CF78F}" destId="{77244F1D-A3AA-4170-82FB-25CE2DB24584}" srcOrd="0" destOrd="0" parTransId="{BC738F16-D5D4-40B2-B0C5-98245EF46324}" sibTransId="{5629B99D-1881-40F3-AD00-8A6845439020}"/>
    <dgm:cxn modelId="{260E8D3D-1504-4B6F-BCC6-3DEFDC8C5747}" srcId="{996B5596-DA07-4DB9-96F6-B07B888CF78F}" destId="{A9D21809-C47F-419D-9726-FCDB50F7F915}" srcOrd="1" destOrd="0" parTransId="{B427B4EC-BD82-4BC0-B64E-8AD6D5A9614A}" sibTransId="{0258B8CC-A368-43ED-AC83-FE5AA9771D43}"/>
    <dgm:cxn modelId="{9AEBD354-E1EF-46F9-9246-6450E6BD54D5}" type="presOf" srcId="{996B5596-DA07-4DB9-96F6-B07B888CF78F}" destId="{DD430FA5-2CC3-49FD-9B3B-7F29414CEA0E}" srcOrd="0" destOrd="0" presId="urn:microsoft.com/office/officeart/2018/2/layout/IconVerticalSolidList"/>
    <dgm:cxn modelId="{EE710E9F-F4B7-499D-914F-6475DB0A8ECC}" type="presOf" srcId="{A9D21809-C47F-419D-9726-FCDB50F7F915}" destId="{B7EF189E-66C2-438B-80A6-3979948F720A}" srcOrd="0" destOrd="0" presId="urn:microsoft.com/office/officeart/2018/2/layout/IconVerticalSolidList"/>
    <dgm:cxn modelId="{9C2433B0-9108-4AC6-A72B-94E53BE220F6}" type="presOf" srcId="{B6B06A31-E550-4260-A910-3FFBC16F1FC7}" destId="{B05FD557-7BCD-4C10-8213-790A57478E9A}" srcOrd="0" destOrd="0" presId="urn:microsoft.com/office/officeart/2018/2/layout/IconVerticalSolidList"/>
    <dgm:cxn modelId="{6A76EEE4-6E9E-43DF-A93E-BA7D52F25D81}" srcId="{996B5596-DA07-4DB9-96F6-B07B888CF78F}" destId="{B6B06A31-E550-4260-A910-3FFBC16F1FC7}" srcOrd="2" destOrd="0" parTransId="{38432A4A-3C05-4AE3-B81F-DD3288797C42}" sibTransId="{51C7CBE2-D044-4D72-98F0-B9620AE7252A}"/>
    <dgm:cxn modelId="{412EDCEB-7E42-4C63-95F1-96E9E4DC997F}" type="presOf" srcId="{77244F1D-A3AA-4170-82FB-25CE2DB24584}" destId="{D4EB3CAE-1CD8-41DF-8BD5-8DFD6219F3E5}" srcOrd="0" destOrd="0" presId="urn:microsoft.com/office/officeart/2018/2/layout/IconVerticalSolidList"/>
    <dgm:cxn modelId="{D236DFA4-27B6-4148-BFCE-699173EF8CA5}" type="presParOf" srcId="{DD430FA5-2CC3-49FD-9B3B-7F29414CEA0E}" destId="{CE254B01-801D-419F-8990-F33722C87AA6}" srcOrd="0" destOrd="0" presId="urn:microsoft.com/office/officeart/2018/2/layout/IconVerticalSolidList"/>
    <dgm:cxn modelId="{B282BD0D-A915-44D0-B14E-192E6F02E322}" type="presParOf" srcId="{CE254B01-801D-419F-8990-F33722C87AA6}" destId="{70EE58CE-D401-4AAC-9508-7675EA6DD81D}" srcOrd="0" destOrd="0" presId="urn:microsoft.com/office/officeart/2018/2/layout/IconVerticalSolidList"/>
    <dgm:cxn modelId="{7CFD4981-D52A-4DE9-9393-F5EA827305E8}" type="presParOf" srcId="{CE254B01-801D-419F-8990-F33722C87AA6}" destId="{E24548FB-9EE6-4921-9910-FD4F42E2E86E}" srcOrd="1" destOrd="0" presId="urn:microsoft.com/office/officeart/2018/2/layout/IconVerticalSolidList"/>
    <dgm:cxn modelId="{F2AF3B7A-4724-477D-BC08-9350E17E0350}" type="presParOf" srcId="{CE254B01-801D-419F-8990-F33722C87AA6}" destId="{7E0F09BB-BE24-46C7-B5AB-771E2FBBAF91}" srcOrd="2" destOrd="0" presId="urn:microsoft.com/office/officeart/2018/2/layout/IconVerticalSolidList"/>
    <dgm:cxn modelId="{6BDC2A39-7D2F-4A5F-8AF7-9996E43743EA}" type="presParOf" srcId="{CE254B01-801D-419F-8990-F33722C87AA6}" destId="{D4EB3CAE-1CD8-41DF-8BD5-8DFD6219F3E5}" srcOrd="3" destOrd="0" presId="urn:microsoft.com/office/officeart/2018/2/layout/IconVerticalSolidList"/>
    <dgm:cxn modelId="{F254E8DD-9589-4349-A35E-EC8E60DC18F6}" type="presParOf" srcId="{DD430FA5-2CC3-49FD-9B3B-7F29414CEA0E}" destId="{A05208AE-E6C7-48BD-BCD1-6BB66AB71B2A}" srcOrd="1" destOrd="0" presId="urn:microsoft.com/office/officeart/2018/2/layout/IconVerticalSolidList"/>
    <dgm:cxn modelId="{8C8B5CDA-DA85-4C07-A225-688339BDEE76}" type="presParOf" srcId="{DD430FA5-2CC3-49FD-9B3B-7F29414CEA0E}" destId="{BFBC32B4-0081-463C-95DE-DBD876A11D47}" srcOrd="2" destOrd="0" presId="urn:microsoft.com/office/officeart/2018/2/layout/IconVerticalSolidList"/>
    <dgm:cxn modelId="{8F17EE5A-62AB-4A0F-A766-E59EB256EB0A}" type="presParOf" srcId="{BFBC32B4-0081-463C-95DE-DBD876A11D47}" destId="{23AAE3D2-0E8B-4807-AD47-740CBFA67AE7}" srcOrd="0" destOrd="0" presId="urn:microsoft.com/office/officeart/2018/2/layout/IconVerticalSolidList"/>
    <dgm:cxn modelId="{F887BD86-07F7-4C2D-A789-E58550DB2B08}" type="presParOf" srcId="{BFBC32B4-0081-463C-95DE-DBD876A11D47}" destId="{DF50EB3E-26FF-4230-A5FB-39A9E5F732CB}" srcOrd="1" destOrd="0" presId="urn:microsoft.com/office/officeart/2018/2/layout/IconVerticalSolidList"/>
    <dgm:cxn modelId="{35844077-417C-4800-B016-489D1FC182F0}" type="presParOf" srcId="{BFBC32B4-0081-463C-95DE-DBD876A11D47}" destId="{6E44F28F-960C-46B4-B19B-C235E3DD3F60}" srcOrd="2" destOrd="0" presId="urn:microsoft.com/office/officeart/2018/2/layout/IconVerticalSolidList"/>
    <dgm:cxn modelId="{9E58129C-A4C2-4EF8-AF11-67799D82F1EF}" type="presParOf" srcId="{BFBC32B4-0081-463C-95DE-DBD876A11D47}" destId="{B7EF189E-66C2-438B-80A6-3979948F720A}" srcOrd="3" destOrd="0" presId="urn:microsoft.com/office/officeart/2018/2/layout/IconVerticalSolidList"/>
    <dgm:cxn modelId="{E561F755-3CEC-4023-A00D-F0B9B25A41D6}" type="presParOf" srcId="{DD430FA5-2CC3-49FD-9B3B-7F29414CEA0E}" destId="{45FF4EE1-1407-4AD6-8E0A-EEBA4C0177B2}" srcOrd="3" destOrd="0" presId="urn:microsoft.com/office/officeart/2018/2/layout/IconVerticalSolidList"/>
    <dgm:cxn modelId="{2EBEC84F-35BD-4342-AE58-FC000A90A617}" type="presParOf" srcId="{DD430FA5-2CC3-49FD-9B3B-7F29414CEA0E}" destId="{A5A46F84-DAD7-4B18-9085-DC040583C9F4}" srcOrd="4" destOrd="0" presId="urn:microsoft.com/office/officeart/2018/2/layout/IconVerticalSolidList"/>
    <dgm:cxn modelId="{BD2FD13F-3977-4268-B6DD-41B4565DD0FB}" type="presParOf" srcId="{A5A46F84-DAD7-4B18-9085-DC040583C9F4}" destId="{9F56F6BE-14F8-4278-B009-63FFC732950A}" srcOrd="0" destOrd="0" presId="urn:microsoft.com/office/officeart/2018/2/layout/IconVerticalSolidList"/>
    <dgm:cxn modelId="{F9586CE3-59A4-43C2-BB17-74966AB0E4E4}" type="presParOf" srcId="{A5A46F84-DAD7-4B18-9085-DC040583C9F4}" destId="{49CF4784-F45B-4DE6-A7A4-A7C493BFDE12}" srcOrd="1" destOrd="0" presId="urn:microsoft.com/office/officeart/2018/2/layout/IconVerticalSolidList"/>
    <dgm:cxn modelId="{15452959-D5DF-4B76-9EC0-5BE649C4672C}" type="presParOf" srcId="{A5A46F84-DAD7-4B18-9085-DC040583C9F4}" destId="{B432029B-4D7F-4DE5-AD0B-B4AEA6F0A802}" srcOrd="2" destOrd="0" presId="urn:microsoft.com/office/officeart/2018/2/layout/IconVerticalSolidList"/>
    <dgm:cxn modelId="{4EA92A9C-7422-435F-B5E9-1FC714DC8275}" type="presParOf" srcId="{A5A46F84-DAD7-4B18-9085-DC040583C9F4}" destId="{B05FD557-7BCD-4C10-8213-790A57478E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0C90-4DAB-489A-BADE-C568AE9135F7}">
      <dsp:nvSpPr>
        <dsp:cNvPr id="0" name=""/>
        <dsp:cNvSpPr/>
      </dsp:nvSpPr>
      <dsp:spPr>
        <a:xfrm>
          <a:off x="0" y="16314"/>
          <a:ext cx="5891471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/>
            <a:t>Introduction</a:t>
          </a:r>
          <a:endParaRPr lang="en-US" sz="4900" kern="1200"/>
        </a:p>
      </dsp:txBody>
      <dsp:txXfrm>
        <a:off x="57372" y="73686"/>
        <a:ext cx="5776727" cy="1060520"/>
      </dsp:txXfrm>
    </dsp:sp>
    <dsp:sp modelId="{5DA52FE3-A8CC-433F-968B-94C0E4175D19}">
      <dsp:nvSpPr>
        <dsp:cNvPr id="0" name=""/>
        <dsp:cNvSpPr/>
      </dsp:nvSpPr>
      <dsp:spPr>
        <a:xfrm>
          <a:off x="0" y="1332699"/>
          <a:ext cx="5891471" cy="1175264"/>
        </a:xfrm>
        <a:prstGeom prst="roundRect">
          <a:avLst/>
        </a:prstGeom>
        <a:solidFill>
          <a:schemeClr val="accent5">
            <a:hueOff val="-497009"/>
            <a:satOff val="3414"/>
            <a:lumOff val="-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/>
            <a:t>Functionality</a:t>
          </a:r>
          <a:endParaRPr lang="en-US" sz="4900" kern="1200"/>
        </a:p>
      </dsp:txBody>
      <dsp:txXfrm>
        <a:off x="57372" y="1390071"/>
        <a:ext cx="5776727" cy="1060520"/>
      </dsp:txXfrm>
    </dsp:sp>
    <dsp:sp modelId="{6694EAE9-4736-4FEF-A591-7F7F63A2D20B}">
      <dsp:nvSpPr>
        <dsp:cNvPr id="0" name=""/>
        <dsp:cNvSpPr/>
      </dsp:nvSpPr>
      <dsp:spPr>
        <a:xfrm>
          <a:off x="0" y="2649084"/>
          <a:ext cx="5891471" cy="1175264"/>
        </a:xfrm>
        <a:prstGeom prst="roundRect">
          <a:avLst/>
        </a:prstGeom>
        <a:solidFill>
          <a:schemeClr val="accent5">
            <a:hueOff val="-994018"/>
            <a:satOff val="6829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Challenges</a:t>
          </a:r>
        </a:p>
      </dsp:txBody>
      <dsp:txXfrm>
        <a:off x="57372" y="2706456"/>
        <a:ext cx="5776727" cy="1060520"/>
      </dsp:txXfrm>
    </dsp:sp>
    <dsp:sp modelId="{53074370-033E-481C-981E-272BB64D891D}">
      <dsp:nvSpPr>
        <dsp:cNvPr id="0" name=""/>
        <dsp:cNvSpPr/>
      </dsp:nvSpPr>
      <dsp:spPr>
        <a:xfrm>
          <a:off x="0" y="3965469"/>
          <a:ext cx="5891471" cy="1175264"/>
        </a:xfrm>
        <a:prstGeom prst="roundRect">
          <a:avLst/>
        </a:prstGeom>
        <a:solidFill>
          <a:schemeClr val="accent5">
            <a:hueOff val="-1491027"/>
            <a:satOff val="10243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/>
            <a:t>Conclusion</a:t>
          </a:r>
          <a:endParaRPr lang="en-US" sz="4900" kern="1200"/>
        </a:p>
      </dsp:txBody>
      <dsp:txXfrm>
        <a:off x="57372" y="4022841"/>
        <a:ext cx="5776727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E58CE-D401-4AAC-9508-7675EA6DD81D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548FB-9EE6-4921-9910-FD4F42E2E86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B3CAE-1CD8-41DF-8BD5-8DFD6219F3E5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Because of the poverty in Swaziland, many families are not able to afford to send their children to school.</a:t>
          </a:r>
          <a:endParaRPr lang="en-US" sz="2400" kern="1200"/>
        </a:p>
      </dsp:txBody>
      <dsp:txXfrm>
        <a:off x="1701410" y="629"/>
        <a:ext cx="5416507" cy="1473082"/>
      </dsp:txXfrm>
    </dsp:sp>
    <dsp:sp modelId="{23AAE3D2-0E8B-4807-AD47-740CBFA67AE7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0EB3E-26FF-4230-A5FB-39A9E5F732CB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F189E-66C2-438B-80A6-3979948F720A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Hampton – </a:t>
          </a:r>
          <a:r>
            <a:rPr lang="en-CA" sz="2400" kern="1200" dirty="0" err="1"/>
            <a:t>Piggs</a:t>
          </a:r>
          <a:r>
            <a:rPr lang="en-CA" sz="2400" kern="1200" dirty="0"/>
            <a:t> Peak Partnership is a 100% non-profit organization that </a:t>
          </a:r>
          <a:r>
            <a:rPr lang="en-US" sz="2400" b="0" i="0" kern="1200" dirty="0"/>
            <a:t>helps by covering the school tuition fees.</a:t>
          </a:r>
          <a:endParaRPr lang="en-US" sz="2400" kern="1200" dirty="0"/>
        </a:p>
      </dsp:txBody>
      <dsp:txXfrm>
        <a:off x="1701410" y="1841983"/>
        <a:ext cx="5416507" cy="1473082"/>
      </dsp:txXfrm>
    </dsp:sp>
    <dsp:sp modelId="{9F56F6BE-14F8-4278-B009-63FFC732950A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F4784-F45B-4DE6-A7A4-A7C493BFDE12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D557-7BCD-4C10-8213-790A57478E9A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tuition covers the basic admission fee as well as the cost for exams, uniforms, and textbooks</a:t>
          </a:r>
          <a:endParaRPr lang="en-US" sz="2400" kern="1200"/>
        </a:p>
      </dsp:txBody>
      <dsp:txXfrm>
        <a:off x="1701410" y="3683336"/>
        <a:ext cx="5416507" cy="147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52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DC191A-B25A-3929-3098-64E5100DF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24" r="-1" b="514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85D525-61A6-D607-B7BF-0CE46352A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FFFFFF"/>
                </a:solidFill>
              </a:rPr>
              <a:t>Piggs</a:t>
            </a:r>
            <a:r>
              <a:rPr lang="en-CA" dirty="0">
                <a:solidFill>
                  <a:srgbClr val="FFFFFF"/>
                </a:solidFill>
              </a:rPr>
              <a:t> Peak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455A1-8E93-9F54-F830-311E705D0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Cross-platform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910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D2DB-8A94-7711-1BED-A66F1AF3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Editing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6795-9C35-D1DC-5D2B-897544CC6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Edit personal information</a:t>
            </a:r>
          </a:p>
          <a:p>
            <a:endParaRPr lang="en-US" sz="1800" dirty="0"/>
          </a:p>
          <a:p>
            <a:r>
              <a:rPr lang="en-US" sz="1800" dirty="0"/>
              <a:t>View current status</a:t>
            </a:r>
          </a:p>
          <a:p>
            <a:endParaRPr lang="en-US" sz="1800" dirty="0"/>
          </a:p>
          <a:p>
            <a:r>
              <a:rPr lang="en-US" sz="1800" dirty="0"/>
              <a:t>View student picture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9A896-7DEE-CB8D-EBDD-08F4EC17C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1931" y="269167"/>
            <a:ext cx="4537806" cy="63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B6C58-CBEB-E666-9BFB-A73140AC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Editing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3DA7-FBC2-C117-2AC5-C0F22B652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View registration and examination fees</a:t>
            </a:r>
          </a:p>
          <a:p>
            <a:endParaRPr lang="en-US" sz="1800" dirty="0"/>
          </a:p>
          <a:p>
            <a:r>
              <a:rPr lang="en-US" sz="1800" dirty="0"/>
              <a:t>Edit school information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02CEE-C6DA-A740-36EB-FB999B481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7292" y="310908"/>
            <a:ext cx="4474038" cy="62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0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CC02-DB3E-CB89-08D1-89071394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Editing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1476-392D-7F2A-21AD-393D76146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View all grade information</a:t>
            </a:r>
          </a:p>
          <a:p>
            <a:endParaRPr lang="en-US" sz="1800" dirty="0"/>
          </a:p>
          <a:p>
            <a:r>
              <a:rPr lang="en-US" sz="1800" dirty="0"/>
              <a:t>Add new grade for student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EAB2D-2D90-A3E3-64CF-BC7AB1DA3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7517" y="346591"/>
            <a:ext cx="4490464" cy="62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8DE06-CC3C-BBCE-05DA-3D03B7CD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Add New Grade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5F3E3-45E1-7CA7-1CE0-CBB4965D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524" y="387281"/>
            <a:ext cx="4396149" cy="61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3E1A-E1F5-BCE9-8B88-3AF92E3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Editing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FD2A-FBE4-8679-93B8-1F9DBE71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Edit family information</a:t>
            </a:r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24D058-E457-87C5-C5DE-50747FB2E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2808" y="500648"/>
            <a:ext cx="4285273" cy="59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9BF14-BA2D-AE2C-5FB4-2A62DB5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Editing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4989-B2DA-F898-E239-7DD45C3B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Add comments</a:t>
            </a:r>
          </a:p>
          <a:p>
            <a:endParaRPr lang="en-US" sz="1800"/>
          </a:p>
          <a:p>
            <a:r>
              <a:rPr lang="en-US" sz="1800"/>
              <a:t>Set priority level and recommendation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24828-1AD3-1402-CEFB-9A838928F6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6993" y="297893"/>
            <a:ext cx="4481601" cy="62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23BB8-A926-80F8-E65A-93ED0882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Ranking Page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6A2E-D5BF-041B-F57B-8625C319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dirty="0"/>
              <a:t>Select a school (default to user preference).</a:t>
            </a:r>
          </a:p>
          <a:p>
            <a:endParaRPr lang="en-US" sz="1700" dirty="0"/>
          </a:p>
          <a:p>
            <a:r>
              <a:rPr lang="en-US" sz="1700" dirty="0"/>
              <a:t>View new, selected and current students for selected school.</a:t>
            </a:r>
          </a:p>
          <a:p>
            <a:endParaRPr lang="en-US" sz="1700" dirty="0"/>
          </a:p>
          <a:p>
            <a:r>
              <a:rPr lang="en-US" sz="1700" dirty="0"/>
              <a:t>Students sorted by gender</a:t>
            </a:r>
          </a:p>
          <a:p>
            <a:endParaRPr lang="en-US" sz="1700" dirty="0"/>
          </a:p>
          <a:p>
            <a:r>
              <a:rPr lang="en-US" sz="1700" dirty="0"/>
              <a:t>View total costs in South African Rand for all students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7DE3B-0715-A54E-79E2-CEF1E3BAE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6712" y="329517"/>
            <a:ext cx="4427776" cy="62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A665-E467-BA53-2C10-D4AFA0EE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Ranking Page -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BEB-1919-589D-C60F-C110174AA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View all current students for the selected school</a:t>
            </a:r>
          </a:p>
          <a:p>
            <a:endParaRPr lang="en-US" sz="1800" dirty="0"/>
          </a:p>
          <a:p>
            <a:r>
              <a:rPr lang="en-US" sz="1800" dirty="0"/>
              <a:t>Sort students by name, gender, and form number by ascending or descending.</a:t>
            </a:r>
          </a:p>
          <a:p>
            <a:endParaRPr lang="en-US" sz="1800" dirty="0"/>
          </a:p>
          <a:p>
            <a:r>
              <a:rPr lang="en-US" sz="1800" dirty="0"/>
              <a:t>Select a student to edit their details or change their status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40F1F-3A25-3C2B-ABF6-CBFBBAFAB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9997" y="296234"/>
            <a:ext cx="4290698" cy="62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8E10-8F74-BB42-77ED-72003B33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Ranking Page – Current (Remove)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2D20-08CA-D67A-868C-6771AEFC7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 reason for removal of selected student.</a:t>
            </a:r>
          </a:p>
          <a:p>
            <a:endParaRPr lang="en-US" sz="1800" dirty="0"/>
          </a:p>
          <a:p>
            <a:r>
              <a:rPr lang="en-US" sz="1800" dirty="0"/>
              <a:t>Remove with submit or return with cancel.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96F6F-5C55-8735-9DCE-486B23488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144" y="296233"/>
            <a:ext cx="4409433" cy="62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FE432-A130-1661-2F40-709D2D7E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Ranking Page -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0DE9-E8A4-E177-5876-0B16DA13C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View all new students for the selected school.</a:t>
            </a:r>
          </a:p>
          <a:p>
            <a:endParaRPr lang="en-US" sz="1800" dirty="0"/>
          </a:p>
          <a:p>
            <a:r>
              <a:rPr lang="en-US" sz="1800" dirty="0"/>
              <a:t>Sort students by name, gender, priority, and form number by ascending or descending.</a:t>
            </a:r>
          </a:p>
          <a:p>
            <a:endParaRPr lang="en-US" sz="1800" dirty="0"/>
          </a:p>
          <a:p>
            <a:r>
              <a:rPr lang="en-US" sz="1800" dirty="0"/>
              <a:t>Select a student to alter their “Selected” status.</a:t>
            </a:r>
          </a:p>
          <a:p>
            <a:endParaRPr lang="en-US" sz="1800" dirty="0"/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D4493-9F70-B5E5-A8A1-E5ED41DDD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0404" y="429906"/>
            <a:ext cx="4396149" cy="63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3350E-D350-EC1C-5274-3368C00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Contents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18175-C100-C363-87B5-76F93471C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82647"/>
              </p:ext>
            </p:extLst>
          </p:nvPr>
        </p:nvGraphicFramePr>
        <p:xfrm>
          <a:off x="5855597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24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7AE35-8824-5389-EB67-694F0E7B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7513-D8D2-3508-1B89-E9239E146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Current user can logout or change school preference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4FB88-8459-A1FB-542D-B742C7DA0B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8460" y="356491"/>
            <a:ext cx="4455774" cy="61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7D4A4-9C67-0BA0-7108-4D12B0B0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More Page -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8BE-BEDF-BBE1-C3F8-9E2FF68F8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preferred school to load on searches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84464-EBD9-4103-99E4-A5D2DFF61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7476" y="381587"/>
            <a:ext cx="4353729" cy="60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6CB05D-4B4B-DFB8-F9CA-ABFCA30C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100"/>
              <a:t>Introduction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32CCAB0C-25BE-D390-85E8-A581235B4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8939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6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50FD0-D48D-4B52-362D-CE4FF3EE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CA" sz="4400"/>
              <a:t>Our Mission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77499009-01EF-D125-0384-994F40EC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CA" sz="1800"/>
              <a:t>Streamline the process of sponsoring students by eliminating paper application forms.</a:t>
            </a:r>
          </a:p>
          <a:p>
            <a:r>
              <a:rPr lang="en-CA" sz="1800"/>
              <a:t>Build a cross-platform application that helps staff interview current and potential students.</a:t>
            </a:r>
          </a:p>
          <a:p>
            <a:r>
              <a:rPr lang="en-CA" sz="1800"/>
              <a:t>Build a database to store students, schools, fees, etc.</a:t>
            </a: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1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Graphic 86" descr="Internet">
            <a:extLst>
              <a:ext uri="{FF2B5EF4-FFF2-40B4-BE49-F238E27FC236}">
                <a16:creationId xmlns:a16="http://schemas.microsoft.com/office/drawing/2014/main" id="{54079EAA-2908-EA69-3838-EAA5B7EE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E51BE-A693-9C78-3B05-DEF95D0A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20BA-C4BA-620C-0644-05E4205D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6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28F8-6132-B82E-5AFB-99C1B6FE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6772-34AC-F850-4956-CD1DAE009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Logging in securely with a username and an encrypted password.</a:t>
            </a:r>
          </a:p>
        </p:txBody>
      </p:sp>
      <p:sp>
        <p:nvSpPr>
          <p:cNvPr id="71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C7379B-7520-D14F-F65F-87A31EACF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8125" y="854385"/>
            <a:ext cx="3183035" cy="53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C364-EC71-9939-915D-3C086574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Home Page – Student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C9FB-6B93-2EA6-D80E-D4647391B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Search for students by name, school, gender or form number.</a:t>
            </a:r>
          </a:p>
          <a:p>
            <a:endParaRPr lang="en-US" sz="1800" dirty="0"/>
          </a:p>
          <a:p>
            <a:r>
              <a:rPr lang="en-US" sz="1800" dirty="0"/>
              <a:t>School selection defaults to user’s preferred school.</a:t>
            </a:r>
          </a:p>
        </p:txBody>
      </p:sp>
      <p:sp>
        <p:nvSpPr>
          <p:cNvPr id="66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B270C-6D5C-3703-9D23-854C4FF77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0569" y="619675"/>
            <a:ext cx="4224274" cy="59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08CE-7E8A-5069-C3C0-C3ECBF0C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Dashboard Search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E9A5AA68-364C-E6EE-5AD1-BE5BBE1112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6" y="1352364"/>
            <a:ext cx="3395498" cy="482459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8E446D-C042-5772-6757-144E05DE1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1911" y="1424364"/>
            <a:ext cx="3395498" cy="4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79631-D670-04A1-66EE-BB24038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View Student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007F-2589-BBD5-BC1D-4BF1022D9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If a student is sponsored, the sponsor data fills the sponsor table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880BE-C9CF-05B1-733A-0C002EE20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2879" y="887285"/>
            <a:ext cx="3660067" cy="50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385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Nova</vt:lpstr>
      <vt:lpstr>ConfettiVTI</vt:lpstr>
      <vt:lpstr>Piggs Peak Project</vt:lpstr>
      <vt:lpstr>Contents</vt:lpstr>
      <vt:lpstr>Introduction</vt:lpstr>
      <vt:lpstr>Our Mission</vt:lpstr>
      <vt:lpstr>Functionality</vt:lpstr>
      <vt:lpstr>Login Page</vt:lpstr>
      <vt:lpstr>Home Page – Student Dashboard</vt:lpstr>
      <vt:lpstr>Student Dashboard Search</vt:lpstr>
      <vt:lpstr>View Student Sponsors</vt:lpstr>
      <vt:lpstr>Editing a Student</vt:lpstr>
      <vt:lpstr>Editing a Student</vt:lpstr>
      <vt:lpstr>Editing a Student</vt:lpstr>
      <vt:lpstr>Add New Grade</vt:lpstr>
      <vt:lpstr>Editing a Student</vt:lpstr>
      <vt:lpstr>Editing a Student</vt:lpstr>
      <vt:lpstr>Ranking Page - Summary</vt:lpstr>
      <vt:lpstr>Ranking Page - Current</vt:lpstr>
      <vt:lpstr>Ranking Page – Current (Remove)</vt:lpstr>
      <vt:lpstr>Ranking Page - New</vt:lpstr>
      <vt:lpstr>More Page</vt:lpstr>
      <vt:lpstr>More Page - Preference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Piggs Peak Project</dc:title>
  <dc:creator>Chris Collins</dc:creator>
  <cp:lastModifiedBy>Chris Collins</cp:lastModifiedBy>
  <cp:revision>1</cp:revision>
  <dcterms:created xsi:type="dcterms:W3CDTF">2024-04-10T16:04:28Z</dcterms:created>
  <dcterms:modified xsi:type="dcterms:W3CDTF">2024-04-10T17:02:38Z</dcterms:modified>
</cp:coreProperties>
</file>