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177738-D9FD-49BC-BBD0-FF836B1BAD61}" v="16" dt="2022-03-31T08:57:16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A9A971-0404-462E-A71E-056197EA2DBE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FCDA5E5-CD21-4F65-8862-F4913E2639CC}">
      <dgm:prSet/>
      <dgm:spPr/>
      <dgm:t>
        <a:bodyPr/>
        <a:lstStyle/>
        <a:p>
          <a:r>
            <a:rPr lang="en-GB"/>
            <a:t>Unity</a:t>
          </a:r>
          <a:endParaRPr lang="en-US"/>
        </a:p>
      </dgm:t>
    </dgm:pt>
    <dgm:pt modelId="{4506281E-D83F-4858-967D-37492C1DCB00}" type="parTrans" cxnId="{F6736A00-2F7A-4462-801D-15C505A16386}">
      <dgm:prSet/>
      <dgm:spPr/>
      <dgm:t>
        <a:bodyPr/>
        <a:lstStyle/>
        <a:p>
          <a:endParaRPr lang="en-US"/>
        </a:p>
      </dgm:t>
    </dgm:pt>
    <dgm:pt modelId="{2E59A452-9F26-4201-9383-4BD827A75389}" type="sibTrans" cxnId="{F6736A00-2F7A-4462-801D-15C505A16386}">
      <dgm:prSet/>
      <dgm:spPr/>
      <dgm:t>
        <a:bodyPr/>
        <a:lstStyle/>
        <a:p>
          <a:endParaRPr lang="en-US"/>
        </a:p>
      </dgm:t>
    </dgm:pt>
    <dgm:pt modelId="{F352A957-D3C0-4AF7-AE29-6C593F4D7CB1}">
      <dgm:prSet/>
      <dgm:spPr/>
      <dgm:t>
        <a:bodyPr/>
        <a:lstStyle/>
        <a:p>
          <a:r>
            <a:rPr lang="en-GB"/>
            <a:t>Blender</a:t>
          </a:r>
          <a:endParaRPr lang="en-US"/>
        </a:p>
      </dgm:t>
    </dgm:pt>
    <dgm:pt modelId="{80F71372-59CF-429C-B9D8-BC3D0A74FE5B}" type="parTrans" cxnId="{9E59464A-B770-42A9-B968-87A4E081E6D2}">
      <dgm:prSet/>
      <dgm:spPr/>
      <dgm:t>
        <a:bodyPr/>
        <a:lstStyle/>
        <a:p>
          <a:endParaRPr lang="en-US"/>
        </a:p>
      </dgm:t>
    </dgm:pt>
    <dgm:pt modelId="{2B86B032-CA75-4950-8506-47E68F32C9F7}" type="sibTrans" cxnId="{9E59464A-B770-42A9-B968-87A4E081E6D2}">
      <dgm:prSet/>
      <dgm:spPr/>
      <dgm:t>
        <a:bodyPr/>
        <a:lstStyle/>
        <a:p>
          <a:endParaRPr lang="en-US"/>
        </a:p>
      </dgm:t>
    </dgm:pt>
    <dgm:pt modelId="{162E4769-0B10-451F-ADC0-A1DBE894711F}">
      <dgm:prSet/>
      <dgm:spPr/>
      <dgm:t>
        <a:bodyPr/>
        <a:lstStyle/>
        <a:p>
          <a:r>
            <a:rPr lang="en-GB" dirty="0"/>
            <a:t>Teamwork</a:t>
          </a:r>
          <a:endParaRPr lang="en-US" dirty="0"/>
        </a:p>
      </dgm:t>
    </dgm:pt>
    <dgm:pt modelId="{D8C65885-51FA-4CF2-B561-4BE4046DA7F3}" type="parTrans" cxnId="{655AD259-5A7A-4A86-B63F-91661F2C670F}">
      <dgm:prSet/>
      <dgm:spPr/>
      <dgm:t>
        <a:bodyPr/>
        <a:lstStyle/>
        <a:p>
          <a:endParaRPr lang="en-US"/>
        </a:p>
      </dgm:t>
    </dgm:pt>
    <dgm:pt modelId="{821A5958-35EC-4A66-94A4-CD2B4B717F2F}" type="sibTrans" cxnId="{655AD259-5A7A-4A86-B63F-91661F2C670F}">
      <dgm:prSet/>
      <dgm:spPr/>
      <dgm:t>
        <a:bodyPr/>
        <a:lstStyle/>
        <a:p>
          <a:endParaRPr lang="en-US"/>
        </a:p>
      </dgm:t>
    </dgm:pt>
    <dgm:pt modelId="{25E9C02A-AE9C-4C62-99BC-FCB664A18485}">
      <dgm:prSet/>
      <dgm:spPr/>
      <dgm:t>
        <a:bodyPr/>
        <a:lstStyle/>
        <a:p>
          <a:r>
            <a:rPr lang="en-US" dirty="0"/>
            <a:t>Git/Trello</a:t>
          </a:r>
        </a:p>
      </dgm:t>
    </dgm:pt>
    <dgm:pt modelId="{427E1EB9-2E6D-49BD-8D97-E56021E8D5ED}" type="parTrans" cxnId="{77D837E6-FD1B-4BCC-B68C-49D7D83B3691}">
      <dgm:prSet/>
      <dgm:spPr/>
      <dgm:t>
        <a:bodyPr/>
        <a:lstStyle/>
        <a:p>
          <a:endParaRPr lang="en-NL"/>
        </a:p>
      </dgm:t>
    </dgm:pt>
    <dgm:pt modelId="{E522B945-CFB2-4EFE-85AB-9BF50F8E6886}" type="sibTrans" cxnId="{77D837E6-FD1B-4BCC-B68C-49D7D83B3691}">
      <dgm:prSet/>
      <dgm:spPr/>
      <dgm:t>
        <a:bodyPr/>
        <a:lstStyle/>
        <a:p>
          <a:endParaRPr lang="en-NL"/>
        </a:p>
      </dgm:t>
    </dgm:pt>
    <dgm:pt modelId="{A26B3C32-AA0F-480C-B129-D4537CB48C22}" type="pres">
      <dgm:prSet presAssocID="{CBA9A971-0404-462E-A71E-056197EA2DBE}" presName="linear" presStyleCnt="0">
        <dgm:presLayoutVars>
          <dgm:dir/>
          <dgm:animLvl val="lvl"/>
          <dgm:resizeHandles val="exact"/>
        </dgm:presLayoutVars>
      </dgm:prSet>
      <dgm:spPr/>
    </dgm:pt>
    <dgm:pt modelId="{54054FD6-C958-4378-A5D7-53C629F6C425}" type="pres">
      <dgm:prSet presAssocID="{FFCDA5E5-CD21-4F65-8862-F4913E2639CC}" presName="parentLin" presStyleCnt="0"/>
      <dgm:spPr/>
    </dgm:pt>
    <dgm:pt modelId="{3DF8E487-4168-497A-AAC4-B335B15CE90A}" type="pres">
      <dgm:prSet presAssocID="{FFCDA5E5-CD21-4F65-8862-F4913E2639CC}" presName="parentLeftMargin" presStyleLbl="node1" presStyleIdx="0" presStyleCnt="4"/>
      <dgm:spPr/>
    </dgm:pt>
    <dgm:pt modelId="{81D3410E-6AF6-435F-88A3-3BFD818A7ACE}" type="pres">
      <dgm:prSet presAssocID="{FFCDA5E5-CD21-4F65-8862-F4913E2639C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9753BD8-BF1D-4852-8D7F-32E48D5BE0DE}" type="pres">
      <dgm:prSet presAssocID="{FFCDA5E5-CD21-4F65-8862-F4913E2639CC}" presName="negativeSpace" presStyleCnt="0"/>
      <dgm:spPr/>
    </dgm:pt>
    <dgm:pt modelId="{45385168-268D-4562-A831-9704CB2F8076}" type="pres">
      <dgm:prSet presAssocID="{FFCDA5E5-CD21-4F65-8862-F4913E2639CC}" presName="childText" presStyleLbl="conFgAcc1" presStyleIdx="0" presStyleCnt="4">
        <dgm:presLayoutVars>
          <dgm:bulletEnabled val="1"/>
        </dgm:presLayoutVars>
      </dgm:prSet>
      <dgm:spPr/>
    </dgm:pt>
    <dgm:pt modelId="{FE247186-89FD-4A80-AE91-E8DB9893CBE5}" type="pres">
      <dgm:prSet presAssocID="{2E59A452-9F26-4201-9383-4BD827A75389}" presName="spaceBetweenRectangles" presStyleCnt="0"/>
      <dgm:spPr/>
    </dgm:pt>
    <dgm:pt modelId="{F29DA477-E00B-40BA-B973-4339453B22E1}" type="pres">
      <dgm:prSet presAssocID="{F352A957-D3C0-4AF7-AE29-6C593F4D7CB1}" presName="parentLin" presStyleCnt="0"/>
      <dgm:spPr/>
    </dgm:pt>
    <dgm:pt modelId="{1909FB42-BA27-462A-94AB-2445004483E0}" type="pres">
      <dgm:prSet presAssocID="{F352A957-D3C0-4AF7-AE29-6C593F4D7CB1}" presName="parentLeftMargin" presStyleLbl="node1" presStyleIdx="0" presStyleCnt="4"/>
      <dgm:spPr/>
    </dgm:pt>
    <dgm:pt modelId="{18B8FC77-3F19-4520-AA52-B2D393AAF6E7}" type="pres">
      <dgm:prSet presAssocID="{F352A957-D3C0-4AF7-AE29-6C593F4D7CB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8420092-C950-4F6A-B462-FDE2CEB47019}" type="pres">
      <dgm:prSet presAssocID="{F352A957-D3C0-4AF7-AE29-6C593F4D7CB1}" presName="negativeSpace" presStyleCnt="0"/>
      <dgm:spPr/>
    </dgm:pt>
    <dgm:pt modelId="{21CF0F48-E13A-4AD0-BADA-4472EA8968CF}" type="pres">
      <dgm:prSet presAssocID="{F352A957-D3C0-4AF7-AE29-6C593F4D7CB1}" presName="childText" presStyleLbl="conFgAcc1" presStyleIdx="1" presStyleCnt="4">
        <dgm:presLayoutVars>
          <dgm:bulletEnabled val="1"/>
        </dgm:presLayoutVars>
      </dgm:prSet>
      <dgm:spPr/>
    </dgm:pt>
    <dgm:pt modelId="{13BC9947-6865-4985-A9F5-5EB9C4F8E302}" type="pres">
      <dgm:prSet presAssocID="{2B86B032-CA75-4950-8506-47E68F32C9F7}" presName="spaceBetweenRectangles" presStyleCnt="0"/>
      <dgm:spPr/>
    </dgm:pt>
    <dgm:pt modelId="{E1AD40C1-B2C0-4464-A273-53E1E475457B}" type="pres">
      <dgm:prSet presAssocID="{162E4769-0B10-451F-ADC0-A1DBE894711F}" presName="parentLin" presStyleCnt="0"/>
      <dgm:spPr/>
    </dgm:pt>
    <dgm:pt modelId="{3763E965-EBF4-4B61-8D3B-15A43912D4C1}" type="pres">
      <dgm:prSet presAssocID="{162E4769-0B10-451F-ADC0-A1DBE894711F}" presName="parentLeftMargin" presStyleLbl="node1" presStyleIdx="1" presStyleCnt="4"/>
      <dgm:spPr/>
    </dgm:pt>
    <dgm:pt modelId="{92B73D13-5A9A-402E-8B0D-D8BFC9D7C3D1}" type="pres">
      <dgm:prSet presAssocID="{162E4769-0B10-451F-ADC0-A1DBE894711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FEB6661-924F-4C5D-A1BE-3AA9BC2B381A}" type="pres">
      <dgm:prSet presAssocID="{162E4769-0B10-451F-ADC0-A1DBE894711F}" presName="negativeSpace" presStyleCnt="0"/>
      <dgm:spPr/>
    </dgm:pt>
    <dgm:pt modelId="{69A61E99-466F-4B85-8489-1FB0BFE1E643}" type="pres">
      <dgm:prSet presAssocID="{162E4769-0B10-451F-ADC0-A1DBE894711F}" presName="childText" presStyleLbl="conFgAcc1" presStyleIdx="2" presStyleCnt="4">
        <dgm:presLayoutVars>
          <dgm:bulletEnabled val="1"/>
        </dgm:presLayoutVars>
      </dgm:prSet>
      <dgm:spPr/>
    </dgm:pt>
    <dgm:pt modelId="{CA051297-040E-4422-AE39-107B80209058}" type="pres">
      <dgm:prSet presAssocID="{821A5958-35EC-4A66-94A4-CD2B4B717F2F}" presName="spaceBetweenRectangles" presStyleCnt="0"/>
      <dgm:spPr/>
    </dgm:pt>
    <dgm:pt modelId="{C6DFFC26-66F5-4B59-8084-C621FE74F7F2}" type="pres">
      <dgm:prSet presAssocID="{25E9C02A-AE9C-4C62-99BC-FCB664A18485}" presName="parentLin" presStyleCnt="0"/>
      <dgm:spPr/>
    </dgm:pt>
    <dgm:pt modelId="{5436FFBB-3A47-47AD-A2C4-9E21992EB972}" type="pres">
      <dgm:prSet presAssocID="{25E9C02A-AE9C-4C62-99BC-FCB664A18485}" presName="parentLeftMargin" presStyleLbl="node1" presStyleIdx="2" presStyleCnt="4"/>
      <dgm:spPr/>
    </dgm:pt>
    <dgm:pt modelId="{18C520B1-3C96-49E6-8585-9AEED8ECC5C0}" type="pres">
      <dgm:prSet presAssocID="{25E9C02A-AE9C-4C62-99BC-FCB664A1848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516BCD2-7B41-4394-8211-5B167B5D0326}" type="pres">
      <dgm:prSet presAssocID="{25E9C02A-AE9C-4C62-99BC-FCB664A18485}" presName="negativeSpace" presStyleCnt="0"/>
      <dgm:spPr/>
    </dgm:pt>
    <dgm:pt modelId="{FAFBC64C-E7CC-4F23-9C9A-1FD9BD7B6A00}" type="pres">
      <dgm:prSet presAssocID="{25E9C02A-AE9C-4C62-99BC-FCB664A1848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6736A00-2F7A-4462-801D-15C505A16386}" srcId="{CBA9A971-0404-462E-A71E-056197EA2DBE}" destId="{FFCDA5E5-CD21-4F65-8862-F4913E2639CC}" srcOrd="0" destOrd="0" parTransId="{4506281E-D83F-4858-967D-37492C1DCB00}" sibTransId="{2E59A452-9F26-4201-9383-4BD827A75389}"/>
    <dgm:cxn modelId="{5E402537-F46E-46D0-B80F-BA76EBF7145A}" type="presOf" srcId="{25E9C02A-AE9C-4C62-99BC-FCB664A18485}" destId="{18C520B1-3C96-49E6-8585-9AEED8ECC5C0}" srcOrd="1" destOrd="0" presId="urn:microsoft.com/office/officeart/2005/8/layout/list1"/>
    <dgm:cxn modelId="{50CA0F5E-7970-4596-BC0A-E90428C38279}" type="presOf" srcId="{FFCDA5E5-CD21-4F65-8862-F4913E2639CC}" destId="{81D3410E-6AF6-435F-88A3-3BFD818A7ACE}" srcOrd="1" destOrd="0" presId="urn:microsoft.com/office/officeart/2005/8/layout/list1"/>
    <dgm:cxn modelId="{B8B0CA49-851F-4790-87BC-7C358D646D47}" type="presOf" srcId="{FFCDA5E5-CD21-4F65-8862-F4913E2639CC}" destId="{3DF8E487-4168-497A-AAC4-B335B15CE90A}" srcOrd="0" destOrd="0" presId="urn:microsoft.com/office/officeart/2005/8/layout/list1"/>
    <dgm:cxn modelId="{9E59464A-B770-42A9-B968-87A4E081E6D2}" srcId="{CBA9A971-0404-462E-A71E-056197EA2DBE}" destId="{F352A957-D3C0-4AF7-AE29-6C593F4D7CB1}" srcOrd="1" destOrd="0" parTransId="{80F71372-59CF-429C-B9D8-BC3D0A74FE5B}" sibTransId="{2B86B032-CA75-4950-8506-47E68F32C9F7}"/>
    <dgm:cxn modelId="{18AC3575-498B-4DAB-9221-A1FE0791AF98}" type="presOf" srcId="{F352A957-D3C0-4AF7-AE29-6C593F4D7CB1}" destId="{18B8FC77-3F19-4520-AA52-B2D393AAF6E7}" srcOrd="1" destOrd="0" presId="urn:microsoft.com/office/officeart/2005/8/layout/list1"/>
    <dgm:cxn modelId="{655AD259-5A7A-4A86-B63F-91661F2C670F}" srcId="{CBA9A971-0404-462E-A71E-056197EA2DBE}" destId="{162E4769-0B10-451F-ADC0-A1DBE894711F}" srcOrd="2" destOrd="0" parTransId="{D8C65885-51FA-4CF2-B561-4BE4046DA7F3}" sibTransId="{821A5958-35EC-4A66-94A4-CD2B4B717F2F}"/>
    <dgm:cxn modelId="{57006397-C608-48E9-80B7-C56CA2433B82}" type="presOf" srcId="{162E4769-0B10-451F-ADC0-A1DBE894711F}" destId="{3763E965-EBF4-4B61-8D3B-15A43912D4C1}" srcOrd="0" destOrd="0" presId="urn:microsoft.com/office/officeart/2005/8/layout/list1"/>
    <dgm:cxn modelId="{C43E1ECB-E95D-4942-A0F2-EDF4B768C257}" type="presOf" srcId="{162E4769-0B10-451F-ADC0-A1DBE894711F}" destId="{92B73D13-5A9A-402E-8B0D-D8BFC9D7C3D1}" srcOrd="1" destOrd="0" presId="urn:microsoft.com/office/officeart/2005/8/layout/list1"/>
    <dgm:cxn modelId="{B24D26E2-A199-4268-8F6C-0359CCF85E89}" type="presOf" srcId="{25E9C02A-AE9C-4C62-99BC-FCB664A18485}" destId="{5436FFBB-3A47-47AD-A2C4-9E21992EB972}" srcOrd="0" destOrd="0" presId="urn:microsoft.com/office/officeart/2005/8/layout/list1"/>
    <dgm:cxn modelId="{77D837E6-FD1B-4BCC-B68C-49D7D83B3691}" srcId="{CBA9A971-0404-462E-A71E-056197EA2DBE}" destId="{25E9C02A-AE9C-4C62-99BC-FCB664A18485}" srcOrd="3" destOrd="0" parTransId="{427E1EB9-2E6D-49BD-8D97-E56021E8D5ED}" sibTransId="{E522B945-CFB2-4EFE-85AB-9BF50F8E6886}"/>
    <dgm:cxn modelId="{E13857EC-A8AE-4704-8967-F8CB252DA8FE}" type="presOf" srcId="{F352A957-D3C0-4AF7-AE29-6C593F4D7CB1}" destId="{1909FB42-BA27-462A-94AB-2445004483E0}" srcOrd="0" destOrd="0" presId="urn:microsoft.com/office/officeart/2005/8/layout/list1"/>
    <dgm:cxn modelId="{54C51DF1-DFFE-4E1A-9328-52D294E3F318}" type="presOf" srcId="{CBA9A971-0404-462E-A71E-056197EA2DBE}" destId="{A26B3C32-AA0F-480C-B129-D4537CB48C22}" srcOrd="0" destOrd="0" presId="urn:microsoft.com/office/officeart/2005/8/layout/list1"/>
    <dgm:cxn modelId="{16A95F8C-CC94-4C70-A257-3885B8922ECE}" type="presParOf" srcId="{A26B3C32-AA0F-480C-B129-D4537CB48C22}" destId="{54054FD6-C958-4378-A5D7-53C629F6C425}" srcOrd="0" destOrd="0" presId="urn:microsoft.com/office/officeart/2005/8/layout/list1"/>
    <dgm:cxn modelId="{1345B2DD-FC47-4292-B7D9-D2F8BF954582}" type="presParOf" srcId="{54054FD6-C958-4378-A5D7-53C629F6C425}" destId="{3DF8E487-4168-497A-AAC4-B335B15CE90A}" srcOrd="0" destOrd="0" presId="urn:microsoft.com/office/officeart/2005/8/layout/list1"/>
    <dgm:cxn modelId="{B03D48EC-41FF-499C-BD1C-2247E90F79D9}" type="presParOf" srcId="{54054FD6-C958-4378-A5D7-53C629F6C425}" destId="{81D3410E-6AF6-435F-88A3-3BFD818A7ACE}" srcOrd="1" destOrd="0" presId="urn:microsoft.com/office/officeart/2005/8/layout/list1"/>
    <dgm:cxn modelId="{9191E068-775E-4CE9-A508-6C275B139C01}" type="presParOf" srcId="{A26B3C32-AA0F-480C-B129-D4537CB48C22}" destId="{19753BD8-BF1D-4852-8D7F-32E48D5BE0DE}" srcOrd="1" destOrd="0" presId="urn:microsoft.com/office/officeart/2005/8/layout/list1"/>
    <dgm:cxn modelId="{3F842231-F110-4BBB-B9CA-2790031BEC26}" type="presParOf" srcId="{A26B3C32-AA0F-480C-B129-D4537CB48C22}" destId="{45385168-268D-4562-A831-9704CB2F8076}" srcOrd="2" destOrd="0" presId="urn:microsoft.com/office/officeart/2005/8/layout/list1"/>
    <dgm:cxn modelId="{EBBB7834-368B-47A8-B66C-5D75F865E0BB}" type="presParOf" srcId="{A26B3C32-AA0F-480C-B129-D4537CB48C22}" destId="{FE247186-89FD-4A80-AE91-E8DB9893CBE5}" srcOrd="3" destOrd="0" presId="urn:microsoft.com/office/officeart/2005/8/layout/list1"/>
    <dgm:cxn modelId="{2B6756A7-8260-4FED-A4C0-DE7CCB9B63E3}" type="presParOf" srcId="{A26B3C32-AA0F-480C-B129-D4537CB48C22}" destId="{F29DA477-E00B-40BA-B973-4339453B22E1}" srcOrd="4" destOrd="0" presId="urn:microsoft.com/office/officeart/2005/8/layout/list1"/>
    <dgm:cxn modelId="{934E6E05-C4CC-41B6-944A-BE3FE239C6F2}" type="presParOf" srcId="{F29DA477-E00B-40BA-B973-4339453B22E1}" destId="{1909FB42-BA27-462A-94AB-2445004483E0}" srcOrd="0" destOrd="0" presId="urn:microsoft.com/office/officeart/2005/8/layout/list1"/>
    <dgm:cxn modelId="{3300F926-B2A8-4C98-AB3B-5C9B2BFAFA64}" type="presParOf" srcId="{F29DA477-E00B-40BA-B973-4339453B22E1}" destId="{18B8FC77-3F19-4520-AA52-B2D393AAF6E7}" srcOrd="1" destOrd="0" presId="urn:microsoft.com/office/officeart/2005/8/layout/list1"/>
    <dgm:cxn modelId="{C5ED1B44-2CB3-4159-BEEF-63C465E1B987}" type="presParOf" srcId="{A26B3C32-AA0F-480C-B129-D4537CB48C22}" destId="{38420092-C950-4F6A-B462-FDE2CEB47019}" srcOrd="5" destOrd="0" presId="urn:microsoft.com/office/officeart/2005/8/layout/list1"/>
    <dgm:cxn modelId="{C6F20A9F-37BA-4277-A720-AFF59E35E8B0}" type="presParOf" srcId="{A26B3C32-AA0F-480C-B129-D4537CB48C22}" destId="{21CF0F48-E13A-4AD0-BADA-4472EA8968CF}" srcOrd="6" destOrd="0" presId="urn:microsoft.com/office/officeart/2005/8/layout/list1"/>
    <dgm:cxn modelId="{68A83FCC-E8F3-44B2-BEE9-72D0C38D950C}" type="presParOf" srcId="{A26B3C32-AA0F-480C-B129-D4537CB48C22}" destId="{13BC9947-6865-4985-A9F5-5EB9C4F8E302}" srcOrd="7" destOrd="0" presId="urn:microsoft.com/office/officeart/2005/8/layout/list1"/>
    <dgm:cxn modelId="{0782971A-C434-4671-B06C-E5AF538EE3D9}" type="presParOf" srcId="{A26B3C32-AA0F-480C-B129-D4537CB48C22}" destId="{E1AD40C1-B2C0-4464-A273-53E1E475457B}" srcOrd="8" destOrd="0" presId="urn:microsoft.com/office/officeart/2005/8/layout/list1"/>
    <dgm:cxn modelId="{F508D5D1-D741-4D88-A5D5-A0B403B2B1A3}" type="presParOf" srcId="{E1AD40C1-B2C0-4464-A273-53E1E475457B}" destId="{3763E965-EBF4-4B61-8D3B-15A43912D4C1}" srcOrd="0" destOrd="0" presId="urn:microsoft.com/office/officeart/2005/8/layout/list1"/>
    <dgm:cxn modelId="{CF2B9AE7-D0E6-4361-8167-74135519EF54}" type="presParOf" srcId="{E1AD40C1-B2C0-4464-A273-53E1E475457B}" destId="{92B73D13-5A9A-402E-8B0D-D8BFC9D7C3D1}" srcOrd="1" destOrd="0" presId="urn:microsoft.com/office/officeart/2005/8/layout/list1"/>
    <dgm:cxn modelId="{276DCAF3-7E57-4C8B-87D8-D23F3571EBDD}" type="presParOf" srcId="{A26B3C32-AA0F-480C-B129-D4537CB48C22}" destId="{2FEB6661-924F-4C5D-A1BE-3AA9BC2B381A}" srcOrd="9" destOrd="0" presId="urn:microsoft.com/office/officeart/2005/8/layout/list1"/>
    <dgm:cxn modelId="{AE327151-E5EA-41FF-ACB2-00DD432F56FA}" type="presParOf" srcId="{A26B3C32-AA0F-480C-B129-D4537CB48C22}" destId="{69A61E99-466F-4B85-8489-1FB0BFE1E643}" srcOrd="10" destOrd="0" presId="urn:microsoft.com/office/officeart/2005/8/layout/list1"/>
    <dgm:cxn modelId="{8BC9AD8D-A345-420B-A24E-B60E04CDF57C}" type="presParOf" srcId="{A26B3C32-AA0F-480C-B129-D4537CB48C22}" destId="{CA051297-040E-4422-AE39-107B80209058}" srcOrd="11" destOrd="0" presId="urn:microsoft.com/office/officeart/2005/8/layout/list1"/>
    <dgm:cxn modelId="{F227251D-0BEF-401F-9A44-C8AC3649B1C1}" type="presParOf" srcId="{A26B3C32-AA0F-480C-B129-D4537CB48C22}" destId="{C6DFFC26-66F5-4B59-8084-C621FE74F7F2}" srcOrd="12" destOrd="0" presId="urn:microsoft.com/office/officeart/2005/8/layout/list1"/>
    <dgm:cxn modelId="{5F10CEA2-08BC-4B41-9763-1B76767F77CC}" type="presParOf" srcId="{C6DFFC26-66F5-4B59-8084-C621FE74F7F2}" destId="{5436FFBB-3A47-47AD-A2C4-9E21992EB972}" srcOrd="0" destOrd="0" presId="urn:microsoft.com/office/officeart/2005/8/layout/list1"/>
    <dgm:cxn modelId="{DDAC5727-B4B3-4484-AB67-17500190C4A9}" type="presParOf" srcId="{C6DFFC26-66F5-4B59-8084-C621FE74F7F2}" destId="{18C520B1-3C96-49E6-8585-9AEED8ECC5C0}" srcOrd="1" destOrd="0" presId="urn:microsoft.com/office/officeart/2005/8/layout/list1"/>
    <dgm:cxn modelId="{0C31DB48-FB79-44A2-82DE-E0441775BB9D}" type="presParOf" srcId="{A26B3C32-AA0F-480C-B129-D4537CB48C22}" destId="{D516BCD2-7B41-4394-8211-5B167B5D0326}" srcOrd="13" destOrd="0" presId="urn:microsoft.com/office/officeart/2005/8/layout/list1"/>
    <dgm:cxn modelId="{4F70DA1A-9491-47DE-B199-9116F057C6F3}" type="presParOf" srcId="{A26B3C32-AA0F-480C-B129-D4537CB48C22}" destId="{FAFBC64C-E7CC-4F23-9C9A-1FD9BD7B6A0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0B989D-DB4E-4BA3-8B65-5B6610757CA7}" type="doc">
      <dgm:prSet loTypeId="urn:microsoft.com/office/officeart/2018/2/layout/IconLabelList" loCatId="icon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6B57C24-77AE-4A7A-9EC1-468DADDF40B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dirty="0" err="1"/>
            <a:t>Goed</a:t>
          </a:r>
          <a:endParaRPr lang="en-US" dirty="0"/>
        </a:p>
      </dgm:t>
    </dgm:pt>
    <dgm:pt modelId="{4A7754DA-4F2B-4EB0-9FB2-019857DB1559}" type="parTrans" cxnId="{999D421B-802D-4C72-8EC4-495DF9E7799E}">
      <dgm:prSet/>
      <dgm:spPr/>
      <dgm:t>
        <a:bodyPr/>
        <a:lstStyle/>
        <a:p>
          <a:endParaRPr lang="en-US"/>
        </a:p>
      </dgm:t>
    </dgm:pt>
    <dgm:pt modelId="{6EF02D3F-FA76-4363-84F9-EE0C31716E0A}" type="sibTrans" cxnId="{999D421B-802D-4C72-8EC4-495DF9E7799E}">
      <dgm:prSet/>
      <dgm:spPr/>
      <dgm:t>
        <a:bodyPr/>
        <a:lstStyle/>
        <a:p>
          <a:endParaRPr lang="en-US"/>
        </a:p>
      </dgm:t>
    </dgm:pt>
    <dgm:pt modelId="{0385D704-7FAB-41F0-9886-1D06248E698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Slecht</a:t>
          </a:r>
          <a:endParaRPr lang="en-US"/>
        </a:p>
      </dgm:t>
    </dgm:pt>
    <dgm:pt modelId="{F962402F-3DBB-4AB5-A31F-CB62BD7331B5}" type="parTrans" cxnId="{95E0137A-1479-49C8-AC40-B5CBABB67C8B}">
      <dgm:prSet/>
      <dgm:spPr/>
      <dgm:t>
        <a:bodyPr/>
        <a:lstStyle/>
        <a:p>
          <a:endParaRPr lang="en-US"/>
        </a:p>
      </dgm:t>
    </dgm:pt>
    <dgm:pt modelId="{1585BE6E-E812-4CD6-B30C-A3333387A1E2}" type="sibTrans" cxnId="{95E0137A-1479-49C8-AC40-B5CBABB67C8B}">
      <dgm:prSet/>
      <dgm:spPr/>
      <dgm:t>
        <a:bodyPr/>
        <a:lstStyle/>
        <a:p>
          <a:endParaRPr lang="en-US"/>
        </a:p>
      </dgm:t>
    </dgm:pt>
    <dgm:pt modelId="{283687CA-337C-46CB-A04F-02ED5D46D9BD}" type="pres">
      <dgm:prSet presAssocID="{790B989D-DB4E-4BA3-8B65-5B6610757CA7}" presName="root" presStyleCnt="0">
        <dgm:presLayoutVars>
          <dgm:dir/>
          <dgm:resizeHandles val="exact"/>
        </dgm:presLayoutVars>
      </dgm:prSet>
      <dgm:spPr/>
    </dgm:pt>
    <dgm:pt modelId="{20875CE3-630C-4BE0-A35B-9DA2BCF6D8E2}" type="pres">
      <dgm:prSet presAssocID="{46B57C24-77AE-4A7A-9EC1-468DADDF40BE}" presName="compNode" presStyleCnt="0"/>
      <dgm:spPr/>
    </dgm:pt>
    <dgm:pt modelId="{3AB37D11-6DA2-4935-BC49-522A802A2A0F}" type="pres">
      <dgm:prSet presAssocID="{46B57C24-77AE-4A7A-9EC1-468DADDF40B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 with solid fill"/>
        </a:ext>
      </dgm:extLst>
    </dgm:pt>
    <dgm:pt modelId="{40170257-5C93-4E8D-9F6D-57DF0AF14CD4}" type="pres">
      <dgm:prSet presAssocID="{46B57C24-77AE-4A7A-9EC1-468DADDF40BE}" presName="spaceRect" presStyleCnt="0"/>
      <dgm:spPr/>
    </dgm:pt>
    <dgm:pt modelId="{6EAED459-1EF7-4BB9-B4EB-B3A160341F50}" type="pres">
      <dgm:prSet presAssocID="{46B57C24-77AE-4A7A-9EC1-468DADDF40BE}" presName="textRect" presStyleLbl="revTx" presStyleIdx="0" presStyleCnt="2">
        <dgm:presLayoutVars>
          <dgm:chMax val="1"/>
          <dgm:chPref val="1"/>
        </dgm:presLayoutVars>
      </dgm:prSet>
      <dgm:spPr/>
    </dgm:pt>
    <dgm:pt modelId="{61F3D319-2586-41DC-A645-38D6BEC334F1}" type="pres">
      <dgm:prSet presAssocID="{6EF02D3F-FA76-4363-84F9-EE0C31716E0A}" presName="sibTrans" presStyleCnt="0"/>
      <dgm:spPr/>
    </dgm:pt>
    <dgm:pt modelId="{90E32F13-8F7A-4943-95C8-3DC9C86EAB36}" type="pres">
      <dgm:prSet presAssocID="{0385D704-7FAB-41F0-9886-1D06248E698C}" presName="compNode" presStyleCnt="0"/>
      <dgm:spPr/>
    </dgm:pt>
    <dgm:pt modelId="{C83A98BA-0711-4AB3-BFFC-E572CCDB3128}" type="pres">
      <dgm:prSet presAssocID="{0385D704-7FAB-41F0-9886-1D06248E698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Down with solid fill"/>
        </a:ext>
      </dgm:extLst>
    </dgm:pt>
    <dgm:pt modelId="{46C43796-4FDF-4CAD-BBC5-34DFC47E5698}" type="pres">
      <dgm:prSet presAssocID="{0385D704-7FAB-41F0-9886-1D06248E698C}" presName="spaceRect" presStyleCnt="0"/>
      <dgm:spPr/>
    </dgm:pt>
    <dgm:pt modelId="{F69639EC-2EA7-4DD4-809D-B9A10292EB50}" type="pres">
      <dgm:prSet presAssocID="{0385D704-7FAB-41F0-9886-1D06248E698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99D421B-802D-4C72-8EC4-495DF9E7799E}" srcId="{790B989D-DB4E-4BA3-8B65-5B6610757CA7}" destId="{46B57C24-77AE-4A7A-9EC1-468DADDF40BE}" srcOrd="0" destOrd="0" parTransId="{4A7754DA-4F2B-4EB0-9FB2-019857DB1559}" sibTransId="{6EF02D3F-FA76-4363-84F9-EE0C31716E0A}"/>
    <dgm:cxn modelId="{95E0137A-1479-49C8-AC40-B5CBABB67C8B}" srcId="{790B989D-DB4E-4BA3-8B65-5B6610757CA7}" destId="{0385D704-7FAB-41F0-9886-1D06248E698C}" srcOrd="1" destOrd="0" parTransId="{F962402F-3DBB-4AB5-A31F-CB62BD7331B5}" sibTransId="{1585BE6E-E812-4CD6-B30C-A3333387A1E2}"/>
    <dgm:cxn modelId="{44C75BAD-B4F9-4856-ABA7-C1412101B6D7}" type="presOf" srcId="{0385D704-7FAB-41F0-9886-1D06248E698C}" destId="{F69639EC-2EA7-4DD4-809D-B9A10292EB50}" srcOrd="0" destOrd="0" presId="urn:microsoft.com/office/officeart/2018/2/layout/IconLabelList"/>
    <dgm:cxn modelId="{E895BADD-04F3-418F-9BE5-35EC5D0B7B37}" type="presOf" srcId="{790B989D-DB4E-4BA3-8B65-5B6610757CA7}" destId="{283687CA-337C-46CB-A04F-02ED5D46D9BD}" srcOrd="0" destOrd="0" presId="urn:microsoft.com/office/officeart/2018/2/layout/IconLabelList"/>
    <dgm:cxn modelId="{ABFEAFEA-49FD-4D8F-9AC4-95FF99046654}" type="presOf" srcId="{46B57C24-77AE-4A7A-9EC1-468DADDF40BE}" destId="{6EAED459-1EF7-4BB9-B4EB-B3A160341F50}" srcOrd="0" destOrd="0" presId="urn:microsoft.com/office/officeart/2018/2/layout/IconLabelList"/>
    <dgm:cxn modelId="{11A1F148-356C-45AB-82A6-5DF4EB8844AC}" type="presParOf" srcId="{283687CA-337C-46CB-A04F-02ED5D46D9BD}" destId="{20875CE3-630C-4BE0-A35B-9DA2BCF6D8E2}" srcOrd="0" destOrd="0" presId="urn:microsoft.com/office/officeart/2018/2/layout/IconLabelList"/>
    <dgm:cxn modelId="{935B1B67-5E94-4CF6-A9FB-B6CF144C62E4}" type="presParOf" srcId="{20875CE3-630C-4BE0-A35B-9DA2BCF6D8E2}" destId="{3AB37D11-6DA2-4935-BC49-522A802A2A0F}" srcOrd="0" destOrd="0" presId="urn:microsoft.com/office/officeart/2018/2/layout/IconLabelList"/>
    <dgm:cxn modelId="{AAFC6AD0-2E32-4BC3-9CCE-88B66C9FB744}" type="presParOf" srcId="{20875CE3-630C-4BE0-A35B-9DA2BCF6D8E2}" destId="{40170257-5C93-4E8D-9F6D-57DF0AF14CD4}" srcOrd="1" destOrd="0" presId="urn:microsoft.com/office/officeart/2018/2/layout/IconLabelList"/>
    <dgm:cxn modelId="{49E0B686-7F73-40F3-8290-94FF4D580CEB}" type="presParOf" srcId="{20875CE3-630C-4BE0-A35B-9DA2BCF6D8E2}" destId="{6EAED459-1EF7-4BB9-B4EB-B3A160341F50}" srcOrd="2" destOrd="0" presId="urn:microsoft.com/office/officeart/2018/2/layout/IconLabelList"/>
    <dgm:cxn modelId="{2A1BAF7E-A855-4883-8A5C-5A589C80971A}" type="presParOf" srcId="{283687CA-337C-46CB-A04F-02ED5D46D9BD}" destId="{61F3D319-2586-41DC-A645-38D6BEC334F1}" srcOrd="1" destOrd="0" presId="urn:microsoft.com/office/officeart/2018/2/layout/IconLabelList"/>
    <dgm:cxn modelId="{921327D2-2746-4D0B-9901-4FE13B68E8A5}" type="presParOf" srcId="{283687CA-337C-46CB-A04F-02ED5D46D9BD}" destId="{90E32F13-8F7A-4943-95C8-3DC9C86EAB36}" srcOrd="2" destOrd="0" presId="urn:microsoft.com/office/officeart/2018/2/layout/IconLabelList"/>
    <dgm:cxn modelId="{BA7B0459-D965-4353-A6CD-FB7AD3709BB4}" type="presParOf" srcId="{90E32F13-8F7A-4943-95C8-3DC9C86EAB36}" destId="{C83A98BA-0711-4AB3-BFFC-E572CCDB3128}" srcOrd="0" destOrd="0" presId="urn:microsoft.com/office/officeart/2018/2/layout/IconLabelList"/>
    <dgm:cxn modelId="{2D029C87-08FA-4EE9-9BFA-99AFCC12D706}" type="presParOf" srcId="{90E32F13-8F7A-4943-95C8-3DC9C86EAB36}" destId="{46C43796-4FDF-4CAD-BBC5-34DFC47E5698}" srcOrd="1" destOrd="0" presId="urn:microsoft.com/office/officeart/2018/2/layout/IconLabelList"/>
    <dgm:cxn modelId="{611BC309-AB9A-496E-A514-7F3AFAA3DA8C}" type="presParOf" srcId="{90E32F13-8F7A-4943-95C8-3DC9C86EAB36}" destId="{F69639EC-2EA7-4DD4-809D-B9A10292EB5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85168-268D-4562-A831-9704CB2F8076}">
      <dsp:nvSpPr>
        <dsp:cNvPr id="0" name=""/>
        <dsp:cNvSpPr/>
      </dsp:nvSpPr>
      <dsp:spPr>
        <a:xfrm>
          <a:off x="0" y="408786"/>
          <a:ext cx="5614987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3410E-6AF6-435F-88A3-3BFD818A7ACE}">
      <dsp:nvSpPr>
        <dsp:cNvPr id="0" name=""/>
        <dsp:cNvSpPr/>
      </dsp:nvSpPr>
      <dsp:spPr>
        <a:xfrm>
          <a:off x="280749" y="10266"/>
          <a:ext cx="3930490" cy="797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Unity</a:t>
          </a:r>
          <a:endParaRPr lang="en-US" sz="2700" kern="1200"/>
        </a:p>
      </dsp:txBody>
      <dsp:txXfrm>
        <a:off x="319657" y="49174"/>
        <a:ext cx="3852674" cy="719224"/>
      </dsp:txXfrm>
    </dsp:sp>
    <dsp:sp modelId="{21CF0F48-E13A-4AD0-BADA-4472EA8968CF}">
      <dsp:nvSpPr>
        <dsp:cNvPr id="0" name=""/>
        <dsp:cNvSpPr/>
      </dsp:nvSpPr>
      <dsp:spPr>
        <a:xfrm>
          <a:off x="0" y="1633506"/>
          <a:ext cx="5614987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-343741"/>
              <a:satOff val="-4006"/>
              <a:lumOff val="-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B8FC77-3F19-4520-AA52-B2D393AAF6E7}">
      <dsp:nvSpPr>
        <dsp:cNvPr id="0" name=""/>
        <dsp:cNvSpPr/>
      </dsp:nvSpPr>
      <dsp:spPr>
        <a:xfrm>
          <a:off x="280749" y="1234986"/>
          <a:ext cx="3930490" cy="797040"/>
        </a:xfrm>
        <a:prstGeom prst="roundRect">
          <a:avLst/>
        </a:prstGeom>
        <a:solidFill>
          <a:schemeClr val="accent5">
            <a:hueOff val="-343741"/>
            <a:satOff val="-4006"/>
            <a:lumOff val="-71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Blender</a:t>
          </a:r>
          <a:endParaRPr lang="en-US" sz="2700" kern="1200"/>
        </a:p>
      </dsp:txBody>
      <dsp:txXfrm>
        <a:off x="319657" y="1273894"/>
        <a:ext cx="3852674" cy="719224"/>
      </dsp:txXfrm>
    </dsp:sp>
    <dsp:sp modelId="{69A61E99-466F-4B85-8489-1FB0BFE1E643}">
      <dsp:nvSpPr>
        <dsp:cNvPr id="0" name=""/>
        <dsp:cNvSpPr/>
      </dsp:nvSpPr>
      <dsp:spPr>
        <a:xfrm>
          <a:off x="0" y="2858226"/>
          <a:ext cx="5614987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-687482"/>
              <a:satOff val="-8011"/>
              <a:lumOff val="-1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B73D13-5A9A-402E-8B0D-D8BFC9D7C3D1}">
      <dsp:nvSpPr>
        <dsp:cNvPr id="0" name=""/>
        <dsp:cNvSpPr/>
      </dsp:nvSpPr>
      <dsp:spPr>
        <a:xfrm>
          <a:off x="280749" y="2459706"/>
          <a:ext cx="3930490" cy="797040"/>
        </a:xfrm>
        <a:prstGeom prst="roundRect">
          <a:avLst/>
        </a:prstGeom>
        <a:solidFill>
          <a:schemeClr val="accent5">
            <a:hueOff val="-687482"/>
            <a:satOff val="-8011"/>
            <a:lumOff val="-143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Teamwork</a:t>
          </a:r>
          <a:endParaRPr lang="en-US" sz="2700" kern="1200" dirty="0"/>
        </a:p>
      </dsp:txBody>
      <dsp:txXfrm>
        <a:off x="319657" y="2498614"/>
        <a:ext cx="3852674" cy="719224"/>
      </dsp:txXfrm>
    </dsp:sp>
    <dsp:sp modelId="{FAFBC64C-E7CC-4F23-9C9A-1FD9BD7B6A00}">
      <dsp:nvSpPr>
        <dsp:cNvPr id="0" name=""/>
        <dsp:cNvSpPr/>
      </dsp:nvSpPr>
      <dsp:spPr>
        <a:xfrm>
          <a:off x="0" y="4082946"/>
          <a:ext cx="5614987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-1031223"/>
              <a:satOff val="-12017"/>
              <a:lumOff val="-21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C520B1-3C96-49E6-8585-9AEED8ECC5C0}">
      <dsp:nvSpPr>
        <dsp:cNvPr id="0" name=""/>
        <dsp:cNvSpPr/>
      </dsp:nvSpPr>
      <dsp:spPr>
        <a:xfrm>
          <a:off x="280749" y="3684426"/>
          <a:ext cx="3930490" cy="797040"/>
        </a:xfrm>
        <a:prstGeom prst="roundRect">
          <a:avLst/>
        </a:prstGeom>
        <a:solidFill>
          <a:schemeClr val="accent5">
            <a:hueOff val="-1031223"/>
            <a:satOff val="-12017"/>
            <a:lumOff val="-21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Git/Trello</a:t>
          </a:r>
        </a:p>
      </dsp:txBody>
      <dsp:txXfrm>
        <a:off x="319657" y="3723334"/>
        <a:ext cx="3852674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37D11-6DA2-4935-BC49-522A802A2A0F}">
      <dsp:nvSpPr>
        <dsp:cNvPr id="0" name=""/>
        <dsp:cNvSpPr/>
      </dsp:nvSpPr>
      <dsp:spPr>
        <a:xfrm>
          <a:off x="1155223" y="593102"/>
          <a:ext cx="1837687" cy="1837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ED459-1EF7-4BB9-B4EB-B3A160341F50}">
      <dsp:nvSpPr>
        <dsp:cNvPr id="0" name=""/>
        <dsp:cNvSpPr/>
      </dsp:nvSpPr>
      <dsp:spPr>
        <a:xfrm>
          <a:off x="32192" y="2882378"/>
          <a:ext cx="408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b="0" i="0" kern="1200" dirty="0" err="1"/>
            <a:t>Goed</a:t>
          </a:r>
          <a:endParaRPr lang="en-US" sz="4600" kern="1200" dirty="0"/>
        </a:p>
      </dsp:txBody>
      <dsp:txXfrm>
        <a:off x="32192" y="2882378"/>
        <a:ext cx="4083750" cy="720000"/>
      </dsp:txXfrm>
    </dsp:sp>
    <dsp:sp modelId="{C83A98BA-0711-4AB3-BFFC-E572CCDB3128}">
      <dsp:nvSpPr>
        <dsp:cNvPr id="0" name=""/>
        <dsp:cNvSpPr/>
      </dsp:nvSpPr>
      <dsp:spPr>
        <a:xfrm>
          <a:off x="5953629" y="593102"/>
          <a:ext cx="1837687" cy="1837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639EC-2EA7-4DD4-809D-B9A10292EB50}">
      <dsp:nvSpPr>
        <dsp:cNvPr id="0" name=""/>
        <dsp:cNvSpPr/>
      </dsp:nvSpPr>
      <dsp:spPr>
        <a:xfrm>
          <a:off x="4830598" y="2882378"/>
          <a:ext cx="408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b="0" i="0" kern="1200"/>
            <a:t>Slecht</a:t>
          </a:r>
          <a:endParaRPr lang="en-US" sz="4600" kern="1200"/>
        </a:p>
      </dsp:txBody>
      <dsp:txXfrm>
        <a:off x="4830598" y="2882378"/>
        <a:ext cx="408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3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58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8725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91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21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06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5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6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4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4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5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5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4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34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Blue and orange gradient with arrows">
            <a:extLst>
              <a:ext uri="{FF2B5EF4-FFF2-40B4-BE49-F238E27FC236}">
                <a16:creationId xmlns:a16="http://schemas.microsoft.com/office/drawing/2014/main" id="{B40838AE-491A-6240-05DC-26590B8053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D16A6E-865B-4A08-899E-F09DEDC8E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9388" y="4907629"/>
            <a:ext cx="3212386" cy="1185353"/>
          </a:xfrm>
        </p:spPr>
        <p:txBody>
          <a:bodyPr anchor="ctr">
            <a:normAutofit/>
          </a:bodyPr>
          <a:lstStyle/>
          <a:p>
            <a:r>
              <a:rPr lang="en-GB" sz="2600" dirty="0"/>
              <a:t>2e sprint review</a:t>
            </a:r>
            <a:endParaRPr lang="en-NL" sz="2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8D1A6-3C14-41D4-8882-3094D779F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3912" y="4907629"/>
            <a:ext cx="2228641" cy="1185353"/>
          </a:xfrm>
        </p:spPr>
        <p:txBody>
          <a:bodyPr anchor="ctr">
            <a:normAutofit/>
          </a:bodyPr>
          <a:lstStyle/>
          <a:p>
            <a:r>
              <a:rPr lang="en-GB" sz="1700" dirty="0" err="1"/>
              <a:t>Groep</a:t>
            </a:r>
            <a:r>
              <a:rPr lang="en-GB" sz="1700" dirty="0"/>
              <a:t>: Brayden Bos, Bram de Vries, Jah </a:t>
            </a:r>
            <a:r>
              <a:rPr lang="en-GB" sz="1700" dirty="0" err="1"/>
              <a:t>Sanches</a:t>
            </a:r>
            <a:endParaRPr lang="en-NL" sz="1700" dirty="0"/>
          </a:p>
        </p:txBody>
      </p:sp>
    </p:spTree>
    <p:extLst>
      <p:ext uri="{BB962C8B-B14F-4D97-AF65-F5344CB8AC3E}">
        <p14:creationId xmlns:p14="http://schemas.microsoft.com/office/powerpoint/2010/main" val="273077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D11C3-099B-4039-9208-28E411C1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rgbClr val="F2F2F2"/>
                </a:solidFill>
              </a:rPr>
              <a:t>inleiding</a:t>
            </a:r>
            <a:endParaRPr lang="en-NL">
              <a:solidFill>
                <a:srgbClr val="F2F2F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4F2054-E77D-C923-C88E-BC83579427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551421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4228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66AC9-8AB1-4672-8592-E33A97FC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GB" dirty="0"/>
              <a:t>Unity</a:t>
            </a:r>
            <a:endParaRPr lang="en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1CF8E8-3809-4B79-ADEA-57B77FFFE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AC78ED9A-A000-47CC-824F-C8C0CC5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373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oy figurine on a green surface&#10;&#10;Description automatically generated with medium confidence">
            <a:extLst>
              <a:ext uri="{FF2B5EF4-FFF2-40B4-BE49-F238E27FC236}">
                <a16:creationId xmlns:a16="http://schemas.microsoft.com/office/drawing/2014/main" id="{07773FF7-CC9C-45E5-8205-0F66D6DA67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98" r="50874" b="1"/>
          <a:stretch/>
        </p:blipFill>
        <p:spPr>
          <a:xfrm>
            <a:off x="6902956" y="806365"/>
            <a:ext cx="4479038" cy="5095720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15158EE-2B51-42AF-83FF-5560D5B86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14622-AC6E-4946-8783-34400D9F4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en-GB" dirty="0"/>
              <a:t>New Camera System</a:t>
            </a:r>
          </a:p>
          <a:p>
            <a:r>
              <a:rPr lang="en-GB" dirty="0"/>
              <a:t>Animation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2686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B66034-6DEA-47E6-89D5-1FD7E4BA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Blender</a:t>
            </a:r>
            <a:endParaRPr lang="en-NL">
              <a:solidFill>
                <a:srgbClr val="EBEBEB"/>
              </a:solidFill>
            </a:endParaRPr>
          </a:p>
        </p:txBody>
      </p:sp>
      <p:sp>
        <p:nvSpPr>
          <p:cNvPr id="19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21" name="Graphic 6" descr="Palette">
            <a:extLst>
              <a:ext uri="{FF2B5EF4-FFF2-40B4-BE49-F238E27FC236}">
                <a16:creationId xmlns:a16="http://schemas.microsoft.com/office/drawing/2014/main" id="{A0FFC778-BB95-6442-8C57-D9F0F6C82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22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FB28C-451E-43BA-ABD0-D1F58651F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EBEBEB"/>
                </a:solidFill>
              </a:rPr>
              <a:t>TEX</a:t>
            </a:r>
          </a:p>
          <a:p>
            <a:r>
              <a:rPr lang="en-GB" dirty="0">
                <a:solidFill>
                  <a:srgbClr val="EBEBEB"/>
                </a:solidFill>
              </a:rPr>
              <a:t>MAT</a:t>
            </a:r>
          </a:p>
          <a:p>
            <a:r>
              <a:rPr lang="en-GB" dirty="0">
                <a:solidFill>
                  <a:srgbClr val="EBEBEB"/>
                </a:solidFill>
              </a:rPr>
              <a:t>Animations</a:t>
            </a:r>
            <a:endParaRPr lang="en-NL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191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2272-12AD-4F99-9129-5F9174B2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Teamwork</a:t>
            </a:r>
            <a:endParaRPr lang="en-N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918DB3-ECC8-F8E9-3C9B-CF9B56E0E3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188401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218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 descr="Cathedral ceiling in yellow sunlight design">
            <a:extLst>
              <a:ext uri="{FF2B5EF4-FFF2-40B4-BE49-F238E27FC236}">
                <a16:creationId xmlns:a16="http://schemas.microsoft.com/office/drawing/2014/main" id="{934BD942-9657-5F33-6F93-E02349525E1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1DBBB7-7071-4C30-A0B6-C7089E11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Git/</a:t>
            </a:r>
            <a:r>
              <a:rPr lang="en-US" sz="7200" dirty="0" err="1"/>
              <a:t>Trell</a:t>
            </a:r>
            <a:endParaRPr lang="en-US" sz="7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9252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Geel vraagteken">
            <a:extLst>
              <a:ext uri="{FF2B5EF4-FFF2-40B4-BE49-F238E27FC236}">
                <a16:creationId xmlns:a16="http://schemas.microsoft.com/office/drawing/2014/main" id="{A7E5D89A-B183-664F-6428-5093DD2CB0A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278" r="-1" b="24092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1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314D2-494F-485D-BDEF-B2881AFD6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rgbClr val="EBEBEB"/>
                </a:solidFill>
              </a:rPr>
              <a:t>Vragen</a:t>
            </a:r>
            <a:r>
              <a:rPr lang="en-US" sz="4800" dirty="0">
                <a:solidFill>
                  <a:srgbClr val="EBEBEB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7705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3">
      <a:dk1>
        <a:sysClr val="windowText" lastClr="000000"/>
      </a:dk1>
      <a:lt1>
        <a:srgbClr val="E5E5E5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37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2e sprint review</vt:lpstr>
      <vt:lpstr>inleiding</vt:lpstr>
      <vt:lpstr>Unity</vt:lpstr>
      <vt:lpstr>Blender</vt:lpstr>
      <vt:lpstr>Teamwork</vt:lpstr>
      <vt:lpstr>Git/Trell</vt:lpstr>
      <vt:lpstr>Vragen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2e sprint review</dc:title>
  <dc:creator>Brayden Bos</dc:creator>
  <cp:lastModifiedBy>Brayden Bos</cp:lastModifiedBy>
  <cp:revision>2</cp:revision>
  <dcterms:created xsi:type="dcterms:W3CDTF">2022-03-30T19:22:18Z</dcterms:created>
  <dcterms:modified xsi:type="dcterms:W3CDTF">2022-03-31T11:06:56Z</dcterms:modified>
</cp:coreProperties>
</file>