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C4CC-16ED-4897-B60C-3C47280F10A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F8E8C7-EAC6-4F50-B168-65E87D312F5B}">
      <dgm:prSet/>
      <dgm:spPr/>
      <dgm:t>
        <a:bodyPr/>
        <a:lstStyle/>
        <a:p>
          <a:r>
            <a:rPr lang="en-GB" b="0" i="0" dirty="0"/>
            <a:t>Mechanic</a:t>
          </a:r>
          <a:endParaRPr lang="en-US" dirty="0"/>
        </a:p>
      </dgm:t>
    </dgm:pt>
    <dgm:pt modelId="{BDFB5DBA-0FC6-485D-9631-3C48D2ADBDAD}" type="parTrans" cxnId="{B4E366A1-78D4-4BAA-B092-1200DC0598AC}">
      <dgm:prSet/>
      <dgm:spPr/>
      <dgm:t>
        <a:bodyPr/>
        <a:lstStyle/>
        <a:p>
          <a:endParaRPr lang="en-US"/>
        </a:p>
      </dgm:t>
    </dgm:pt>
    <dgm:pt modelId="{2F4126FC-FDCA-4F27-BE32-26C6C4879485}" type="sibTrans" cxnId="{B4E366A1-78D4-4BAA-B092-1200DC0598AC}">
      <dgm:prSet/>
      <dgm:spPr/>
      <dgm:t>
        <a:bodyPr/>
        <a:lstStyle/>
        <a:p>
          <a:endParaRPr lang="en-US"/>
        </a:p>
      </dgm:t>
    </dgm:pt>
    <dgm:pt modelId="{379216A5-6B99-450F-9CD7-63C3597B635C}">
      <dgm:prSet/>
      <dgm:spPr/>
      <dgm:t>
        <a:bodyPr/>
        <a:lstStyle/>
        <a:p>
          <a:r>
            <a:rPr lang="en-GB" b="0" i="0" dirty="0"/>
            <a:t>Blender</a:t>
          </a:r>
          <a:endParaRPr lang="en-US" dirty="0"/>
        </a:p>
      </dgm:t>
    </dgm:pt>
    <dgm:pt modelId="{280CFC9E-5D3D-41F5-868C-46F1AD00419E}" type="parTrans" cxnId="{FD1DC422-CE59-4BB7-8E4B-3FF275750179}">
      <dgm:prSet/>
      <dgm:spPr/>
      <dgm:t>
        <a:bodyPr/>
        <a:lstStyle/>
        <a:p>
          <a:endParaRPr lang="en-US"/>
        </a:p>
      </dgm:t>
    </dgm:pt>
    <dgm:pt modelId="{ED7D08B6-0AC4-412E-9EE2-19C6A7132DED}" type="sibTrans" cxnId="{FD1DC422-CE59-4BB7-8E4B-3FF275750179}">
      <dgm:prSet/>
      <dgm:spPr/>
      <dgm:t>
        <a:bodyPr/>
        <a:lstStyle/>
        <a:p>
          <a:endParaRPr lang="en-US"/>
        </a:p>
      </dgm:t>
    </dgm:pt>
    <dgm:pt modelId="{921E89A3-5D70-400C-A5F0-4AFAAAB617CD}">
      <dgm:prSet/>
      <dgm:spPr/>
      <dgm:t>
        <a:bodyPr/>
        <a:lstStyle/>
        <a:p>
          <a:r>
            <a:rPr lang="en-GB" b="0" i="0" dirty="0"/>
            <a:t>Unity</a:t>
          </a:r>
          <a:endParaRPr lang="en-US" dirty="0"/>
        </a:p>
      </dgm:t>
    </dgm:pt>
    <dgm:pt modelId="{F8D94082-279B-4BD1-811C-C9B1E0687391}" type="parTrans" cxnId="{3411765F-6507-4781-BC8D-D669E459EBC6}">
      <dgm:prSet/>
      <dgm:spPr/>
      <dgm:t>
        <a:bodyPr/>
        <a:lstStyle/>
        <a:p>
          <a:endParaRPr lang="en-US"/>
        </a:p>
      </dgm:t>
    </dgm:pt>
    <dgm:pt modelId="{DEA5E17E-E313-4378-9F5C-528475F744D0}" type="sibTrans" cxnId="{3411765F-6507-4781-BC8D-D669E459EBC6}">
      <dgm:prSet/>
      <dgm:spPr/>
      <dgm:t>
        <a:bodyPr/>
        <a:lstStyle/>
        <a:p>
          <a:endParaRPr lang="en-US"/>
        </a:p>
      </dgm:t>
    </dgm:pt>
    <dgm:pt modelId="{A5FD7BD6-ABEA-4938-B9CC-321661C799D1}">
      <dgm:prSet/>
      <dgm:spPr/>
      <dgm:t>
        <a:bodyPr/>
        <a:lstStyle/>
        <a:p>
          <a:r>
            <a:rPr lang="en-GB" b="0" i="0" dirty="0"/>
            <a:t>C#</a:t>
          </a:r>
          <a:endParaRPr lang="en-US" dirty="0"/>
        </a:p>
      </dgm:t>
    </dgm:pt>
    <dgm:pt modelId="{948AF829-755C-4110-A1CA-38A2C69A22E1}" type="parTrans" cxnId="{53BD77C5-2244-4F53-9130-194EF00C0634}">
      <dgm:prSet/>
      <dgm:spPr/>
      <dgm:t>
        <a:bodyPr/>
        <a:lstStyle/>
        <a:p>
          <a:endParaRPr lang="en-US"/>
        </a:p>
      </dgm:t>
    </dgm:pt>
    <dgm:pt modelId="{91DDFCB0-5446-485E-AEFF-8D42F6402FE8}" type="sibTrans" cxnId="{53BD77C5-2244-4F53-9130-194EF00C0634}">
      <dgm:prSet/>
      <dgm:spPr/>
      <dgm:t>
        <a:bodyPr/>
        <a:lstStyle/>
        <a:p>
          <a:endParaRPr lang="en-US"/>
        </a:p>
      </dgm:t>
    </dgm:pt>
    <dgm:pt modelId="{33FE7B30-D701-41CC-A264-87B3CC8C60B8}">
      <dgm:prSet/>
      <dgm:spPr/>
      <dgm:t>
        <a:bodyPr/>
        <a:lstStyle/>
        <a:p>
          <a:r>
            <a:rPr lang="en-GB" b="0" i="0" dirty="0" err="1"/>
            <a:t>Samenwerken</a:t>
          </a:r>
          <a:endParaRPr lang="en-US" dirty="0"/>
        </a:p>
      </dgm:t>
    </dgm:pt>
    <dgm:pt modelId="{875E3A74-002F-49CA-AD2F-8396000AF1FD}" type="parTrans" cxnId="{F8AC6613-5D96-4B91-AF50-76B490604FC7}">
      <dgm:prSet/>
      <dgm:spPr/>
      <dgm:t>
        <a:bodyPr/>
        <a:lstStyle/>
        <a:p>
          <a:endParaRPr lang="en-US"/>
        </a:p>
      </dgm:t>
    </dgm:pt>
    <dgm:pt modelId="{4B9F8799-20C9-4D3B-AAE1-964BFFE9EC7B}" type="sibTrans" cxnId="{F8AC6613-5D96-4B91-AF50-76B490604FC7}">
      <dgm:prSet/>
      <dgm:spPr/>
      <dgm:t>
        <a:bodyPr/>
        <a:lstStyle/>
        <a:p>
          <a:endParaRPr lang="en-US"/>
        </a:p>
      </dgm:t>
    </dgm:pt>
    <dgm:pt modelId="{48BC75CC-BFD0-48E4-A5DA-F77D28F30EE1}">
      <dgm:prSet/>
      <dgm:spPr/>
      <dgm:t>
        <a:bodyPr/>
        <a:lstStyle/>
        <a:p>
          <a:r>
            <a:rPr lang="en-GB" b="0" i="0" dirty="0"/>
            <a:t>Git/Trello</a:t>
          </a:r>
          <a:endParaRPr lang="en-US" dirty="0"/>
        </a:p>
      </dgm:t>
    </dgm:pt>
    <dgm:pt modelId="{CB714DAB-DCAA-4F7B-8BF2-8E815AD5B4DD}" type="parTrans" cxnId="{D1CBDC8B-C5F3-44F0-B17B-E7FE1A78C299}">
      <dgm:prSet/>
      <dgm:spPr/>
      <dgm:t>
        <a:bodyPr/>
        <a:lstStyle/>
        <a:p>
          <a:endParaRPr lang="en-US"/>
        </a:p>
      </dgm:t>
    </dgm:pt>
    <dgm:pt modelId="{423A70B8-208A-4676-91E2-18CCA3E0F4F9}" type="sibTrans" cxnId="{D1CBDC8B-C5F3-44F0-B17B-E7FE1A78C299}">
      <dgm:prSet/>
      <dgm:spPr/>
      <dgm:t>
        <a:bodyPr/>
        <a:lstStyle/>
        <a:p>
          <a:endParaRPr lang="en-US"/>
        </a:p>
      </dgm:t>
    </dgm:pt>
    <dgm:pt modelId="{D82EA871-2CCF-47EA-B581-53BE45AAE9B3}" type="pres">
      <dgm:prSet presAssocID="{6DABC4CC-16ED-4897-B60C-3C47280F10A7}" presName="diagram" presStyleCnt="0">
        <dgm:presLayoutVars>
          <dgm:dir/>
          <dgm:resizeHandles val="exact"/>
        </dgm:presLayoutVars>
      </dgm:prSet>
      <dgm:spPr/>
    </dgm:pt>
    <dgm:pt modelId="{ADAF2844-4418-484F-A2F2-689CFA32F205}" type="pres">
      <dgm:prSet presAssocID="{CDF8E8C7-EAC6-4F50-B168-65E87D312F5B}" presName="node" presStyleLbl="node1" presStyleIdx="0" presStyleCnt="6">
        <dgm:presLayoutVars>
          <dgm:bulletEnabled val="1"/>
        </dgm:presLayoutVars>
      </dgm:prSet>
      <dgm:spPr/>
    </dgm:pt>
    <dgm:pt modelId="{12A17B12-F8C0-46AC-90CB-0CB429E8751E}" type="pres">
      <dgm:prSet presAssocID="{2F4126FC-FDCA-4F27-BE32-26C6C4879485}" presName="sibTrans" presStyleCnt="0"/>
      <dgm:spPr/>
    </dgm:pt>
    <dgm:pt modelId="{0C95DCFF-1F25-497B-89CA-0F90EFB9D5F3}" type="pres">
      <dgm:prSet presAssocID="{379216A5-6B99-450F-9CD7-63C3597B635C}" presName="node" presStyleLbl="node1" presStyleIdx="1" presStyleCnt="6">
        <dgm:presLayoutVars>
          <dgm:bulletEnabled val="1"/>
        </dgm:presLayoutVars>
      </dgm:prSet>
      <dgm:spPr/>
    </dgm:pt>
    <dgm:pt modelId="{73E55562-40AC-49E9-ADBE-6FACF558FB73}" type="pres">
      <dgm:prSet presAssocID="{ED7D08B6-0AC4-412E-9EE2-19C6A7132DED}" presName="sibTrans" presStyleCnt="0"/>
      <dgm:spPr/>
    </dgm:pt>
    <dgm:pt modelId="{058C411E-2F17-4C1C-8600-598E05E36DDE}" type="pres">
      <dgm:prSet presAssocID="{921E89A3-5D70-400C-A5F0-4AFAAAB617CD}" presName="node" presStyleLbl="node1" presStyleIdx="2" presStyleCnt="6">
        <dgm:presLayoutVars>
          <dgm:bulletEnabled val="1"/>
        </dgm:presLayoutVars>
      </dgm:prSet>
      <dgm:spPr/>
    </dgm:pt>
    <dgm:pt modelId="{52FB4C93-5023-4EE1-AD7D-F8E8F0512CC2}" type="pres">
      <dgm:prSet presAssocID="{DEA5E17E-E313-4378-9F5C-528475F744D0}" presName="sibTrans" presStyleCnt="0"/>
      <dgm:spPr/>
    </dgm:pt>
    <dgm:pt modelId="{27A6AAE6-BC6B-4656-A264-11FD4A805FE6}" type="pres">
      <dgm:prSet presAssocID="{A5FD7BD6-ABEA-4938-B9CC-321661C799D1}" presName="node" presStyleLbl="node1" presStyleIdx="3" presStyleCnt="6">
        <dgm:presLayoutVars>
          <dgm:bulletEnabled val="1"/>
        </dgm:presLayoutVars>
      </dgm:prSet>
      <dgm:spPr/>
    </dgm:pt>
    <dgm:pt modelId="{B291C00A-E5AE-43F3-BE99-4B7CBAB4C62A}" type="pres">
      <dgm:prSet presAssocID="{91DDFCB0-5446-485E-AEFF-8D42F6402FE8}" presName="sibTrans" presStyleCnt="0"/>
      <dgm:spPr/>
    </dgm:pt>
    <dgm:pt modelId="{32AB72CC-A477-4E77-BCE6-CB090C17624C}" type="pres">
      <dgm:prSet presAssocID="{33FE7B30-D701-41CC-A264-87B3CC8C60B8}" presName="node" presStyleLbl="node1" presStyleIdx="4" presStyleCnt="6">
        <dgm:presLayoutVars>
          <dgm:bulletEnabled val="1"/>
        </dgm:presLayoutVars>
      </dgm:prSet>
      <dgm:spPr/>
    </dgm:pt>
    <dgm:pt modelId="{337D8804-0975-4D65-8A69-1930D9308C9C}" type="pres">
      <dgm:prSet presAssocID="{4B9F8799-20C9-4D3B-AAE1-964BFFE9EC7B}" presName="sibTrans" presStyleCnt="0"/>
      <dgm:spPr/>
    </dgm:pt>
    <dgm:pt modelId="{449D5B6B-C31F-4405-83D5-978D6DCC715B}" type="pres">
      <dgm:prSet presAssocID="{48BC75CC-BFD0-48E4-A5DA-F77D28F30EE1}" presName="node" presStyleLbl="node1" presStyleIdx="5" presStyleCnt="6">
        <dgm:presLayoutVars>
          <dgm:bulletEnabled val="1"/>
        </dgm:presLayoutVars>
      </dgm:prSet>
      <dgm:spPr/>
    </dgm:pt>
  </dgm:ptLst>
  <dgm:cxnLst>
    <dgm:cxn modelId="{F8AC6613-5D96-4B91-AF50-76B490604FC7}" srcId="{6DABC4CC-16ED-4897-B60C-3C47280F10A7}" destId="{33FE7B30-D701-41CC-A264-87B3CC8C60B8}" srcOrd="4" destOrd="0" parTransId="{875E3A74-002F-49CA-AD2F-8396000AF1FD}" sibTransId="{4B9F8799-20C9-4D3B-AAE1-964BFFE9EC7B}"/>
    <dgm:cxn modelId="{FD1DC422-CE59-4BB7-8E4B-3FF275750179}" srcId="{6DABC4CC-16ED-4897-B60C-3C47280F10A7}" destId="{379216A5-6B99-450F-9CD7-63C3597B635C}" srcOrd="1" destOrd="0" parTransId="{280CFC9E-5D3D-41F5-868C-46F1AD00419E}" sibTransId="{ED7D08B6-0AC4-412E-9EE2-19C6A7132DED}"/>
    <dgm:cxn modelId="{AC94F65C-AFB1-47B4-A2E6-4A11E9C942BA}" type="presOf" srcId="{379216A5-6B99-450F-9CD7-63C3597B635C}" destId="{0C95DCFF-1F25-497B-89CA-0F90EFB9D5F3}" srcOrd="0" destOrd="0" presId="urn:microsoft.com/office/officeart/2005/8/layout/default"/>
    <dgm:cxn modelId="{3411765F-6507-4781-BC8D-D669E459EBC6}" srcId="{6DABC4CC-16ED-4897-B60C-3C47280F10A7}" destId="{921E89A3-5D70-400C-A5F0-4AFAAAB617CD}" srcOrd="2" destOrd="0" parTransId="{F8D94082-279B-4BD1-811C-C9B1E0687391}" sibTransId="{DEA5E17E-E313-4378-9F5C-528475F744D0}"/>
    <dgm:cxn modelId="{1907BA4A-C934-4824-8CA5-5FC9F342FD96}" type="presOf" srcId="{921E89A3-5D70-400C-A5F0-4AFAAAB617CD}" destId="{058C411E-2F17-4C1C-8600-598E05E36DDE}" srcOrd="0" destOrd="0" presId="urn:microsoft.com/office/officeart/2005/8/layout/default"/>
    <dgm:cxn modelId="{8368FE4B-3C58-472A-9E8C-1665F35C358C}" type="presOf" srcId="{6DABC4CC-16ED-4897-B60C-3C47280F10A7}" destId="{D82EA871-2CCF-47EA-B581-53BE45AAE9B3}" srcOrd="0" destOrd="0" presId="urn:microsoft.com/office/officeart/2005/8/layout/default"/>
    <dgm:cxn modelId="{D1CBDC8B-C5F3-44F0-B17B-E7FE1A78C299}" srcId="{6DABC4CC-16ED-4897-B60C-3C47280F10A7}" destId="{48BC75CC-BFD0-48E4-A5DA-F77D28F30EE1}" srcOrd="5" destOrd="0" parTransId="{CB714DAB-DCAA-4F7B-8BF2-8E815AD5B4DD}" sibTransId="{423A70B8-208A-4676-91E2-18CCA3E0F4F9}"/>
    <dgm:cxn modelId="{B4E366A1-78D4-4BAA-B092-1200DC0598AC}" srcId="{6DABC4CC-16ED-4897-B60C-3C47280F10A7}" destId="{CDF8E8C7-EAC6-4F50-B168-65E87D312F5B}" srcOrd="0" destOrd="0" parTransId="{BDFB5DBA-0FC6-485D-9631-3C48D2ADBDAD}" sibTransId="{2F4126FC-FDCA-4F27-BE32-26C6C4879485}"/>
    <dgm:cxn modelId="{EBA75EB0-F35B-4E4C-876A-A768E753ECB5}" type="presOf" srcId="{A5FD7BD6-ABEA-4938-B9CC-321661C799D1}" destId="{27A6AAE6-BC6B-4656-A264-11FD4A805FE6}" srcOrd="0" destOrd="0" presId="urn:microsoft.com/office/officeart/2005/8/layout/default"/>
    <dgm:cxn modelId="{51ACFCB9-B134-4D80-8451-23D830F9525B}" type="presOf" srcId="{48BC75CC-BFD0-48E4-A5DA-F77D28F30EE1}" destId="{449D5B6B-C31F-4405-83D5-978D6DCC715B}" srcOrd="0" destOrd="0" presId="urn:microsoft.com/office/officeart/2005/8/layout/default"/>
    <dgm:cxn modelId="{53BD77C5-2244-4F53-9130-194EF00C0634}" srcId="{6DABC4CC-16ED-4897-B60C-3C47280F10A7}" destId="{A5FD7BD6-ABEA-4938-B9CC-321661C799D1}" srcOrd="3" destOrd="0" parTransId="{948AF829-755C-4110-A1CA-38A2C69A22E1}" sibTransId="{91DDFCB0-5446-485E-AEFF-8D42F6402FE8}"/>
    <dgm:cxn modelId="{870F00C9-CBBA-438F-82CB-569181587404}" type="presOf" srcId="{33FE7B30-D701-41CC-A264-87B3CC8C60B8}" destId="{32AB72CC-A477-4E77-BCE6-CB090C17624C}" srcOrd="0" destOrd="0" presId="urn:microsoft.com/office/officeart/2005/8/layout/default"/>
    <dgm:cxn modelId="{1B3DB1FB-159F-4AEE-9DDB-9D56B6CDBA86}" type="presOf" srcId="{CDF8E8C7-EAC6-4F50-B168-65E87D312F5B}" destId="{ADAF2844-4418-484F-A2F2-689CFA32F205}" srcOrd="0" destOrd="0" presId="urn:microsoft.com/office/officeart/2005/8/layout/default"/>
    <dgm:cxn modelId="{DA6F84D4-6742-4C3B-91BE-15670CE7F234}" type="presParOf" srcId="{D82EA871-2CCF-47EA-B581-53BE45AAE9B3}" destId="{ADAF2844-4418-484F-A2F2-689CFA32F205}" srcOrd="0" destOrd="0" presId="urn:microsoft.com/office/officeart/2005/8/layout/default"/>
    <dgm:cxn modelId="{758C24D2-EF95-43D4-B787-2851A986B787}" type="presParOf" srcId="{D82EA871-2CCF-47EA-B581-53BE45AAE9B3}" destId="{12A17B12-F8C0-46AC-90CB-0CB429E8751E}" srcOrd="1" destOrd="0" presId="urn:microsoft.com/office/officeart/2005/8/layout/default"/>
    <dgm:cxn modelId="{9A41FD8F-AD05-46DC-AB7C-CEB6175F28FB}" type="presParOf" srcId="{D82EA871-2CCF-47EA-B581-53BE45AAE9B3}" destId="{0C95DCFF-1F25-497B-89CA-0F90EFB9D5F3}" srcOrd="2" destOrd="0" presId="urn:microsoft.com/office/officeart/2005/8/layout/default"/>
    <dgm:cxn modelId="{2344F660-3F84-401D-A433-29E7CE91BAC7}" type="presParOf" srcId="{D82EA871-2CCF-47EA-B581-53BE45AAE9B3}" destId="{73E55562-40AC-49E9-ADBE-6FACF558FB73}" srcOrd="3" destOrd="0" presId="urn:microsoft.com/office/officeart/2005/8/layout/default"/>
    <dgm:cxn modelId="{5367A195-84EF-4520-962E-4A347C9F174F}" type="presParOf" srcId="{D82EA871-2CCF-47EA-B581-53BE45AAE9B3}" destId="{058C411E-2F17-4C1C-8600-598E05E36DDE}" srcOrd="4" destOrd="0" presId="urn:microsoft.com/office/officeart/2005/8/layout/default"/>
    <dgm:cxn modelId="{12D8C1C6-ED49-4BE4-971F-61535E14CDD1}" type="presParOf" srcId="{D82EA871-2CCF-47EA-B581-53BE45AAE9B3}" destId="{52FB4C93-5023-4EE1-AD7D-F8E8F0512CC2}" srcOrd="5" destOrd="0" presId="urn:microsoft.com/office/officeart/2005/8/layout/default"/>
    <dgm:cxn modelId="{D8EC99FE-B5B0-40F1-B395-9B23807C1D8E}" type="presParOf" srcId="{D82EA871-2CCF-47EA-B581-53BE45AAE9B3}" destId="{27A6AAE6-BC6B-4656-A264-11FD4A805FE6}" srcOrd="6" destOrd="0" presId="urn:microsoft.com/office/officeart/2005/8/layout/default"/>
    <dgm:cxn modelId="{EAEE847E-7014-408C-9A23-3CDC9E393D77}" type="presParOf" srcId="{D82EA871-2CCF-47EA-B581-53BE45AAE9B3}" destId="{B291C00A-E5AE-43F3-BE99-4B7CBAB4C62A}" srcOrd="7" destOrd="0" presId="urn:microsoft.com/office/officeart/2005/8/layout/default"/>
    <dgm:cxn modelId="{69AFB72C-52BE-47C4-B3E1-A99BDB250F7A}" type="presParOf" srcId="{D82EA871-2CCF-47EA-B581-53BE45AAE9B3}" destId="{32AB72CC-A477-4E77-BCE6-CB090C17624C}" srcOrd="8" destOrd="0" presId="urn:microsoft.com/office/officeart/2005/8/layout/default"/>
    <dgm:cxn modelId="{3834DF28-B302-4C3F-9CCD-A2B8949DAA0C}" type="presParOf" srcId="{D82EA871-2CCF-47EA-B581-53BE45AAE9B3}" destId="{337D8804-0975-4D65-8A69-1930D9308C9C}" srcOrd="9" destOrd="0" presId="urn:microsoft.com/office/officeart/2005/8/layout/default"/>
    <dgm:cxn modelId="{7AE7BA90-93B8-4EE7-9A70-B977DA1E5338}" type="presParOf" srcId="{D82EA871-2CCF-47EA-B581-53BE45AAE9B3}" destId="{449D5B6B-C31F-4405-83D5-978D6DCC715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0B989D-DB4E-4BA3-8B65-5B6610757CA7}" type="doc">
      <dgm:prSet loTypeId="urn:microsoft.com/office/officeart/2018/2/layout/IconLabel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6B57C24-77AE-4A7A-9EC1-468DADDF40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 err="1"/>
            <a:t>Goed</a:t>
          </a:r>
          <a:endParaRPr lang="en-US" dirty="0"/>
        </a:p>
      </dgm:t>
    </dgm:pt>
    <dgm:pt modelId="{4A7754DA-4F2B-4EB0-9FB2-019857DB1559}" type="parTrans" cxnId="{999D421B-802D-4C72-8EC4-495DF9E7799E}">
      <dgm:prSet/>
      <dgm:spPr/>
      <dgm:t>
        <a:bodyPr/>
        <a:lstStyle/>
        <a:p>
          <a:endParaRPr lang="en-US"/>
        </a:p>
      </dgm:t>
    </dgm:pt>
    <dgm:pt modelId="{6EF02D3F-FA76-4363-84F9-EE0C31716E0A}" type="sibTrans" cxnId="{999D421B-802D-4C72-8EC4-495DF9E7799E}">
      <dgm:prSet/>
      <dgm:spPr/>
      <dgm:t>
        <a:bodyPr/>
        <a:lstStyle/>
        <a:p>
          <a:endParaRPr lang="en-US"/>
        </a:p>
      </dgm:t>
    </dgm:pt>
    <dgm:pt modelId="{0385D704-7FAB-41F0-9886-1D06248E69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Slecht</a:t>
          </a:r>
          <a:endParaRPr lang="en-US"/>
        </a:p>
      </dgm:t>
    </dgm:pt>
    <dgm:pt modelId="{F962402F-3DBB-4AB5-A31F-CB62BD7331B5}" type="parTrans" cxnId="{95E0137A-1479-49C8-AC40-B5CBABB67C8B}">
      <dgm:prSet/>
      <dgm:spPr/>
      <dgm:t>
        <a:bodyPr/>
        <a:lstStyle/>
        <a:p>
          <a:endParaRPr lang="en-US"/>
        </a:p>
      </dgm:t>
    </dgm:pt>
    <dgm:pt modelId="{1585BE6E-E812-4CD6-B30C-A3333387A1E2}" type="sibTrans" cxnId="{95E0137A-1479-49C8-AC40-B5CBABB67C8B}">
      <dgm:prSet/>
      <dgm:spPr/>
      <dgm:t>
        <a:bodyPr/>
        <a:lstStyle/>
        <a:p>
          <a:endParaRPr lang="en-US"/>
        </a:p>
      </dgm:t>
    </dgm:pt>
    <dgm:pt modelId="{283687CA-337C-46CB-A04F-02ED5D46D9BD}" type="pres">
      <dgm:prSet presAssocID="{790B989D-DB4E-4BA3-8B65-5B6610757CA7}" presName="root" presStyleCnt="0">
        <dgm:presLayoutVars>
          <dgm:dir/>
          <dgm:resizeHandles val="exact"/>
        </dgm:presLayoutVars>
      </dgm:prSet>
      <dgm:spPr/>
    </dgm:pt>
    <dgm:pt modelId="{20875CE3-630C-4BE0-A35B-9DA2BCF6D8E2}" type="pres">
      <dgm:prSet presAssocID="{46B57C24-77AE-4A7A-9EC1-468DADDF40BE}" presName="compNode" presStyleCnt="0"/>
      <dgm:spPr/>
    </dgm:pt>
    <dgm:pt modelId="{3AB37D11-6DA2-4935-BC49-522A802A2A0F}" type="pres">
      <dgm:prSet presAssocID="{46B57C24-77AE-4A7A-9EC1-468DADDF40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40170257-5C93-4E8D-9F6D-57DF0AF14CD4}" type="pres">
      <dgm:prSet presAssocID="{46B57C24-77AE-4A7A-9EC1-468DADDF40BE}" presName="spaceRect" presStyleCnt="0"/>
      <dgm:spPr/>
    </dgm:pt>
    <dgm:pt modelId="{6EAED459-1EF7-4BB9-B4EB-B3A160341F50}" type="pres">
      <dgm:prSet presAssocID="{46B57C24-77AE-4A7A-9EC1-468DADDF40BE}" presName="textRect" presStyleLbl="revTx" presStyleIdx="0" presStyleCnt="2">
        <dgm:presLayoutVars>
          <dgm:chMax val="1"/>
          <dgm:chPref val="1"/>
        </dgm:presLayoutVars>
      </dgm:prSet>
      <dgm:spPr/>
    </dgm:pt>
    <dgm:pt modelId="{61F3D319-2586-41DC-A645-38D6BEC334F1}" type="pres">
      <dgm:prSet presAssocID="{6EF02D3F-FA76-4363-84F9-EE0C31716E0A}" presName="sibTrans" presStyleCnt="0"/>
      <dgm:spPr/>
    </dgm:pt>
    <dgm:pt modelId="{90E32F13-8F7A-4943-95C8-3DC9C86EAB36}" type="pres">
      <dgm:prSet presAssocID="{0385D704-7FAB-41F0-9886-1D06248E698C}" presName="compNode" presStyleCnt="0"/>
      <dgm:spPr/>
    </dgm:pt>
    <dgm:pt modelId="{C83A98BA-0711-4AB3-BFFC-E572CCDB3128}" type="pres">
      <dgm:prSet presAssocID="{0385D704-7FAB-41F0-9886-1D06248E69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Down with solid fill"/>
        </a:ext>
      </dgm:extLst>
    </dgm:pt>
    <dgm:pt modelId="{46C43796-4FDF-4CAD-BBC5-34DFC47E5698}" type="pres">
      <dgm:prSet presAssocID="{0385D704-7FAB-41F0-9886-1D06248E698C}" presName="spaceRect" presStyleCnt="0"/>
      <dgm:spPr/>
    </dgm:pt>
    <dgm:pt modelId="{F69639EC-2EA7-4DD4-809D-B9A10292EB50}" type="pres">
      <dgm:prSet presAssocID="{0385D704-7FAB-41F0-9886-1D06248E69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9D421B-802D-4C72-8EC4-495DF9E7799E}" srcId="{790B989D-DB4E-4BA3-8B65-5B6610757CA7}" destId="{46B57C24-77AE-4A7A-9EC1-468DADDF40BE}" srcOrd="0" destOrd="0" parTransId="{4A7754DA-4F2B-4EB0-9FB2-019857DB1559}" sibTransId="{6EF02D3F-FA76-4363-84F9-EE0C31716E0A}"/>
    <dgm:cxn modelId="{95E0137A-1479-49C8-AC40-B5CBABB67C8B}" srcId="{790B989D-DB4E-4BA3-8B65-5B6610757CA7}" destId="{0385D704-7FAB-41F0-9886-1D06248E698C}" srcOrd="1" destOrd="0" parTransId="{F962402F-3DBB-4AB5-A31F-CB62BD7331B5}" sibTransId="{1585BE6E-E812-4CD6-B30C-A3333387A1E2}"/>
    <dgm:cxn modelId="{44C75BAD-B4F9-4856-ABA7-C1412101B6D7}" type="presOf" srcId="{0385D704-7FAB-41F0-9886-1D06248E698C}" destId="{F69639EC-2EA7-4DD4-809D-B9A10292EB50}" srcOrd="0" destOrd="0" presId="urn:microsoft.com/office/officeart/2018/2/layout/IconLabelList"/>
    <dgm:cxn modelId="{E895BADD-04F3-418F-9BE5-35EC5D0B7B37}" type="presOf" srcId="{790B989D-DB4E-4BA3-8B65-5B6610757CA7}" destId="{283687CA-337C-46CB-A04F-02ED5D46D9BD}" srcOrd="0" destOrd="0" presId="urn:microsoft.com/office/officeart/2018/2/layout/IconLabelList"/>
    <dgm:cxn modelId="{ABFEAFEA-49FD-4D8F-9AC4-95FF99046654}" type="presOf" srcId="{46B57C24-77AE-4A7A-9EC1-468DADDF40BE}" destId="{6EAED459-1EF7-4BB9-B4EB-B3A160341F50}" srcOrd="0" destOrd="0" presId="urn:microsoft.com/office/officeart/2018/2/layout/IconLabelList"/>
    <dgm:cxn modelId="{11A1F148-356C-45AB-82A6-5DF4EB8844AC}" type="presParOf" srcId="{283687CA-337C-46CB-A04F-02ED5D46D9BD}" destId="{20875CE3-630C-4BE0-A35B-9DA2BCF6D8E2}" srcOrd="0" destOrd="0" presId="urn:microsoft.com/office/officeart/2018/2/layout/IconLabelList"/>
    <dgm:cxn modelId="{935B1B67-5E94-4CF6-A9FB-B6CF144C62E4}" type="presParOf" srcId="{20875CE3-630C-4BE0-A35B-9DA2BCF6D8E2}" destId="{3AB37D11-6DA2-4935-BC49-522A802A2A0F}" srcOrd="0" destOrd="0" presId="urn:microsoft.com/office/officeart/2018/2/layout/IconLabelList"/>
    <dgm:cxn modelId="{AAFC6AD0-2E32-4BC3-9CCE-88B66C9FB744}" type="presParOf" srcId="{20875CE3-630C-4BE0-A35B-9DA2BCF6D8E2}" destId="{40170257-5C93-4E8D-9F6D-57DF0AF14CD4}" srcOrd="1" destOrd="0" presId="urn:microsoft.com/office/officeart/2018/2/layout/IconLabelList"/>
    <dgm:cxn modelId="{49E0B686-7F73-40F3-8290-94FF4D580CEB}" type="presParOf" srcId="{20875CE3-630C-4BE0-A35B-9DA2BCF6D8E2}" destId="{6EAED459-1EF7-4BB9-B4EB-B3A160341F50}" srcOrd="2" destOrd="0" presId="urn:microsoft.com/office/officeart/2018/2/layout/IconLabelList"/>
    <dgm:cxn modelId="{2A1BAF7E-A855-4883-8A5C-5A589C80971A}" type="presParOf" srcId="{283687CA-337C-46CB-A04F-02ED5D46D9BD}" destId="{61F3D319-2586-41DC-A645-38D6BEC334F1}" srcOrd="1" destOrd="0" presId="urn:microsoft.com/office/officeart/2018/2/layout/IconLabelList"/>
    <dgm:cxn modelId="{921327D2-2746-4D0B-9901-4FE13B68E8A5}" type="presParOf" srcId="{283687CA-337C-46CB-A04F-02ED5D46D9BD}" destId="{90E32F13-8F7A-4943-95C8-3DC9C86EAB36}" srcOrd="2" destOrd="0" presId="urn:microsoft.com/office/officeart/2018/2/layout/IconLabelList"/>
    <dgm:cxn modelId="{BA7B0459-D965-4353-A6CD-FB7AD3709BB4}" type="presParOf" srcId="{90E32F13-8F7A-4943-95C8-3DC9C86EAB36}" destId="{C83A98BA-0711-4AB3-BFFC-E572CCDB3128}" srcOrd="0" destOrd="0" presId="urn:microsoft.com/office/officeart/2018/2/layout/IconLabelList"/>
    <dgm:cxn modelId="{2D029C87-08FA-4EE9-9BFA-99AFCC12D706}" type="presParOf" srcId="{90E32F13-8F7A-4943-95C8-3DC9C86EAB36}" destId="{46C43796-4FDF-4CAD-BBC5-34DFC47E5698}" srcOrd="1" destOrd="0" presId="urn:microsoft.com/office/officeart/2018/2/layout/IconLabelList"/>
    <dgm:cxn modelId="{611BC309-AB9A-496E-A514-7F3AFAA3DA8C}" type="presParOf" srcId="{90E32F13-8F7A-4943-95C8-3DC9C86EAB36}" destId="{F69639EC-2EA7-4DD4-809D-B9A10292EB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F2844-4418-484F-A2F2-689CFA32F205}">
      <dsp:nvSpPr>
        <dsp:cNvPr id="0" name=""/>
        <dsp:cNvSpPr/>
      </dsp:nvSpPr>
      <dsp:spPr>
        <a:xfrm>
          <a:off x="213141" y="1587"/>
          <a:ext cx="2450316" cy="1470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/>
            <a:t>Mechanic</a:t>
          </a:r>
          <a:endParaRPr lang="en-US" sz="2900" kern="1200" dirty="0"/>
        </a:p>
      </dsp:txBody>
      <dsp:txXfrm>
        <a:off x="213141" y="1587"/>
        <a:ext cx="2450316" cy="1470190"/>
      </dsp:txXfrm>
    </dsp:sp>
    <dsp:sp modelId="{0C95DCFF-1F25-497B-89CA-0F90EFB9D5F3}">
      <dsp:nvSpPr>
        <dsp:cNvPr id="0" name=""/>
        <dsp:cNvSpPr/>
      </dsp:nvSpPr>
      <dsp:spPr>
        <a:xfrm>
          <a:off x="2908489" y="1587"/>
          <a:ext cx="2450316" cy="1470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/>
            <a:t>Blender</a:t>
          </a:r>
          <a:endParaRPr lang="en-US" sz="2900" kern="1200" dirty="0"/>
        </a:p>
      </dsp:txBody>
      <dsp:txXfrm>
        <a:off x="2908489" y="1587"/>
        <a:ext cx="2450316" cy="1470190"/>
      </dsp:txXfrm>
    </dsp:sp>
    <dsp:sp modelId="{058C411E-2F17-4C1C-8600-598E05E36DDE}">
      <dsp:nvSpPr>
        <dsp:cNvPr id="0" name=""/>
        <dsp:cNvSpPr/>
      </dsp:nvSpPr>
      <dsp:spPr>
        <a:xfrm>
          <a:off x="5603838" y="1587"/>
          <a:ext cx="2450316" cy="1470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/>
            <a:t>Unity</a:t>
          </a:r>
          <a:endParaRPr lang="en-US" sz="2900" kern="1200" dirty="0"/>
        </a:p>
      </dsp:txBody>
      <dsp:txXfrm>
        <a:off x="5603838" y="1587"/>
        <a:ext cx="2450316" cy="1470190"/>
      </dsp:txXfrm>
    </dsp:sp>
    <dsp:sp modelId="{27A6AAE6-BC6B-4656-A264-11FD4A805FE6}">
      <dsp:nvSpPr>
        <dsp:cNvPr id="0" name=""/>
        <dsp:cNvSpPr/>
      </dsp:nvSpPr>
      <dsp:spPr>
        <a:xfrm>
          <a:off x="213141" y="1716808"/>
          <a:ext cx="2450316" cy="1470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/>
            <a:t>C#</a:t>
          </a:r>
          <a:endParaRPr lang="en-US" sz="2900" kern="1200" dirty="0"/>
        </a:p>
      </dsp:txBody>
      <dsp:txXfrm>
        <a:off x="213141" y="1716808"/>
        <a:ext cx="2450316" cy="1470190"/>
      </dsp:txXfrm>
    </dsp:sp>
    <dsp:sp modelId="{32AB72CC-A477-4E77-BCE6-CB090C17624C}">
      <dsp:nvSpPr>
        <dsp:cNvPr id="0" name=""/>
        <dsp:cNvSpPr/>
      </dsp:nvSpPr>
      <dsp:spPr>
        <a:xfrm>
          <a:off x="2908489" y="1716808"/>
          <a:ext cx="2450316" cy="1470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 err="1"/>
            <a:t>Samenwerken</a:t>
          </a:r>
          <a:endParaRPr lang="en-US" sz="2900" kern="1200" dirty="0"/>
        </a:p>
      </dsp:txBody>
      <dsp:txXfrm>
        <a:off x="2908489" y="1716808"/>
        <a:ext cx="2450316" cy="1470190"/>
      </dsp:txXfrm>
    </dsp:sp>
    <dsp:sp modelId="{449D5B6B-C31F-4405-83D5-978D6DCC715B}">
      <dsp:nvSpPr>
        <dsp:cNvPr id="0" name=""/>
        <dsp:cNvSpPr/>
      </dsp:nvSpPr>
      <dsp:spPr>
        <a:xfrm>
          <a:off x="5603838" y="1716808"/>
          <a:ext cx="2450316" cy="1470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/>
            <a:t>Git/Trello</a:t>
          </a:r>
          <a:endParaRPr lang="en-US" sz="2900" kern="1200" dirty="0"/>
        </a:p>
      </dsp:txBody>
      <dsp:txXfrm>
        <a:off x="5603838" y="1716808"/>
        <a:ext cx="2450316" cy="1470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37D11-6DA2-4935-BC49-522A802A2A0F}">
      <dsp:nvSpPr>
        <dsp:cNvPr id="0" name=""/>
        <dsp:cNvSpPr/>
      </dsp:nvSpPr>
      <dsp:spPr>
        <a:xfrm>
          <a:off x="1155223" y="593102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ED459-1EF7-4BB9-B4EB-B3A160341F50}">
      <dsp:nvSpPr>
        <dsp:cNvPr id="0" name=""/>
        <dsp:cNvSpPr/>
      </dsp:nvSpPr>
      <dsp:spPr>
        <a:xfrm>
          <a:off x="32192" y="2882378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b="0" i="0" kern="1200" dirty="0" err="1"/>
            <a:t>Goed</a:t>
          </a:r>
          <a:endParaRPr lang="en-US" sz="4700" kern="1200" dirty="0"/>
        </a:p>
      </dsp:txBody>
      <dsp:txXfrm>
        <a:off x="32192" y="2882378"/>
        <a:ext cx="4083750" cy="720000"/>
      </dsp:txXfrm>
    </dsp:sp>
    <dsp:sp modelId="{C83A98BA-0711-4AB3-BFFC-E572CCDB3128}">
      <dsp:nvSpPr>
        <dsp:cNvPr id="0" name=""/>
        <dsp:cNvSpPr/>
      </dsp:nvSpPr>
      <dsp:spPr>
        <a:xfrm>
          <a:off x="5953629" y="593102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639EC-2EA7-4DD4-809D-B9A10292EB50}">
      <dsp:nvSpPr>
        <dsp:cNvPr id="0" name=""/>
        <dsp:cNvSpPr/>
      </dsp:nvSpPr>
      <dsp:spPr>
        <a:xfrm>
          <a:off x="4830598" y="2882378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b="0" i="0" kern="1200"/>
            <a:t>Slecht</a:t>
          </a:r>
          <a:endParaRPr lang="en-US" sz="4700" kern="1200"/>
        </a:p>
      </dsp:txBody>
      <dsp:txXfrm>
        <a:off x="4830598" y="2882378"/>
        <a:ext cx="408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4/21/2022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5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3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6A3C5-FABC-4A24-A2DC-FB2ACEEEF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n-GB" sz="6000"/>
              <a:t>3e sprint review</a:t>
            </a:r>
            <a:endParaRPr lang="en-NL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70FE9-4237-443F-9CE7-7C3DF601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r>
              <a:rPr lang="en-GB" dirty="0" err="1"/>
              <a:t>Groep</a:t>
            </a:r>
            <a:r>
              <a:rPr lang="en-GB" dirty="0"/>
              <a:t>: Brayden Bos, Bram de Vries, Jah </a:t>
            </a:r>
            <a:r>
              <a:rPr lang="en-GB" dirty="0" err="1"/>
              <a:t>Sanches</a:t>
            </a:r>
            <a:endParaRPr lang="en-NL" dirty="0"/>
          </a:p>
          <a:p>
            <a:endParaRPr lang="en-NL" dirty="0"/>
          </a:p>
        </p:txBody>
      </p:sp>
      <p:pic>
        <p:nvPicPr>
          <p:cNvPr id="28" name="Picture 3" descr="Diagram&#10;&#10;Description automatically generated">
            <a:extLst>
              <a:ext uri="{FF2B5EF4-FFF2-40B4-BE49-F238E27FC236}">
                <a16:creationId xmlns:a16="http://schemas.microsoft.com/office/drawing/2014/main" id="{A515F4CE-0C2F-F9A6-3905-78E7D7ACB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20" r="-1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4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B054-72DA-4EA9-9CF3-0A53F2DB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1204721"/>
            <a:ext cx="8139718" cy="1446550"/>
          </a:xfrm>
        </p:spPr>
        <p:txBody>
          <a:bodyPr/>
          <a:lstStyle/>
          <a:p>
            <a:r>
              <a:rPr lang="en-GB" dirty="0" err="1"/>
              <a:t>Inleiding</a:t>
            </a:r>
            <a:endParaRPr lang="en-NL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6AD6FA-A8E3-0C5F-6BD2-F802D6BDDC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2691638"/>
          <a:ext cx="8267296" cy="31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6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3F4E8-089D-423F-985E-4CFE4BE8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GB" b="0" i="0"/>
              <a:t>Mechanic</a:t>
            </a:r>
            <a:br>
              <a:rPr lang="en-US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EC5B-B0BC-4171-AB38-ACF052E4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en-GB" dirty="0" err="1"/>
              <a:t>Vijand</a:t>
            </a:r>
            <a:endParaRPr lang="en-GB" dirty="0"/>
          </a:p>
          <a:p>
            <a:r>
              <a:rPr lang="en-GB" dirty="0" err="1"/>
              <a:t>Wapen</a:t>
            </a:r>
            <a:endParaRPr lang="en-GB" dirty="0"/>
          </a:p>
          <a:p>
            <a:r>
              <a:rPr lang="en-GB" dirty="0"/>
              <a:t>Swing</a:t>
            </a:r>
            <a:endParaRPr lang="en-NL" dirty="0"/>
          </a:p>
        </p:txBody>
      </p:sp>
      <p:pic>
        <p:nvPicPr>
          <p:cNvPr id="7" name="Picture 6" descr="A dog lying on a couch&#10;&#10;Description automatically generated with low confidence">
            <a:extLst>
              <a:ext uri="{FF2B5EF4-FFF2-40B4-BE49-F238E27FC236}">
                <a16:creationId xmlns:a16="http://schemas.microsoft.com/office/drawing/2014/main" id="{DEF448BA-59AE-46B7-B93D-194FFBBE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488" y="1497220"/>
            <a:ext cx="4636066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2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C2524-7A0A-44E9-8F3B-BD1679EC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GB" b="0" i="0" dirty="0"/>
              <a:t>Blender</a:t>
            </a:r>
            <a:br>
              <a:rPr lang="en-US" dirty="0"/>
            </a:br>
            <a:endParaRPr lang="en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BE9EF7-408C-360B-A63F-16E55AA0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en-US" dirty="0" err="1"/>
              <a:t>Vijand</a:t>
            </a:r>
            <a:endParaRPr lang="en-US" dirty="0"/>
          </a:p>
          <a:p>
            <a:r>
              <a:rPr lang="en-US" dirty="0" err="1"/>
              <a:t>Animaties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7000426-1B5B-4A06-BB27-5ED9122AA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09" y="1948816"/>
            <a:ext cx="5731624" cy="32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6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46A94-9CE0-47CF-A873-D6ED7FD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GB" b="0" i="0" dirty="0"/>
              <a:t>Unity</a:t>
            </a:r>
            <a:br>
              <a:rPr lang="en-US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21F7-A81C-472D-9424-46AB9E45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en-GB" dirty="0"/>
              <a:t>Particles</a:t>
            </a:r>
          </a:p>
          <a:p>
            <a:r>
              <a:rPr lang="en-GB" dirty="0" err="1"/>
              <a:t>Beter</a:t>
            </a:r>
            <a:r>
              <a:rPr lang="en-GB" dirty="0"/>
              <a:t> level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CC1F6-B2DF-4320-973A-7B784572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888" y="1497220"/>
            <a:ext cx="5596244" cy="4127230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78D9F-31D9-470B-AA27-F85D75AF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GB" b="0" i="0" dirty="0"/>
              <a:t>C#</a:t>
            </a:r>
            <a:br>
              <a:rPr lang="en-US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B749-8B2A-4542-8584-BBA7B564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en-GB" dirty="0"/>
              <a:t>Swing</a:t>
            </a:r>
          </a:p>
          <a:p>
            <a:r>
              <a:rPr lang="en-GB" dirty="0"/>
              <a:t>Poof</a:t>
            </a:r>
          </a:p>
          <a:p>
            <a:r>
              <a:rPr lang="en-GB" dirty="0"/>
              <a:t>Delete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FA36E-752E-4288-BB42-DB1FAD817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86" b="-2"/>
          <a:stretch/>
        </p:blipFill>
        <p:spPr>
          <a:xfrm>
            <a:off x="5224240" y="10"/>
            <a:ext cx="6967758" cy="3428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16EF47-21C4-4CA5-BC1A-2F979972D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6" b="-1"/>
          <a:stretch/>
        </p:blipFill>
        <p:spPr>
          <a:xfrm>
            <a:off x="5224246" y="3429000"/>
            <a:ext cx="6967757" cy="3429001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4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2272-12AD-4F99-9129-5F9174B2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Samenwerking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918DB3-ECC8-F8E9-3C9B-CF9B56E0E3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21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189EF-700C-4B89-889B-98E2191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GB" b="0" i="0" dirty="0"/>
              <a:t>Git/Trello</a:t>
            </a:r>
            <a:br>
              <a:rPr lang="en-US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6DB2-2FFA-4455-A8B9-4F4FE87E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en-GB" dirty="0" err="1"/>
              <a:t>Georganiseerd</a:t>
            </a:r>
            <a:endParaRPr lang="en-GB" dirty="0"/>
          </a:p>
          <a:p>
            <a:endParaRPr lang="en-GB" dirty="0"/>
          </a:p>
          <a:p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9ECDC-374F-480A-B0C2-BE33534D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352" y="0"/>
            <a:ext cx="2953648" cy="6868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B22F07-DD63-4347-A80B-C069DB36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128" y="1102246"/>
            <a:ext cx="6107224" cy="577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03860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Seaford Display</vt:lpstr>
      <vt:lpstr>System Font Regular</vt:lpstr>
      <vt:lpstr>Tenorite</vt:lpstr>
      <vt:lpstr>MadridVTI</vt:lpstr>
      <vt:lpstr>3e sprint review</vt:lpstr>
      <vt:lpstr>Inleiding</vt:lpstr>
      <vt:lpstr>Mechanic </vt:lpstr>
      <vt:lpstr>Blender </vt:lpstr>
      <vt:lpstr>Unity </vt:lpstr>
      <vt:lpstr>C# </vt:lpstr>
      <vt:lpstr>Samenwerking</vt:lpstr>
      <vt:lpstr>Git/Trello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3e sprint review</dc:title>
  <dc:creator>Brayden Bos</dc:creator>
  <cp:lastModifiedBy>Brayden Bos</cp:lastModifiedBy>
  <cp:revision>1</cp:revision>
  <dcterms:created xsi:type="dcterms:W3CDTF">2022-04-21T08:57:54Z</dcterms:created>
  <dcterms:modified xsi:type="dcterms:W3CDTF">2022-04-21T09:30:26Z</dcterms:modified>
</cp:coreProperties>
</file>