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D97CB6-B6AC-4EF7-9F1C-158F8BA223B7}" v="2" dt="2021-11-10T08:07:09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yden Bos" userId="bf2d9855834284ea" providerId="LiveId" clId="{D5D97CB6-B6AC-4EF7-9F1C-158F8BA223B7}"/>
    <pc:docChg chg="modSld">
      <pc:chgData name="Brayden Bos" userId="bf2d9855834284ea" providerId="LiveId" clId="{D5D97CB6-B6AC-4EF7-9F1C-158F8BA223B7}" dt="2021-11-10T08:08:48.213" v="90" actId="14100"/>
      <pc:docMkLst>
        <pc:docMk/>
      </pc:docMkLst>
      <pc:sldChg chg="modSp mod">
        <pc:chgData name="Brayden Bos" userId="bf2d9855834284ea" providerId="LiveId" clId="{D5D97CB6-B6AC-4EF7-9F1C-158F8BA223B7}" dt="2021-11-10T08:08:48.213" v="90" actId="14100"/>
        <pc:sldMkLst>
          <pc:docMk/>
          <pc:sldMk cId="3321486116" sldId="259"/>
        </pc:sldMkLst>
        <pc:picChg chg="mod">
          <ac:chgData name="Brayden Bos" userId="bf2d9855834284ea" providerId="LiveId" clId="{D5D97CB6-B6AC-4EF7-9F1C-158F8BA223B7}" dt="2021-11-10T08:07:41.173" v="4" actId="1076"/>
          <ac:picMkLst>
            <pc:docMk/>
            <pc:sldMk cId="3321486116" sldId="259"/>
            <ac:picMk id="5" creationId="{53FA14B3-4FF5-4C76-9D85-B32987F1116C}"/>
          </ac:picMkLst>
        </pc:picChg>
        <pc:picChg chg="mod">
          <ac:chgData name="Brayden Bos" userId="bf2d9855834284ea" providerId="LiveId" clId="{D5D97CB6-B6AC-4EF7-9F1C-158F8BA223B7}" dt="2021-11-10T08:07:49.563" v="5" actId="1076"/>
          <ac:picMkLst>
            <pc:docMk/>
            <pc:sldMk cId="3321486116" sldId="259"/>
            <ac:picMk id="7" creationId="{72C28B7F-53B5-4B23-BC72-F80C0F6241BA}"/>
          </ac:picMkLst>
        </pc:picChg>
        <pc:picChg chg="mod">
          <ac:chgData name="Brayden Bos" userId="bf2d9855834284ea" providerId="LiveId" clId="{D5D97CB6-B6AC-4EF7-9F1C-158F8BA223B7}" dt="2021-11-10T08:08:43.416" v="85" actId="14100"/>
          <ac:picMkLst>
            <pc:docMk/>
            <pc:sldMk cId="3321486116" sldId="259"/>
            <ac:picMk id="9" creationId="{E5B36B8C-9F64-49D8-804E-2E325D804C9D}"/>
          </ac:picMkLst>
        </pc:picChg>
        <pc:picChg chg="mod">
          <ac:chgData name="Brayden Bos" userId="bf2d9855834284ea" providerId="LiveId" clId="{D5D97CB6-B6AC-4EF7-9F1C-158F8BA223B7}" dt="2021-11-10T08:08:03.368" v="10" actId="14100"/>
          <ac:picMkLst>
            <pc:docMk/>
            <pc:sldMk cId="3321486116" sldId="259"/>
            <ac:picMk id="13" creationId="{CD4DEBE1-9D37-4B1B-877D-A5227FF49A15}"/>
          </ac:picMkLst>
        </pc:picChg>
        <pc:picChg chg="mod">
          <ac:chgData name="Brayden Bos" userId="bf2d9855834284ea" providerId="LiveId" clId="{D5D97CB6-B6AC-4EF7-9F1C-158F8BA223B7}" dt="2021-11-10T08:08:10.066" v="22" actId="14100"/>
          <ac:picMkLst>
            <pc:docMk/>
            <pc:sldMk cId="3321486116" sldId="259"/>
            <ac:picMk id="15" creationId="{D820F856-162C-4A18-BE7F-B70700A102E6}"/>
          </ac:picMkLst>
        </pc:picChg>
        <pc:picChg chg="mod">
          <ac:chgData name="Brayden Bos" userId="bf2d9855834284ea" providerId="LiveId" clId="{D5D97CB6-B6AC-4EF7-9F1C-158F8BA223B7}" dt="2021-11-10T08:08:22.339" v="40" actId="14100"/>
          <ac:picMkLst>
            <pc:docMk/>
            <pc:sldMk cId="3321486116" sldId="259"/>
            <ac:picMk id="17" creationId="{6CC0668F-48A1-429C-ADF2-8C21862E4470}"/>
          </ac:picMkLst>
        </pc:picChg>
        <pc:picChg chg="mod">
          <ac:chgData name="Brayden Bos" userId="bf2d9855834284ea" providerId="LiveId" clId="{D5D97CB6-B6AC-4EF7-9F1C-158F8BA223B7}" dt="2021-11-10T08:08:16.838" v="33" actId="14100"/>
          <ac:picMkLst>
            <pc:docMk/>
            <pc:sldMk cId="3321486116" sldId="259"/>
            <ac:picMk id="19" creationId="{A8251363-2699-4596-9DC6-3D34B9AA0008}"/>
          </ac:picMkLst>
        </pc:picChg>
        <pc:picChg chg="mod">
          <ac:chgData name="Brayden Bos" userId="bf2d9855834284ea" providerId="LiveId" clId="{D5D97CB6-B6AC-4EF7-9F1C-158F8BA223B7}" dt="2021-11-10T08:08:48.213" v="90" actId="14100"/>
          <ac:picMkLst>
            <pc:docMk/>
            <pc:sldMk cId="3321486116" sldId="259"/>
            <ac:picMk id="21" creationId="{1EC1E452-6F46-4581-AC4D-717B233C1A59}"/>
          </ac:picMkLst>
        </pc:picChg>
      </pc:sldChg>
      <pc:sldChg chg="addSp modSp mod">
        <pc:chgData name="Brayden Bos" userId="bf2d9855834284ea" providerId="LiveId" clId="{D5D97CB6-B6AC-4EF7-9F1C-158F8BA223B7}" dt="2021-11-10T08:07:09.027" v="3" actId="20577"/>
        <pc:sldMkLst>
          <pc:docMk/>
          <pc:sldMk cId="3372776032" sldId="261"/>
        </pc:sldMkLst>
        <pc:spChg chg="add mod">
          <ac:chgData name="Brayden Bos" userId="bf2d9855834284ea" providerId="LiveId" clId="{D5D97CB6-B6AC-4EF7-9F1C-158F8BA223B7}" dt="2021-11-10T08:07:09.027" v="3" actId="20577"/>
          <ac:spMkLst>
            <pc:docMk/>
            <pc:sldMk cId="3372776032" sldId="261"/>
            <ac:spMk id="3" creationId="{01C61486-312E-4C10-ADC7-7A8AAD33F04F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1341D3-7E48-4022-A260-70662676345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FEEC95B-D6FF-4D52-BEDA-D3487872F2E8}">
      <dgm:prSet/>
      <dgm:spPr/>
      <dgm:t>
        <a:bodyPr/>
        <a:lstStyle/>
        <a:p>
          <a:r>
            <a:rPr lang="en-GB"/>
            <a:t>Opdracht</a:t>
          </a:r>
          <a:endParaRPr lang="en-US"/>
        </a:p>
      </dgm:t>
    </dgm:pt>
    <dgm:pt modelId="{6842B8CB-280A-40C2-8388-5E6B44024E82}" type="parTrans" cxnId="{FAD0C9C0-9F01-44F6-BBED-79EE3EB5DE45}">
      <dgm:prSet/>
      <dgm:spPr/>
      <dgm:t>
        <a:bodyPr/>
        <a:lstStyle/>
        <a:p>
          <a:endParaRPr lang="en-US"/>
        </a:p>
      </dgm:t>
    </dgm:pt>
    <dgm:pt modelId="{7913BA18-8426-4662-BDBF-F3572B7AA838}" type="sibTrans" cxnId="{FAD0C9C0-9F01-44F6-BBED-79EE3EB5DE45}">
      <dgm:prSet/>
      <dgm:spPr/>
      <dgm:t>
        <a:bodyPr/>
        <a:lstStyle/>
        <a:p>
          <a:endParaRPr lang="en-US"/>
        </a:p>
      </dgm:t>
    </dgm:pt>
    <dgm:pt modelId="{A717D2BA-0BED-4CCF-86F8-9526D3E0CFBD}">
      <dgm:prSet/>
      <dgm:spPr/>
      <dgm:t>
        <a:bodyPr/>
        <a:lstStyle/>
        <a:p>
          <a:r>
            <a:rPr lang="en-GB"/>
            <a:t>Verhaal</a:t>
          </a:r>
          <a:endParaRPr lang="en-US"/>
        </a:p>
      </dgm:t>
    </dgm:pt>
    <dgm:pt modelId="{1266AA5F-965D-4B6D-B5F7-B3AEA3EF552C}" type="parTrans" cxnId="{CC775046-6681-4104-8D63-741919EC2BA0}">
      <dgm:prSet/>
      <dgm:spPr/>
      <dgm:t>
        <a:bodyPr/>
        <a:lstStyle/>
        <a:p>
          <a:endParaRPr lang="en-US"/>
        </a:p>
      </dgm:t>
    </dgm:pt>
    <dgm:pt modelId="{E1843DC9-ACB9-452B-9B97-2C1F6568CF83}" type="sibTrans" cxnId="{CC775046-6681-4104-8D63-741919EC2BA0}">
      <dgm:prSet/>
      <dgm:spPr/>
      <dgm:t>
        <a:bodyPr/>
        <a:lstStyle/>
        <a:p>
          <a:endParaRPr lang="en-US"/>
        </a:p>
      </dgm:t>
    </dgm:pt>
    <dgm:pt modelId="{0C67A148-D9FD-4562-A9BA-82BD51EDF59B}">
      <dgm:prSet/>
      <dgm:spPr/>
      <dgm:t>
        <a:bodyPr/>
        <a:lstStyle/>
        <a:p>
          <a:r>
            <a:rPr lang="en-GB" dirty="0" err="1"/>
            <a:t>Executie</a:t>
          </a:r>
          <a:endParaRPr lang="en-US" dirty="0"/>
        </a:p>
      </dgm:t>
    </dgm:pt>
    <dgm:pt modelId="{D2C086E3-EB98-49F2-85BE-561C71C30868}" type="parTrans" cxnId="{EFAC1776-0B8E-49F7-B77D-0A2A1F9C8B68}">
      <dgm:prSet/>
      <dgm:spPr/>
      <dgm:t>
        <a:bodyPr/>
        <a:lstStyle/>
        <a:p>
          <a:endParaRPr lang="en-US"/>
        </a:p>
      </dgm:t>
    </dgm:pt>
    <dgm:pt modelId="{90C6D917-1D26-4806-A131-A73049653541}" type="sibTrans" cxnId="{EFAC1776-0B8E-49F7-B77D-0A2A1F9C8B68}">
      <dgm:prSet/>
      <dgm:spPr/>
      <dgm:t>
        <a:bodyPr/>
        <a:lstStyle/>
        <a:p>
          <a:endParaRPr lang="en-US"/>
        </a:p>
      </dgm:t>
    </dgm:pt>
    <dgm:pt modelId="{76786CC0-2426-4A74-AE72-5078F68A8FFD}">
      <dgm:prSet/>
      <dgm:spPr/>
      <dgm:t>
        <a:bodyPr/>
        <a:lstStyle/>
        <a:p>
          <a:r>
            <a:rPr lang="en-GB"/>
            <a:t>Mening</a:t>
          </a:r>
          <a:endParaRPr lang="en-US"/>
        </a:p>
      </dgm:t>
    </dgm:pt>
    <dgm:pt modelId="{E668A191-C1E6-4CB1-B0B4-341D6B0C59D0}" type="parTrans" cxnId="{368B67A4-5F20-4116-B310-DED53A2F0CF4}">
      <dgm:prSet/>
      <dgm:spPr/>
      <dgm:t>
        <a:bodyPr/>
        <a:lstStyle/>
        <a:p>
          <a:endParaRPr lang="en-US"/>
        </a:p>
      </dgm:t>
    </dgm:pt>
    <dgm:pt modelId="{4FD049F0-D149-4D64-83FE-1EC6CFCE8C0B}" type="sibTrans" cxnId="{368B67A4-5F20-4116-B310-DED53A2F0CF4}">
      <dgm:prSet/>
      <dgm:spPr/>
      <dgm:t>
        <a:bodyPr/>
        <a:lstStyle/>
        <a:p>
          <a:endParaRPr lang="en-US"/>
        </a:p>
      </dgm:t>
    </dgm:pt>
    <dgm:pt modelId="{1CCF0711-C4F6-49CC-912A-402E3C6951C7}" type="pres">
      <dgm:prSet presAssocID="{711341D3-7E48-4022-A260-706626763453}" presName="vert0" presStyleCnt="0">
        <dgm:presLayoutVars>
          <dgm:dir/>
          <dgm:animOne val="branch"/>
          <dgm:animLvl val="lvl"/>
        </dgm:presLayoutVars>
      </dgm:prSet>
      <dgm:spPr/>
    </dgm:pt>
    <dgm:pt modelId="{E59D5511-F501-400C-B6CB-8EA39EC3CD46}" type="pres">
      <dgm:prSet presAssocID="{5FEEC95B-D6FF-4D52-BEDA-D3487872F2E8}" presName="thickLine" presStyleLbl="alignNode1" presStyleIdx="0" presStyleCnt="4"/>
      <dgm:spPr/>
    </dgm:pt>
    <dgm:pt modelId="{8D365D3E-C311-453A-B666-F0AB181F835B}" type="pres">
      <dgm:prSet presAssocID="{5FEEC95B-D6FF-4D52-BEDA-D3487872F2E8}" presName="horz1" presStyleCnt="0"/>
      <dgm:spPr/>
    </dgm:pt>
    <dgm:pt modelId="{6D9ABDB3-820E-4FEF-8063-ED695BC1F109}" type="pres">
      <dgm:prSet presAssocID="{5FEEC95B-D6FF-4D52-BEDA-D3487872F2E8}" presName="tx1" presStyleLbl="revTx" presStyleIdx="0" presStyleCnt="4"/>
      <dgm:spPr/>
    </dgm:pt>
    <dgm:pt modelId="{53C82D4E-F913-4A31-8B6E-E4F3AD158BB9}" type="pres">
      <dgm:prSet presAssocID="{5FEEC95B-D6FF-4D52-BEDA-D3487872F2E8}" presName="vert1" presStyleCnt="0"/>
      <dgm:spPr/>
    </dgm:pt>
    <dgm:pt modelId="{4DCE8554-72B5-40CF-9AFF-7D2CE818C41D}" type="pres">
      <dgm:prSet presAssocID="{A717D2BA-0BED-4CCF-86F8-9526D3E0CFBD}" presName="thickLine" presStyleLbl="alignNode1" presStyleIdx="1" presStyleCnt="4"/>
      <dgm:spPr/>
    </dgm:pt>
    <dgm:pt modelId="{7DAD7B7F-439B-49C3-982A-C9D82C58C8D8}" type="pres">
      <dgm:prSet presAssocID="{A717D2BA-0BED-4CCF-86F8-9526D3E0CFBD}" presName="horz1" presStyleCnt="0"/>
      <dgm:spPr/>
    </dgm:pt>
    <dgm:pt modelId="{6B222ABD-7020-48D9-BF2C-B2EE36EB2186}" type="pres">
      <dgm:prSet presAssocID="{A717D2BA-0BED-4CCF-86F8-9526D3E0CFBD}" presName="tx1" presStyleLbl="revTx" presStyleIdx="1" presStyleCnt="4"/>
      <dgm:spPr/>
    </dgm:pt>
    <dgm:pt modelId="{49102567-6900-43C8-BFEA-1ACC6ECD7610}" type="pres">
      <dgm:prSet presAssocID="{A717D2BA-0BED-4CCF-86F8-9526D3E0CFBD}" presName="vert1" presStyleCnt="0"/>
      <dgm:spPr/>
    </dgm:pt>
    <dgm:pt modelId="{CDFCB959-78C1-46D7-B8D0-B179A89FC0D2}" type="pres">
      <dgm:prSet presAssocID="{0C67A148-D9FD-4562-A9BA-82BD51EDF59B}" presName="thickLine" presStyleLbl="alignNode1" presStyleIdx="2" presStyleCnt="4"/>
      <dgm:spPr/>
    </dgm:pt>
    <dgm:pt modelId="{6CD28DDA-2073-46AE-910D-F575995B4D00}" type="pres">
      <dgm:prSet presAssocID="{0C67A148-D9FD-4562-A9BA-82BD51EDF59B}" presName="horz1" presStyleCnt="0"/>
      <dgm:spPr/>
    </dgm:pt>
    <dgm:pt modelId="{E1BF7047-E093-4234-B875-3344CF7A081B}" type="pres">
      <dgm:prSet presAssocID="{0C67A148-D9FD-4562-A9BA-82BD51EDF59B}" presName="tx1" presStyleLbl="revTx" presStyleIdx="2" presStyleCnt="4"/>
      <dgm:spPr/>
    </dgm:pt>
    <dgm:pt modelId="{7D31E7B5-8BDF-4E73-97FB-B69E3D1B1496}" type="pres">
      <dgm:prSet presAssocID="{0C67A148-D9FD-4562-A9BA-82BD51EDF59B}" presName="vert1" presStyleCnt="0"/>
      <dgm:spPr/>
    </dgm:pt>
    <dgm:pt modelId="{094B9C0D-5B03-4A2D-AF1D-63D910BC39FC}" type="pres">
      <dgm:prSet presAssocID="{76786CC0-2426-4A74-AE72-5078F68A8FFD}" presName="thickLine" presStyleLbl="alignNode1" presStyleIdx="3" presStyleCnt="4"/>
      <dgm:spPr/>
    </dgm:pt>
    <dgm:pt modelId="{ECCD9AD1-E4E9-46AC-8234-E59FFE7AB41F}" type="pres">
      <dgm:prSet presAssocID="{76786CC0-2426-4A74-AE72-5078F68A8FFD}" presName="horz1" presStyleCnt="0"/>
      <dgm:spPr/>
    </dgm:pt>
    <dgm:pt modelId="{21908D1D-CC2D-4DC3-875E-115ED8C30264}" type="pres">
      <dgm:prSet presAssocID="{76786CC0-2426-4A74-AE72-5078F68A8FFD}" presName="tx1" presStyleLbl="revTx" presStyleIdx="3" presStyleCnt="4"/>
      <dgm:spPr/>
    </dgm:pt>
    <dgm:pt modelId="{0A9EE0B1-058C-4667-A299-A965C675E966}" type="pres">
      <dgm:prSet presAssocID="{76786CC0-2426-4A74-AE72-5078F68A8FFD}" presName="vert1" presStyleCnt="0"/>
      <dgm:spPr/>
    </dgm:pt>
  </dgm:ptLst>
  <dgm:cxnLst>
    <dgm:cxn modelId="{CC775046-6681-4104-8D63-741919EC2BA0}" srcId="{711341D3-7E48-4022-A260-706626763453}" destId="{A717D2BA-0BED-4CCF-86F8-9526D3E0CFBD}" srcOrd="1" destOrd="0" parTransId="{1266AA5F-965D-4B6D-B5F7-B3AEA3EF552C}" sibTransId="{E1843DC9-ACB9-452B-9B97-2C1F6568CF83}"/>
    <dgm:cxn modelId="{BCC2E168-244C-4242-8D0F-06EC063631EB}" type="presOf" srcId="{A717D2BA-0BED-4CCF-86F8-9526D3E0CFBD}" destId="{6B222ABD-7020-48D9-BF2C-B2EE36EB2186}" srcOrd="0" destOrd="0" presId="urn:microsoft.com/office/officeart/2008/layout/LinedList"/>
    <dgm:cxn modelId="{DA5BE56A-A7D3-4CF4-ACF2-CD73D1723D98}" type="presOf" srcId="{5FEEC95B-D6FF-4D52-BEDA-D3487872F2E8}" destId="{6D9ABDB3-820E-4FEF-8063-ED695BC1F109}" srcOrd="0" destOrd="0" presId="urn:microsoft.com/office/officeart/2008/layout/LinedList"/>
    <dgm:cxn modelId="{EFAC1776-0B8E-49F7-B77D-0A2A1F9C8B68}" srcId="{711341D3-7E48-4022-A260-706626763453}" destId="{0C67A148-D9FD-4562-A9BA-82BD51EDF59B}" srcOrd="2" destOrd="0" parTransId="{D2C086E3-EB98-49F2-85BE-561C71C30868}" sibTransId="{90C6D917-1D26-4806-A131-A73049653541}"/>
    <dgm:cxn modelId="{B016CB93-4F52-4B26-9F64-E89BB2041929}" type="presOf" srcId="{0C67A148-D9FD-4562-A9BA-82BD51EDF59B}" destId="{E1BF7047-E093-4234-B875-3344CF7A081B}" srcOrd="0" destOrd="0" presId="urn:microsoft.com/office/officeart/2008/layout/LinedList"/>
    <dgm:cxn modelId="{368B67A4-5F20-4116-B310-DED53A2F0CF4}" srcId="{711341D3-7E48-4022-A260-706626763453}" destId="{76786CC0-2426-4A74-AE72-5078F68A8FFD}" srcOrd="3" destOrd="0" parTransId="{E668A191-C1E6-4CB1-B0B4-341D6B0C59D0}" sibTransId="{4FD049F0-D149-4D64-83FE-1EC6CFCE8C0B}"/>
    <dgm:cxn modelId="{9A6849A5-51D1-405B-AEA0-7BAB13B789CD}" type="presOf" srcId="{76786CC0-2426-4A74-AE72-5078F68A8FFD}" destId="{21908D1D-CC2D-4DC3-875E-115ED8C30264}" srcOrd="0" destOrd="0" presId="urn:microsoft.com/office/officeart/2008/layout/LinedList"/>
    <dgm:cxn modelId="{FAD0C9C0-9F01-44F6-BBED-79EE3EB5DE45}" srcId="{711341D3-7E48-4022-A260-706626763453}" destId="{5FEEC95B-D6FF-4D52-BEDA-D3487872F2E8}" srcOrd="0" destOrd="0" parTransId="{6842B8CB-280A-40C2-8388-5E6B44024E82}" sibTransId="{7913BA18-8426-4662-BDBF-F3572B7AA838}"/>
    <dgm:cxn modelId="{6C0ACFD1-A56D-4056-9295-55696EDF24AD}" type="presOf" srcId="{711341D3-7E48-4022-A260-706626763453}" destId="{1CCF0711-C4F6-49CC-912A-402E3C6951C7}" srcOrd="0" destOrd="0" presId="urn:microsoft.com/office/officeart/2008/layout/LinedList"/>
    <dgm:cxn modelId="{EEA26408-DDF2-44DF-8879-1F143C1DE596}" type="presParOf" srcId="{1CCF0711-C4F6-49CC-912A-402E3C6951C7}" destId="{E59D5511-F501-400C-B6CB-8EA39EC3CD46}" srcOrd="0" destOrd="0" presId="urn:microsoft.com/office/officeart/2008/layout/LinedList"/>
    <dgm:cxn modelId="{2AAC6F49-6B68-4CC6-853E-186686B8D856}" type="presParOf" srcId="{1CCF0711-C4F6-49CC-912A-402E3C6951C7}" destId="{8D365D3E-C311-453A-B666-F0AB181F835B}" srcOrd="1" destOrd="0" presId="urn:microsoft.com/office/officeart/2008/layout/LinedList"/>
    <dgm:cxn modelId="{495AA4E5-06D5-4A96-B6F3-A9DFD47CC47B}" type="presParOf" srcId="{8D365D3E-C311-453A-B666-F0AB181F835B}" destId="{6D9ABDB3-820E-4FEF-8063-ED695BC1F109}" srcOrd="0" destOrd="0" presId="urn:microsoft.com/office/officeart/2008/layout/LinedList"/>
    <dgm:cxn modelId="{5EF765B6-02A2-4C67-B70B-267634ABAAF8}" type="presParOf" srcId="{8D365D3E-C311-453A-B666-F0AB181F835B}" destId="{53C82D4E-F913-4A31-8B6E-E4F3AD158BB9}" srcOrd="1" destOrd="0" presId="urn:microsoft.com/office/officeart/2008/layout/LinedList"/>
    <dgm:cxn modelId="{6122BFE4-F39A-45D4-98F9-99D4438C16C1}" type="presParOf" srcId="{1CCF0711-C4F6-49CC-912A-402E3C6951C7}" destId="{4DCE8554-72B5-40CF-9AFF-7D2CE818C41D}" srcOrd="2" destOrd="0" presId="urn:microsoft.com/office/officeart/2008/layout/LinedList"/>
    <dgm:cxn modelId="{CBA07159-FF6E-4368-B70B-9B0DFCD64802}" type="presParOf" srcId="{1CCF0711-C4F6-49CC-912A-402E3C6951C7}" destId="{7DAD7B7F-439B-49C3-982A-C9D82C58C8D8}" srcOrd="3" destOrd="0" presId="urn:microsoft.com/office/officeart/2008/layout/LinedList"/>
    <dgm:cxn modelId="{8964D5D6-6942-43C6-A638-C8EF57836BE3}" type="presParOf" srcId="{7DAD7B7F-439B-49C3-982A-C9D82C58C8D8}" destId="{6B222ABD-7020-48D9-BF2C-B2EE36EB2186}" srcOrd="0" destOrd="0" presId="urn:microsoft.com/office/officeart/2008/layout/LinedList"/>
    <dgm:cxn modelId="{D9ECFA89-011A-4E20-8A26-8DA2CFBFA2F0}" type="presParOf" srcId="{7DAD7B7F-439B-49C3-982A-C9D82C58C8D8}" destId="{49102567-6900-43C8-BFEA-1ACC6ECD7610}" srcOrd="1" destOrd="0" presId="urn:microsoft.com/office/officeart/2008/layout/LinedList"/>
    <dgm:cxn modelId="{05C062D6-B95F-4BDB-811E-9F83AF3B42C4}" type="presParOf" srcId="{1CCF0711-C4F6-49CC-912A-402E3C6951C7}" destId="{CDFCB959-78C1-46D7-B8D0-B179A89FC0D2}" srcOrd="4" destOrd="0" presId="urn:microsoft.com/office/officeart/2008/layout/LinedList"/>
    <dgm:cxn modelId="{FD86AD4A-2269-4865-A7B1-ADC81A6A36B5}" type="presParOf" srcId="{1CCF0711-C4F6-49CC-912A-402E3C6951C7}" destId="{6CD28DDA-2073-46AE-910D-F575995B4D00}" srcOrd="5" destOrd="0" presId="urn:microsoft.com/office/officeart/2008/layout/LinedList"/>
    <dgm:cxn modelId="{52769507-8AD0-424A-B62C-A42B3C59F85D}" type="presParOf" srcId="{6CD28DDA-2073-46AE-910D-F575995B4D00}" destId="{E1BF7047-E093-4234-B875-3344CF7A081B}" srcOrd="0" destOrd="0" presId="urn:microsoft.com/office/officeart/2008/layout/LinedList"/>
    <dgm:cxn modelId="{04AE3D83-C15B-4011-8CEB-5D0FF65C388D}" type="presParOf" srcId="{6CD28DDA-2073-46AE-910D-F575995B4D00}" destId="{7D31E7B5-8BDF-4E73-97FB-B69E3D1B1496}" srcOrd="1" destOrd="0" presId="urn:microsoft.com/office/officeart/2008/layout/LinedList"/>
    <dgm:cxn modelId="{C1984FDB-69D9-4985-8E13-C5FE36CADFBD}" type="presParOf" srcId="{1CCF0711-C4F6-49CC-912A-402E3C6951C7}" destId="{094B9C0D-5B03-4A2D-AF1D-63D910BC39FC}" srcOrd="6" destOrd="0" presId="urn:microsoft.com/office/officeart/2008/layout/LinedList"/>
    <dgm:cxn modelId="{4011A39B-84AA-4167-8252-38010BA1E7B8}" type="presParOf" srcId="{1CCF0711-C4F6-49CC-912A-402E3C6951C7}" destId="{ECCD9AD1-E4E9-46AC-8234-E59FFE7AB41F}" srcOrd="7" destOrd="0" presId="urn:microsoft.com/office/officeart/2008/layout/LinedList"/>
    <dgm:cxn modelId="{95DD03E6-4772-4DC9-AC29-028445479DE2}" type="presParOf" srcId="{ECCD9AD1-E4E9-46AC-8234-E59FFE7AB41F}" destId="{21908D1D-CC2D-4DC3-875E-115ED8C30264}" srcOrd="0" destOrd="0" presId="urn:microsoft.com/office/officeart/2008/layout/LinedList"/>
    <dgm:cxn modelId="{B5B89BB0-985D-45E4-B888-00C926786DF3}" type="presParOf" srcId="{ECCD9AD1-E4E9-46AC-8234-E59FFE7AB41F}" destId="{0A9EE0B1-058C-4667-A299-A965C675E96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B1DE8B-0C12-4F0B-B819-EBE6DE00C25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02365B-7C5F-49E7-A6C7-FD46C0D65FAF}">
      <dgm:prSet/>
      <dgm:spPr/>
      <dgm:t>
        <a:bodyPr/>
        <a:lstStyle/>
        <a:p>
          <a:r>
            <a:rPr lang="en-GB"/>
            <a:t>Voor</a:t>
          </a:r>
          <a:endParaRPr lang="en-US"/>
        </a:p>
      </dgm:t>
    </dgm:pt>
    <dgm:pt modelId="{DA4372DF-D477-435E-AFA2-7027D9626083}" type="parTrans" cxnId="{8971ADFC-0DE6-44D1-B04C-5500CF2F1936}">
      <dgm:prSet/>
      <dgm:spPr/>
      <dgm:t>
        <a:bodyPr/>
        <a:lstStyle/>
        <a:p>
          <a:endParaRPr lang="en-US"/>
        </a:p>
      </dgm:t>
    </dgm:pt>
    <dgm:pt modelId="{0AEED9B6-2D39-4D26-932D-B708A56BB7C2}" type="sibTrans" cxnId="{8971ADFC-0DE6-44D1-B04C-5500CF2F1936}">
      <dgm:prSet/>
      <dgm:spPr/>
      <dgm:t>
        <a:bodyPr/>
        <a:lstStyle/>
        <a:p>
          <a:endParaRPr lang="en-US"/>
        </a:p>
      </dgm:t>
    </dgm:pt>
    <dgm:pt modelId="{C13AA870-E6B4-403F-96AC-9186FADB5AC1}">
      <dgm:prSet/>
      <dgm:spPr/>
      <dgm:t>
        <a:bodyPr/>
        <a:lstStyle/>
        <a:p>
          <a:r>
            <a:rPr lang="en-GB"/>
            <a:t>Begin</a:t>
          </a:r>
          <a:endParaRPr lang="en-US"/>
        </a:p>
      </dgm:t>
    </dgm:pt>
    <dgm:pt modelId="{F9EA3A3C-A01C-4BE4-88C6-EC8E09A0798C}" type="parTrans" cxnId="{26B7CD14-F27B-497B-BEBE-97661044DAA8}">
      <dgm:prSet/>
      <dgm:spPr/>
      <dgm:t>
        <a:bodyPr/>
        <a:lstStyle/>
        <a:p>
          <a:endParaRPr lang="en-US"/>
        </a:p>
      </dgm:t>
    </dgm:pt>
    <dgm:pt modelId="{86148EE0-FE99-4410-B7D8-E57877881BEE}" type="sibTrans" cxnId="{26B7CD14-F27B-497B-BEBE-97661044DAA8}">
      <dgm:prSet/>
      <dgm:spPr/>
      <dgm:t>
        <a:bodyPr/>
        <a:lstStyle/>
        <a:p>
          <a:endParaRPr lang="en-US"/>
        </a:p>
      </dgm:t>
    </dgm:pt>
    <dgm:pt modelId="{B27B4496-C7B5-42F3-AA84-99F1495A43B2}">
      <dgm:prSet/>
      <dgm:spPr/>
      <dgm:t>
        <a:bodyPr/>
        <a:lstStyle/>
        <a:p>
          <a:r>
            <a:rPr lang="en-GB"/>
            <a:t>Eind</a:t>
          </a:r>
          <a:endParaRPr lang="en-US"/>
        </a:p>
      </dgm:t>
    </dgm:pt>
    <dgm:pt modelId="{4D837239-C8A7-4D5A-AD3A-624BD034E307}" type="parTrans" cxnId="{744967A7-A888-4A6B-80C8-097D7650C80B}">
      <dgm:prSet/>
      <dgm:spPr/>
      <dgm:t>
        <a:bodyPr/>
        <a:lstStyle/>
        <a:p>
          <a:endParaRPr lang="en-US"/>
        </a:p>
      </dgm:t>
    </dgm:pt>
    <dgm:pt modelId="{DD07C107-03A3-481E-8CD4-6A162A085EDB}" type="sibTrans" cxnId="{744967A7-A888-4A6B-80C8-097D7650C80B}">
      <dgm:prSet/>
      <dgm:spPr/>
      <dgm:t>
        <a:bodyPr/>
        <a:lstStyle/>
        <a:p>
          <a:endParaRPr lang="en-US"/>
        </a:p>
      </dgm:t>
    </dgm:pt>
    <dgm:pt modelId="{11337502-81F5-46C5-A596-4E908C6E04B0}">
      <dgm:prSet/>
      <dgm:spPr/>
      <dgm:t>
        <a:bodyPr/>
        <a:lstStyle/>
        <a:p>
          <a:r>
            <a:rPr lang="en-GB"/>
            <a:t>Na</a:t>
          </a:r>
          <a:endParaRPr lang="en-US"/>
        </a:p>
      </dgm:t>
    </dgm:pt>
    <dgm:pt modelId="{E964798E-91D8-451D-AE5C-D96AE26A2C20}" type="parTrans" cxnId="{594C301C-14F1-431A-826E-28120F30557C}">
      <dgm:prSet/>
      <dgm:spPr/>
      <dgm:t>
        <a:bodyPr/>
        <a:lstStyle/>
        <a:p>
          <a:endParaRPr lang="en-US"/>
        </a:p>
      </dgm:t>
    </dgm:pt>
    <dgm:pt modelId="{50C9729B-7921-4C97-9317-62D0401CB22D}" type="sibTrans" cxnId="{594C301C-14F1-431A-826E-28120F30557C}">
      <dgm:prSet/>
      <dgm:spPr/>
      <dgm:t>
        <a:bodyPr/>
        <a:lstStyle/>
        <a:p>
          <a:endParaRPr lang="en-US"/>
        </a:p>
      </dgm:t>
    </dgm:pt>
    <dgm:pt modelId="{D5495D7A-FCEE-48DC-ABC9-76FCF518E79D}" type="pres">
      <dgm:prSet presAssocID="{89B1DE8B-0C12-4F0B-B819-EBE6DE00C257}" presName="Name0" presStyleCnt="0">
        <dgm:presLayoutVars>
          <dgm:dir/>
          <dgm:resizeHandles val="exact"/>
        </dgm:presLayoutVars>
      </dgm:prSet>
      <dgm:spPr/>
    </dgm:pt>
    <dgm:pt modelId="{4A20390E-4F30-4DF5-8093-BA395D904A35}" type="pres">
      <dgm:prSet presAssocID="{8D02365B-7C5F-49E7-A6C7-FD46C0D65FAF}" presName="node" presStyleLbl="node1" presStyleIdx="0" presStyleCnt="4">
        <dgm:presLayoutVars>
          <dgm:bulletEnabled val="1"/>
        </dgm:presLayoutVars>
      </dgm:prSet>
      <dgm:spPr/>
    </dgm:pt>
    <dgm:pt modelId="{703FE635-070D-4F13-87AD-BA31E34A7BEC}" type="pres">
      <dgm:prSet presAssocID="{0AEED9B6-2D39-4D26-932D-B708A56BB7C2}" presName="sibTrans" presStyleLbl="sibTrans2D1" presStyleIdx="0" presStyleCnt="3"/>
      <dgm:spPr/>
    </dgm:pt>
    <dgm:pt modelId="{B2EC0CA0-E7DC-4EE7-B320-660BDDE33918}" type="pres">
      <dgm:prSet presAssocID="{0AEED9B6-2D39-4D26-932D-B708A56BB7C2}" presName="connectorText" presStyleLbl="sibTrans2D1" presStyleIdx="0" presStyleCnt="3"/>
      <dgm:spPr/>
    </dgm:pt>
    <dgm:pt modelId="{C231DEFA-A073-4CDA-9710-81C90674FA05}" type="pres">
      <dgm:prSet presAssocID="{C13AA870-E6B4-403F-96AC-9186FADB5AC1}" presName="node" presStyleLbl="node1" presStyleIdx="1" presStyleCnt="4">
        <dgm:presLayoutVars>
          <dgm:bulletEnabled val="1"/>
        </dgm:presLayoutVars>
      </dgm:prSet>
      <dgm:spPr/>
    </dgm:pt>
    <dgm:pt modelId="{89315B87-1ACE-462A-9224-F6277F771C45}" type="pres">
      <dgm:prSet presAssocID="{86148EE0-FE99-4410-B7D8-E57877881BEE}" presName="sibTrans" presStyleLbl="sibTrans2D1" presStyleIdx="1" presStyleCnt="3"/>
      <dgm:spPr/>
    </dgm:pt>
    <dgm:pt modelId="{80C3F841-C7C9-4AA0-9036-3154B386433E}" type="pres">
      <dgm:prSet presAssocID="{86148EE0-FE99-4410-B7D8-E57877881BEE}" presName="connectorText" presStyleLbl="sibTrans2D1" presStyleIdx="1" presStyleCnt="3"/>
      <dgm:spPr/>
    </dgm:pt>
    <dgm:pt modelId="{54CA89CD-F71F-425E-B03A-8159E655C930}" type="pres">
      <dgm:prSet presAssocID="{B27B4496-C7B5-42F3-AA84-99F1495A43B2}" presName="node" presStyleLbl="node1" presStyleIdx="2" presStyleCnt="4">
        <dgm:presLayoutVars>
          <dgm:bulletEnabled val="1"/>
        </dgm:presLayoutVars>
      </dgm:prSet>
      <dgm:spPr/>
    </dgm:pt>
    <dgm:pt modelId="{12B4CDEF-C928-4855-B631-C6D3E4A6125D}" type="pres">
      <dgm:prSet presAssocID="{DD07C107-03A3-481E-8CD4-6A162A085EDB}" presName="sibTrans" presStyleLbl="sibTrans2D1" presStyleIdx="2" presStyleCnt="3"/>
      <dgm:spPr/>
    </dgm:pt>
    <dgm:pt modelId="{EF915555-A110-42D9-80D7-3719ADCAFA07}" type="pres">
      <dgm:prSet presAssocID="{DD07C107-03A3-481E-8CD4-6A162A085EDB}" presName="connectorText" presStyleLbl="sibTrans2D1" presStyleIdx="2" presStyleCnt="3"/>
      <dgm:spPr/>
    </dgm:pt>
    <dgm:pt modelId="{30A38A0B-1BED-449A-A032-B9FA47600A6D}" type="pres">
      <dgm:prSet presAssocID="{11337502-81F5-46C5-A596-4E908C6E04B0}" presName="node" presStyleLbl="node1" presStyleIdx="3" presStyleCnt="4">
        <dgm:presLayoutVars>
          <dgm:bulletEnabled val="1"/>
        </dgm:presLayoutVars>
      </dgm:prSet>
      <dgm:spPr/>
    </dgm:pt>
  </dgm:ptLst>
  <dgm:cxnLst>
    <dgm:cxn modelId="{26B7CD14-F27B-497B-BEBE-97661044DAA8}" srcId="{89B1DE8B-0C12-4F0B-B819-EBE6DE00C257}" destId="{C13AA870-E6B4-403F-96AC-9186FADB5AC1}" srcOrd="1" destOrd="0" parTransId="{F9EA3A3C-A01C-4BE4-88C6-EC8E09A0798C}" sibTransId="{86148EE0-FE99-4410-B7D8-E57877881BEE}"/>
    <dgm:cxn modelId="{594C301C-14F1-431A-826E-28120F30557C}" srcId="{89B1DE8B-0C12-4F0B-B819-EBE6DE00C257}" destId="{11337502-81F5-46C5-A596-4E908C6E04B0}" srcOrd="3" destOrd="0" parTransId="{E964798E-91D8-451D-AE5C-D96AE26A2C20}" sibTransId="{50C9729B-7921-4C97-9317-62D0401CB22D}"/>
    <dgm:cxn modelId="{465F341E-B3A5-4A60-AF03-30F82CC55A72}" type="presOf" srcId="{11337502-81F5-46C5-A596-4E908C6E04B0}" destId="{30A38A0B-1BED-449A-A032-B9FA47600A6D}" srcOrd="0" destOrd="0" presId="urn:microsoft.com/office/officeart/2005/8/layout/process1"/>
    <dgm:cxn modelId="{4569074D-EBAF-4E7E-977F-CA5CC18AE4E4}" type="presOf" srcId="{86148EE0-FE99-4410-B7D8-E57877881BEE}" destId="{80C3F841-C7C9-4AA0-9036-3154B386433E}" srcOrd="1" destOrd="0" presId="urn:microsoft.com/office/officeart/2005/8/layout/process1"/>
    <dgm:cxn modelId="{A6AC5C71-ADC3-40A9-ACE4-6CD12CB87C5F}" type="presOf" srcId="{86148EE0-FE99-4410-B7D8-E57877881BEE}" destId="{89315B87-1ACE-462A-9224-F6277F771C45}" srcOrd="0" destOrd="0" presId="urn:microsoft.com/office/officeart/2005/8/layout/process1"/>
    <dgm:cxn modelId="{F6727652-B541-4634-AE26-22C3C415EB37}" type="presOf" srcId="{DD07C107-03A3-481E-8CD4-6A162A085EDB}" destId="{12B4CDEF-C928-4855-B631-C6D3E4A6125D}" srcOrd="0" destOrd="0" presId="urn:microsoft.com/office/officeart/2005/8/layout/process1"/>
    <dgm:cxn modelId="{63D18656-3B16-4495-A03B-60C6F459C462}" type="presOf" srcId="{89B1DE8B-0C12-4F0B-B819-EBE6DE00C257}" destId="{D5495D7A-FCEE-48DC-ABC9-76FCF518E79D}" srcOrd="0" destOrd="0" presId="urn:microsoft.com/office/officeart/2005/8/layout/process1"/>
    <dgm:cxn modelId="{1FCA3257-8695-4DF2-8D78-974842D0C340}" type="presOf" srcId="{0AEED9B6-2D39-4D26-932D-B708A56BB7C2}" destId="{B2EC0CA0-E7DC-4EE7-B320-660BDDE33918}" srcOrd="1" destOrd="0" presId="urn:microsoft.com/office/officeart/2005/8/layout/process1"/>
    <dgm:cxn modelId="{F5C75195-8D01-4AB7-8189-0AD1BB87D12B}" type="presOf" srcId="{C13AA870-E6B4-403F-96AC-9186FADB5AC1}" destId="{C231DEFA-A073-4CDA-9710-81C90674FA05}" srcOrd="0" destOrd="0" presId="urn:microsoft.com/office/officeart/2005/8/layout/process1"/>
    <dgm:cxn modelId="{744967A7-A888-4A6B-80C8-097D7650C80B}" srcId="{89B1DE8B-0C12-4F0B-B819-EBE6DE00C257}" destId="{B27B4496-C7B5-42F3-AA84-99F1495A43B2}" srcOrd="2" destOrd="0" parTransId="{4D837239-C8A7-4D5A-AD3A-624BD034E307}" sibTransId="{DD07C107-03A3-481E-8CD4-6A162A085EDB}"/>
    <dgm:cxn modelId="{17461EA9-5710-420C-A68C-078B59B69622}" type="presOf" srcId="{B27B4496-C7B5-42F3-AA84-99F1495A43B2}" destId="{54CA89CD-F71F-425E-B03A-8159E655C930}" srcOrd="0" destOrd="0" presId="urn:microsoft.com/office/officeart/2005/8/layout/process1"/>
    <dgm:cxn modelId="{A4AC8EAD-721D-4978-A73C-BBFFA8F8C918}" type="presOf" srcId="{DD07C107-03A3-481E-8CD4-6A162A085EDB}" destId="{EF915555-A110-42D9-80D7-3719ADCAFA07}" srcOrd="1" destOrd="0" presId="urn:microsoft.com/office/officeart/2005/8/layout/process1"/>
    <dgm:cxn modelId="{078677C0-3C28-4237-AD3A-26CA6BA1CBCF}" type="presOf" srcId="{8D02365B-7C5F-49E7-A6C7-FD46C0D65FAF}" destId="{4A20390E-4F30-4DF5-8093-BA395D904A35}" srcOrd="0" destOrd="0" presId="urn:microsoft.com/office/officeart/2005/8/layout/process1"/>
    <dgm:cxn modelId="{7C3394D9-5F3C-44C6-B91F-EFD80D25206E}" type="presOf" srcId="{0AEED9B6-2D39-4D26-932D-B708A56BB7C2}" destId="{703FE635-070D-4F13-87AD-BA31E34A7BEC}" srcOrd="0" destOrd="0" presId="urn:microsoft.com/office/officeart/2005/8/layout/process1"/>
    <dgm:cxn modelId="{8971ADFC-0DE6-44D1-B04C-5500CF2F1936}" srcId="{89B1DE8B-0C12-4F0B-B819-EBE6DE00C257}" destId="{8D02365B-7C5F-49E7-A6C7-FD46C0D65FAF}" srcOrd="0" destOrd="0" parTransId="{DA4372DF-D477-435E-AFA2-7027D9626083}" sibTransId="{0AEED9B6-2D39-4D26-932D-B708A56BB7C2}"/>
    <dgm:cxn modelId="{E634B40A-99EE-459D-A007-682ED8572B48}" type="presParOf" srcId="{D5495D7A-FCEE-48DC-ABC9-76FCF518E79D}" destId="{4A20390E-4F30-4DF5-8093-BA395D904A35}" srcOrd="0" destOrd="0" presId="urn:microsoft.com/office/officeart/2005/8/layout/process1"/>
    <dgm:cxn modelId="{E123C413-586B-44FD-9303-DF5DF5339295}" type="presParOf" srcId="{D5495D7A-FCEE-48DC-ABC9-76FCF518E79D}" destId="{703FE635-070D-4F13-87AD-BA31E34A7BEC}" srcOrd="1" destOrd="0" presId="urn:microsoft.com/office/officeart/2005/8/layout/process1"/>
    <dgm:cxn modelId="{73A3DC1F-494C-4CD6-AB54-E735C2925E71}" type="presParOf" srcId="{703FE635-070D-4F13-87AD-BA31E34A7BEC}" destId="{B2EC0CA0-E7DC-4EE7-B320-660BDDE33918}" srcOrd="0" destOrd="0" presId="urn:microsoft.com/office/officeart/2005/8/layout/process1"/>
    <dgm:cxn modelId="{9A71CE40-4F52-4050-A8FD-B8650C2B09DB}" type="presParOf" srcId="{D5495D7A-FCEE-48DC-ABC9-76FCF518E79D}" destId="{C231DEFA-A073-4CDA-9710-81C90674FA05}" srcOrd="2" destOrd="0" presId="urn:microsoft.com/office/officeart/2005/8/layout/process1"/>
    <dgm:cxn modelId="{4C620B12-A515-4F5F-8ABC-90D822A37BFF}" type="presParOf" srcId="{D5495D7A-FCEE-48DC-ABC9-76FCF518E79D}" destId="{89315B87-1ACE-462A-9224-F6277F771C45}" srcOrd="3" destOrd="0" presId="urn:microsoft.com/office/officeart/2005/8/layout/process1"/>
    <dgm:cxn modelId="{D979F523-2553-4321-A74D-56F1E13FFAD2}" type="presParOf" srcId="{89315B87-1ACE-462A-9224-F6277F771C45}" destId="{80C3F841-C7C9-4AA0-9036-3154B386433E}" srcOrd="0" destOrd="0" presId="urn:microsoft.com/office/officeart/2005/8/layout/process1"/>
    <dgm:cxn modelId="{3BE009EB-F908-43FE-8897-02ED7D818E24}" type="presParOf" srcId="{D5495D7A-FCEE-48DC-ABC9-76FCF518E79D}" destId="{54CA89CD-F71F-425E-B03A-8159E655C930}" srcOrd="4" destOrd="0" presId="urn:microsoft.com/office/officeart/2005/8/layout/process1"/>
    <dgm:cxn modelId="{6E42CFEB-F4F7-4791-82DD-71A7B0634598}" type="presParOf" srcId="{D5495D7A-FCEE-48DC-ABC9-76FCF518E79D}" destId="{12B4CDEF-C928-4855-B631-C6D3E4A6125D}" srcOrd="5" destOrd="0" presId="urn:microsoft.com/office/officeart/2005/8/layout/process1"/>
    <dgm:cxn modelId="{85A2ACED-EC2D-414A-BA9A-6AF40AE3356A}" type="presParOf" srcId="{12B4CDEF-C928-4855-B631-C6D3E4A6125D}" destId="{EF915555-A110-42D9-80D7-3719ADCAFA07}" srcOrd="0" destOrd="0" presId="urn:microsoft.com/office/officeart/2005/8/layout/process1"/>
    <dgm:cxn modelId="{A0E68E5E-EEE8-44E6-9F78-E5201C91E235}" type="presParOf" srcId="{D5495D7A-FCEE-48DC-ABC9-76FCF518E79D}" destId="{30A38A0B-1BED-449A-A032-B9FA47600A6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D77243-84C5-41BC-BEA1-81A791CCBEB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1AB54C82-6E5E-44DF-8ED4-CF996C009E5E}">
      <dgm:prSet/>
      <dgm:spPr/>
      <dgm:t>
        <a:bodyPr/>
        <a:lstStyle/>
        <a:p>
          <a:r>
            <a:rPr lang="en-GB" b="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Geleerd</a:t>
          </a:r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1B90C25-19BE-4E26-98D0-855750785A11}" type="parTrans" cxnId="{AD5A529C-A8E9-4497-83FD-7C06475AE5C3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E367EF-4108-42C7-B29A-54340821EBF4}" type="sibTrans" cxnId="{AD5A529C-A8E9-4497-83FD-7C06475AE5C3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FF46E65-0F2A-479C-A000-B42E50B9D140}">
      <dgm:prSet/>
      <dgm:spPr/>
      <dgm:t>
        <a:bodyPr/>
        <a:lstStyle/>
        <a:p>
          <a:r>
            <a:rPr lang="en-GB" b="0" cap="none" spc="0" dirty="0" err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Leuk</a:t>
          </a:r>
          <a:endParaRPr lang="en-US" b="0" cap="none" spc="0" dirty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F98FB1E-6312-4F7C-B624-1EE6070C7E80}" type="parTrans" cxnId="{D51E97D9-28C6-43CD-8163-5695A5B84496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9135BF0-A4E6-4AB7-A59B-0EFA24CD7E34}" type="sibTrans" cxnId="{D51E97D9-28C6-43CD-8163-5695A5B84496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108A1E-2F3C-42B3-B9EB-763F3EC63FFB}">
      <dgm:prSet/>
      <dgm:spPr/>
      <dgm:t>
        <a:bodyPr/>
        <a:lstStyle/>
        <a:p>
          <a:r>
            <a:rPr lang="en-GB" b="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Moeilijk</a:t>
          </a:r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C19ECB8-F012-48E3-A24C-319964C8DAEC}" type="parTrans" cxnId="{69B21976-1686-46FC-B512-5985FA487588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8CE6C91-1D9F-4D7B-B33D-974AC67E52CA}" type="sibTrans" cxnId="{69B21976-1686-46FC-B512-5985FA487588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678099D-E87A-47E9-9F3C-B6D26CABD885}">
      <dgm:prSet/>
      <dgm:spPr/>
      <dgm:t>
        <a:bodyPr/>
        <a:lstStyle/>
        <a:p>
          <a:r>
            <a:rPr lang="en-GB" b="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Goed</a:t>
          </a:r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2108606-9167-4D09-AA53-865810B08721}" type="parTrans" cxnId="{A92F5E8D-0632-4F49-BF1D-03BB498B5B3E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E135CD1-9EFF-4CD9-8172-A0723153E6F6}" type="sibTrans" cxnId="{A92F5E8D-0632-4F49-BF1D-03BB498B5B3E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9C4E5C7-99A2-475A-8AB3-9992E98B50A7}" type="pres">
      <dgm:prSet presAssocID="{77D77243-84C5-41BC-BEA1-81A791CCBEB3}" presName="root" presStyleCnt="0">
        <dgm:presLayoutVars>
          <dgm:dir/>
          <dgm:resizeHandles val="exact"/>
        </dgm:presLayoutVars>
      </dgm:prSet>
      <dgm:spPr/>
    </dgm:pt>
    <dgm:pt modelId="{AD008668-4521-41E0-ABBB-FCE6BA9370D6}" type="pres">
      <dgm:prSet presAssocID="{1AB54C82-6E5E-44DF-8ED4-CF996C009E5E}" presName="compNode" presStyleCnt="0"/>
      <dgm:spPr/>
    </dgm:pt>
    <dgm:pt modelId="{8E905BD4-0625-4AED-B45D-E47A2B58DA63}" type="pres">
      <dgm:prSet presAssocID="{1AB54C82-6E5E-44DF-8ED4-CF996C009E5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C70EE61-ACDB-44B7-8C55-C76494ED4F97}" type="pres">
      <dgm:prSet presAssocID="{1AB54C82-6E5E-44DF-8ED4-CF996C009E5E}" presName="spaceRect" presStyleCnt="0"/>
      <dgm:spPr/>
    </dgm:pt>
    <dgm:pt modelId="{4DDBE678-FF50-44B5-A948-89B53E6A989E}" type="pres">
      <dgm:prSet presAssocID="{1AB54C82-6E5E-44DF-8ED4-CF996C009E5E}" presName="textRect" presStyleLbl="revTx" presStyleIdx="0" presStyleCnt="4">
        <dgm:presLayoutVars>
          <dgm:chMax val="1"/>
          <dgm:chPref val="1"/>
        </dgm:presLayoutVars>
      </dgm:prSet>
      <dgm:spPr/>
    </dgm:pt>
    <dgm:pt modelId="{1EA814F8-0B0D-44F6-B028-97D5E63E19E6}" type="pres">
      <dgm:prSet presAssocID="{97E367EF-4108-42C7-B29A-54340821EBF4}" presName="sibTrans" presStyleCnt="0"/>
      <dgm:spPr/>
    </dgm:pt>
    <dgm:pt modelId="{CA37ACC2-8589-4F97-901F-DFE7DABE2E1F}" type="pres">
      <dgm:prSet presAssocID="{CFF46E65-0F2A-479C-A000-B42E50B9D140}" presName="compNode" presStyleCnt="0"/>
      <dgm:spPr/>
    </dgm:pt>
    <dgm:pt modelId="{FC02B2E6-9F4A-4A81-AD93-CE6CE5B164DB}" type="pres">
      <dgm:prSet presAssocID="{CFF46E65-0F2A-479C-A000-B42E50B9D1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king Face with No Fill"/>
        </a:ext>
      </dgm:extLst>
    </dgm:pt>
    <dgm:pt modelId="{752C9FFA-3673-4391-900B-2AB2FA818C70}" type="pres">
      <dgm:prSet presAssocID="{CFF46E65-0F2A-479C-A000-B42E50B9D140}" presName="spaceRect" presStyleCnt="0"/>
      <dgm:spPr/>
    </dgm:pt>
    <dgm:pt modelId="{769AAB59-F657-41E8-B60E-F6D273A09C35}" type="pres">
      <dgm:prSet presAssocID="{CFF46E65-0F2A-479C-A000-B42E50B9D140}" presName="textRect" presStyleLbl="revTx" presStyleIdx="1" presStyleCnt="4">
        <dgm:presLayoutVars>
          <dgm:chMax val="1"/>
          <dgm:chPref val="1"/>
        </dgm:presLayoutVars>
      </dgm:prSet>
      <dgm:spPr/>
    </dgm:pt>
    <dgm:pt modelId="{FAAB837C-B1B0-4BFE-A1EE-E7A65D5EEA6E}" type="pres">
      <dgm:prSet presAssocID="{D9135BF0-A4E6-4AB7-A59B-0EFA24CD7E34}" presName="sibTrans" presStyleCnt="0"/>
      <dgm:spPr/>
    </dgm:pt>
    <dgm:pt modelId="{712600F2-4210-46C2-A7E6-219EF83DA3B9}" type="pres">
      <dgm:prSet presAssocID="{B8108A1E-2F3C-42B3-B9EB-763F3EC63FFB}" presName="compNode" presStyleCnt="0"/>
      <dgm:spPr/>
    </dgm:pt>
    <dgm:pt modelId="{89085C37-ADEA-482B-83F9-07B36E9DDCA1}" type="pres">
      <dgm:prSet presAssocID="{B8108A1E-2F3C-42B3-B9EB-763F3EC63F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78BC399B-8956-424A-AB13-E9A0AEE1E525}" type="pres">
      <dgm:prSet presAssocID="{B8108A1E-2F3C-42B3-B9EB-763F3EC63FFB}" presName="spaceRect" presStyleCnt="0"/>
      <dgm:spPr/>
    </dgm:pt>
    <dgm:pt modelId="{4C4270A5-2AF4-49F4-87E9-388BC69F75BB}" type="pres">
      <dgm:prSet presAssocID="{B8108A1E-2F3C-42B3-B9EB-763F3EC63FFB}" presName="textRect" presStyleLbl="revTx" presStyleIdx="2" presStyleCnt="4">
        <dgm:presLayoutVars>
          <dgm:chMax val="1"/>
          <dgm:chPref val="1"/>
        </dgm:presLayoutVars>
      </dgm:prSet>
      <dgm:spPr/>
    </dgm:pt>
    <dgm:pt modelId="{AF14125A-40E4-4427-99DA-07602988D80F}" type="pres">
      <dgm:prSet presAssocID="{D8CE6C91-1D9F-4D7B-B33D-974AC67E52CA}" presName="sibTrans" presStyleCnt="0"/>
      <dgm:spPr/>
    </dgm:pt>
    <dgm:pt modelId="{14B3A533-F3CC-4A43-A5BB-7F8C518069D7}" type="pres">
      <dgm:prSet presAssocID="{5678099D-E87A-47E9-9F3C-B6D26CABD885}" presName="compNode" presStyleCnt="0"/>
      <dgm:spPr/>
    </dgm:pt>
    <dgm:pt modelId="{AC7C9FE0-BE81-4BD1-A12B-37735744D7C7}" type="pres">
      <dgm:prSet presAssocID="{5678099D-E87A-47E9-9F3C-B6D26CABD88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AB657D6-F1FA-4E6F-82B9-C02EDDA1C4A7}" type="pres">
      <dgm:prSet presAssocID="{5678099D-E87A-47E9-9F3C-B6D26CABD885}" presName="spaceRect" presStyleCnt="0"/>
      <dgm:spPr/>
    </dgm:pt>
    <dgm:pt modelId="{027C20A9-F155-40B3-8E9B-F5838AFD55A2}" type="pres">
      <dgm:prSet presAssocID="{5678099D-E87A-47E9-9F3C-B6D26CABD88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4AC661C-23FC-43C6-A6FE-5951F443E43E}" type="presOf" srcId="{CFF46E65-0F2A-479C-A000-B42E50B9D140}" destId="{769AAB59-F657-41E8-B60E-F6D273A09C35}" srcOrd="0" destOrd="0" presId="urn:microsoft.com/office/officeart/2018/2/layout/IconLabelList"/>
    <dgm:cxn modelId="{21C8444D-08DE-4490-A5E3-19D3214BF467}" type="presOf" srcId="{B8108A1E-2F3C-42B3-B9EB-763F3EC63FFB}" destId="{4C4270A5-2AF4-49F4-87E9-388BC69F75BB}" srcOrd="0" destOrd="0" presId="urn:microsoft.com/office/officeart/2018/2/layout/IconLabelList"/>
    <dgm:cxn modelId="{BCA6E355-E012-439F-B748-AE1C896A10BA}" type="presOf" srcId="{1AB54C82-6E5E-44DF-8ED4-CF996C009E5E}" destId="{4DDBE678-FF50-44B5-A948-89B53E6A989E}" srcOrd="0" destOrd="0" presId="urn:microsoft.com/office/officeart/2018/2/layout/IconLabelList"/>
    <dgm:cxn modelId="{69B21976-1686-46FC-B512-5985FA487588}" srcId="{77D77243-84C5-41BC-BEA1-81A791CCBEB3}" destId="{B8108A1E-2F3C-42B3-B9EB-763F3EC63FFB}" srcOrd="2" destOrd="0" parTransId="{DC19ECB8-F012-48E3-A24C-319964C8DAEC}" sibTransId="{D8CE6C91-1D9F-4D7B-B33D-974AC67E52CA}"/>
    <dgm:cxn modelId="{A92F5E8D-0632-4F49-BF1D-03BB498B5B3E}" srcId="{77D77243-84C5-41BC-BEA1-81A791CCBEB3}" destId="{5678099D-E87A-47E9-9F3C-B6D26CABD885}" srcOrd="3" destOrd="0" parTransId="{22108606-9167-4D09-AA53-865810B08721}" sibTransId="{EE135CD1-9EFF-4CD9-8172-A0723153E6F6}"/>
    <dgm:cxn modelId="{AD5A529C-A8E9-4497-83FD-7C06475AE5C3}" srcId="{77D77243-84C5-41BC-BEA1-81A791CCBEB3}" destId="{1AB54C82-6E5E-44DF-8ED4-CF996C009E5E}" srcOrd="0" destOrd="0" parTransId="{81B90C25-19BE-4E26-98D0-855750785A11}" sibTransId="{97E367EF-4108-42C7-B29A-54340821EBF4}"/>
    <dgm:cxn modelId="{EA6E43C1-E884-459F-880C-F98CF7C05315}" type="presOf" srcId="{5678099D-E87A-47E9-9F3C-B6D26CABD885}" destId="{027C20A9-F155-40B3-8E9B-F5838AFD55A2}" srcOrd="0" destOrd="0" presId="urn:microsoft.com/office/officeart/2018/2/layout/IconLabelList"/>
    <dgm:cxn modelId="{D51E97D9-28C6-43CD-8163-5695A5B84496}" srcId="{77D77243-84C5-41BC-BEA1-81A791CCBEB3}" destId="{CFF46E65-0F2A-479C-A000-B42E50B9D140}" srcOrd="1" destOrd="0" parTransId="{CF98FB1E-6312-4F7C-B624-1EE6070C7E80}" sibTransId="{D9135BF0-A4E6-4AB7-A59B-0EFA24CD7E34}"/>
    <dgm:cxn modelId="{0F182AF4-5E06-4E7E-B7C8-347CE7F2125B}" type="presOf" srcId="{77D77243-84C5-41BC-BEA1-81A791CCBEB3}" destId="{99C4E5C7-99A2-475A-8AB3-9992E98B50A7}" srcOrd="0" destOrd="0" presId="urn:microsoft.com/office/officeart/2018/2/layout/IconLabelList"/>
    <dgm:cxn modelId="{05223549-457D-4B61-BC89-202C194D322B}" type="presParOf" srcId="{99C4E5C7-99A2-475A-8AB3-9992E98B50A7}" destId="{AD008668-4521-41E0-ABBB-FCE6BA9370D6}" srcOrd="0" destOrd="0" presId="urn:microsoft.com/office/officeart/2018/2/layout/IconLabelList"/>
    <dgm:cxn modelId="{ED82218B-9ED2-458E-84F0-2356EB146AF9}" type="presParOf" srcId="{AD008668-4521-41E0-ABBB-FCE6BA9370D6}" destId="{8E905BD4-0625-4AED-B45D-E47A2B58DA63}" srcOrd="0" destOrd="0" presId="urn:microsoft.com/office/officeart/2018/2/layout/IconLabelList"/>
    <dgm:cxn modelId="{1266C984-0E28-4E85-A23B-DD6F47B045F0}" type="presParOf" srcId="{AD008668-4521-41E0-ABBB-FCE6BA9370D6}" destId="{7C70EE61-ACDB-44B7-8C55-C76494ED4F97}" srcOrd="1" destOrd="0" presId="urn:microsoft.com/office/officeart/2018/2/layout/IconLabelList"/>
    <dgm:cxn modelId="{6F74D580-81E9-4533-9755-F1F5E9602BA8}" type="presParOf" srcId="{AD008668-4521-41E0-ABBB-FCE6BA9370D6}" destId="{4DDBE678-FF50-44B5-A948-89B53E6A989E}" srcOrd="2" destOrd="0" presId="urn:microsoft.com/office/officeart/2018/2/layout/IconLabelList"/>
    <dgm:cxn modelId="{B7007239-7B39-460E-B0E0-A2D8A5CAB093}" type="presParOf" srcId="{99C4E5C7-99A2-475A-8AB3-9992E98B50A7}" destId="{1EA814F8-0B0D-44F6-B028-97D5E63E19E6}" srcOrd="1" destOrd="0" presId="urn:microsoft.com/office/officeart/2018/2/layout/IconLabelList"/>
    <dgm:cxn modelId="{C0F5FF5F-225E-4CC6-A824-55A12A205D9A}" type="presParOf" srcId="{99C4E5C7-99A2-475A-8AB3-9992E98B50A7}" destId="{CA37ACC2-8589-4F97-901F-DFE7DABE2E1F}" srcOrd="2" destOrd="0" presId="urn:microsoft.com/office/officeart/2018/2/layout/IconLabelList"/>
    <dgm:cxn modelId="{347799A9-F096-4D0F-9C76-512968436BB9}" type="presParOf" srcId="{CA37ACC2-8589-4F97-901F-DFE7DABE2E1F}" destId="{FC02B2E6-9F4A-4A81-AD93-CE6CE5B164DB}" srcOrd="0" destOrd="0" presId="urn:microsoft.com/office/officeart/2018/2/layout/IconLabelList"/>
    <dgm:cxn modelId="{D3864CDC-1B01-4D8B-8E71-FB055BFC848F}" type="presParOf" srcId="{CA37ACC2-8589-4F97-901F-DFE7DABE2E1F}" destId="{752C9FFA-3673-4391-900B-2AB2FA818C70}" srcOrd="1" destOrd="0" presId="urn:microsoft.com/office/officeart/2018/2/layout/IconLabelList"/>
    <dgm:cxn modelId="{9FD13A53-96FE-4A77-ACDB-967BDEAC3AD6}" type="presParOf" srcId="{CA37ACC2-8589-4F97-901F-DFE7DABE2E1F}" destId="{769AAB59-F657-41E8-B60E-F6D273A09C35}" srcOrd="2" destOrd="0" presId="urn:microsoft.com/office/officeart/2018/2/layout/IconLabelList"/>
    <dgm:cxn modelId="{D26B3035-156B-4B0E-815D-3DC6395637FC}" type="presParOf" srcId="{99C4E5C7-99A2-475A-8AB3-9992E98B50A7}" destId="{FAAB837C-B1B0-4BFE-A1EE-E7A65D5EEA6E}" srcOrd="3" destOrd="0" presId="urn:microsoft.com/office/officeart/2018/2/layout/IconLabelList"/>
    <dgm:cxn modelId="{7C129A0E-B446-441E-BEEB-C035FF49CE19}" type="presParOf" srcId="{99C4E5C7-99A2-475A-8AB3-9992E98B50A7}" destId="{712600F2-4210-46C2-A7E6-219EF83DA3B9}" srcOrd="4" destOrd="0" presId="urn:microsoft.com/office/officeart/2018/2/layout/IconLabelList"/>
    <dgm:cxn modelId="{57ADCF81-8300-4281-9A5D-F86BE9CF9564}" type="presParOf" srcId="{712600F2-4210-46C2-A7E6-219EF83DA3B9}" destId="{89085C37-ADEA-482B-83F9-07B36E9DDCA1}" srcOrd="0" destOrd="0" presId="urn:microsoft.com/office/officeart/2018/2/layout/IconLabelList"/>
    <dgm:cxn modelId="{902EBE7A-3C69-452B-BA76-32E2E516DE9B}" type="presParOf" srcId="{712600F2-4210-46C2-A7E6-219EF83DA3B9}" destId="{78BC399B-8956-424A-AB13-E9A0AEE1E525}" srcOrd="1" destOrd="0" presId="urn:microsoft.com/office/officeart/2018/2/layout/IconLabelList"/>
    <dgm:cxn modelId="{863E5F4E-D634-4FEF-8110-BAEFB80875AF}" type="presParOf" srcId="{712600F2-4210-46C2-A7E6-219EF83DA3B9}" destId="{4C4270A5-2AF4-49F4-87E9-388BC69F75BB}" srcOrd="2" destOrd="0" presId="urn:microsoft.com/office/officeart/2018/2/layout/IconLabelList"/>
    <dgm:cxn modelId="{D25A87E3-5851-4E69-9C37-7EEA7C674231}" type="presParOf" srcId="{99C4E5C7-99A2-475A-8AB3-9992E98B50A7}" destId="{AF14125A-40E4-4427-99DA-07602988D80F}" srcOrd="5" destOrd="0" presId="urn:microsoft.com/office/officeart/2018/2/layout/IconLabelList"/>
    <dgm:cxn modelId="{192E4FEF-B29A-4AEF-A98E-469A4D4446D9}" type="presParOf" srcId="{99C4E5C7-99A2-475A-8AB3-9992E98B50A7}" destId="{14B3A533-F3CC-4A43-A5BB-7F8C518069D7}" srcOrd="6" destOrd="0" presId="urn:microsoft.com/office/officeart/2018/2/layout/IconLabelList"/>
    <dgm:cxn modelId="{53AE1112-2514-46CF-B989-87DBC45BBFA0}" type="presParOf" srcId="{14B3A533-F3CC-4A43-A5BB-7F8C518069D7}" destId="{AC7C9FE0-BE81-4BD1-A12B-37735744D7C7}" srcOrd="0" destOrd="0" presId="urn:microsoft.com/office/officeart/2018/2/layout/IconLabelList"/>
    <dgm:cxn modelId="{9554FB29-A6C2-4442-AB41-A6F52D1277DD}" type="presParOf" srcId="{14B3A533-F3CC-4A43-A5BB-7F8C518069D7}" destId="{9AB657D6-F1FA-4E6F-82B9-C02EDDA1C4A7}" srcOrd="1" destOrd="0" presId="urn:microsoft.com/office/officeart/2018/2/layout/IconLabelList"/>
    <dgm:cxn modelId="{984E96CE-766D-4A7B-98CC-DC7495229E24}" type="presParOf" srcId="{14B3A533-F3CC-4A43-A5BB-7F8C518069D7}" destId="{027C20A9-F155-40B3-8E9B-F5838AFD55A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D5511-F501-400C-B6CB-8EA39EC3CD46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ABDB3-820E-4FEF-8063-ED695BC1F109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kern="1200"/>
            <a:t>Opdracht</a:t>
          </a:r>
          <a:endParaRPr lang="en-US" sz="5000" kern="1200"/>
        </a:p>
      </dsp:txBody>
      <dsp:txXfrm>
        <a:off x="0" y="0"/>
        <a:ext cx="10515600" cy="1087834"/>
      </dsp:txXfrm>
    </dsp:sp>
    <dsp:sp modelId="{4DCE8554-72B5-40CF-9AFF-7D2CE818C41D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22ABD-7020-48D9-BF2C-B2EE36EB2186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kern="1200"/>
            <a:t>Verhaal</a:t>
          </a:r>
          <a:endParaRPr lang="en-US" sz="5000" kern="1200"/>
        </a:p>
      </dsp:txBody>
      <dsp:txXfrm>
        <a:off x="0" y="1087834"/>
        <a:ext cx="10515600" cy="1087834"/>
      </dsp:txXfrm>
    </dsp:sp>
    <dsp:sp modelId="{CDFCB959-78C1-46D7-B8D0-B179A89FC0D2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F7047-E093-4234-B875-3344CF7A081B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kern="1200" dirty="0" err="1"/>
            <a:t>Executie</a:t>
          </a:r>
          <a:endParaRPr lang="en-US" sz="5000" kern="1200" dirty="0"/>
        </a:p>
      </dsp:txBody>
      <dsp:txXfrm>
        <a:off x="0" y="2175669"/>
        <a:ext cx="10515600" cy="1087834"/>
      </dsp:txXfrm>
    </dsp:sp>
    <dsp:sp modelId="{094B9C0D-5B03-4A2D-AF1D-63D910BC39FC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08D1D-CC2D-4DC3-875E-115ED8C30264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kern="1200"/>
            <a:t>Mening</a:t>
          </a:r>
          <a:endParaRPr lang="en-US" sz="5000" kern="1200"/>
        </a:p>
      </dsp:txBody>
      <dsp:txXfrm>
        <a:off x="0" y="3263503"/>
        <a:ext cx="10515600" cy="1087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0390E-4F30-4DF5-8093-BA395D904A35}">
      <dsp:nvSpPr>
        <dsp:cNvPr id="0" name=""/>
        <dsp:cNvSpPr/>
      </dsp:nvSpPr>
      <dsp:spPr>
        <a:xfrm>
          <a:off x="4621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200" kern="1200"/>
            <a:t>Voor</a:t>
          </a:r>
          <a:endParaRPr lang="en-US" sz="5200" kern="1200"/>
        </a:p>
      </dsp:txBody>
      <dsp:txXfrm>
        <a:off x="40127" y="1605038"/>
        <a:ext cx="1949441" cy="1141260"/>
      </dsp:txXfrm>
    </dsp:sp>
    <dsp:sp modelId="{703FE635-070D-4F13-87AD-BA31E34A7BEC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227119" y="2025346"/>
        <a:ext cx="299835" cy="300644"/>
      </dsp:txXfrm>
    </dsp:sp>
    <dsp:sp modelId="{C231DEFA-A073-4CDA-9710-81C90674FA05}">
      <dsp:nvSpPr>
        <dsp:cNvPr id="0" name=""/>
        <dsp:cNvSpPr/>
      </dsp:nvSpPr>
      <dsp:spPr>
        <a:xfrm>
          <a:off x="283325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200" kern="1200"/>
            <a:t>Begin</a:t>
          </a:r>
          <a:endParaRPr lang="en-US" sz="5200" kern="1200"/>
        </a:p>
      </dsp:txBody>
      <dsp:txXfrm>
        <a:off x="2868761" y="1605038"/>
        <a:ext cx="1949441" cy="1141260"/>
      </dsp:txXfrm>
    </dsp:sp>
    <dsp:sp modelId="{89315B87-1ACE-462A-9224-F6277F771C45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055754" y="2025346"/>
        <a:ext cx="299835" cy="300644"/>
      </dsp:txXfrm>
    </dsp:sp>
    <dsp:sp modelId="{54CA89CD-F71F-425E-B03A-8159E655C930}">
      <dsp:nvSpPr>
        <dsp:cNvPr id="0" name=""/>
        <dsp:cNvSpPr/>
      </dsp:nvSpPr>
      <dsp:spPr>
        <a:xfrm>
          <a:off x="5661890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200" kern="1200"/>
            <a:t>Eind</a:t>
          </a:r>
          <a:endParaRPr lang="en-US" sz="5200" kern="1200"/>
        </a:p>
      </dsp:txBody>
      <dsp:txXfrm>
        <a:off x="5697396" y="1605038"/>
        <a:ext cx="1949441" cy="1141260"/>
      </dsp:txXfrm>
    </dsp:sp>
    <dsp:sp modelId="{12B4CDEF-C928-4855-B631-C6D3E4A6125D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884389" y="2025346"/>
        <a:ext cx="299835" cy="300644"/>
      </dsp:txXfrm>
    </dsp:sp>
    <dsp:sp modelId="{30A38A0B-1BED-449A-A032-B9FA47600A6D}">
      <dsp:nvSpPr>
        <dsp:cNvPr id="0" name=""/>
        <dsp:cNvSpPr/>
      </dsp:nvSpPr>
      <dsp:spPr>
        <a:xfrm>
          <a:off x="849052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200" kern="1200"/>
            <a:t>Na</a:t>
          </a:r>
          <a:endParaRPr lang="en-US" sz="5200" kern="1200"/>
        </a:p>
      </dsp:txBody>
      <dsp:txXfrm>
        <a:off x="8526031" y="1605038"/>
        <a:ext cx="1949441" cy="11412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05BD4-0625-4AED-B45D-E47A2B58DA63}">
      <dsp:nvSpPr>
        <dsp:cNvPr id="0" name=""/>
        <dsp:cNvSpPr/>
      </dsp:nvSpPr>
      <dsp:spPr>
        <a:xfrm>
          <a:off x="1078595" y="176281"/>
          <a:ext cx="657333" cy="657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BE678-FF50-44B5-A948-89B53E6A989E}">
      <dsp:nvSpPr>
        <dsp:cNvPr id="0" name=""/>
        <dsp:cNvSpPr/>
      </dsp:nvSpPr>
      <dsp:spPr>
        <a:xfrm>
          <a:off x="676891" y="1052835"/>
          <a:ext cx="1460742" cy="58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0" kern="120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Geleerd</a:t>
          </a:r>
          <a:endParaRPr lang="en-US" sz="3500" b="0" kern="120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6891" y="1052835"/>
        <a:ext cx="1460742" cy="584296"/>
      </dsp:txXfrm>
    </dsp:sp>
    <dsp:sp modelId="{FC02B2E6-9F4A-4A81-AD93-CE6CE5B164DB}">
      <dsp:nvSpPr>
        <dsp:cNvPr id="0" name=""/>
        <dsp:cNvSpPr/>
      </dsp:nvSpPr>
      <dsp:spPr>
        <a:xfrm>
          <a:off x="2794968" y="176281"/>
          <a:ext cx="657333" cy="6573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AAB59-F657-41E8-B60E-F6D273A09C35}">
      <dsp:nvSpPr>
        <dsp:cNvPr id="0" name=""/>
        <dsp:cNvSpPr/>
      </dsp:nvSpPr>
      <dsp:spPr>
        <a:xfrm>
          <a:off x="2393263" y="1052835"/>
          <a:ext cx="1460742" cy="58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0" kern="1200" cap="none" spc="0" dirty="0" err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Leuk</a:t>
          </a:r>
          <a:endParaRPr lang="en-US" sz="3500" b="0" kern="1200" cap="none" spc="0" dirty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393263" y="1052835"/>
        <a:ext cx="1460742" cy="584296"/>
      </dsp:txXfrm>
    </dsp:sp>
    <dsp:sp modelId="{89085C37-ADEA-482B-83F9-07B36E9DDCA1}">
      <dsp:nvSpPr>
        <dsp:cNvPr id="0" name=""/>
        <dsp:cNvSpPr/>
      </dsp:nvSpPr>
      <dsp:spPr>
        <a:xfrm>
          <a:off x="1078595" y="2002317"/>
          <a:ext cx="657333" cy="6573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270A5-2AF4-49F4-87E9-388BC69F75BB}">
      <dsp:nvSpPr>
        <dsp:cNvPr id="0" name=""/>
        <dsp:cNvSpPr/>
      </dsp:nvSpPr>
      <dsp:spPr>
        <a:xfrm>
          <a:off x="676891" y="2878871"/>
          <a:ext cx="1460742" cy="58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0" kern="120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Moeilijk</a:t>
          </a:r>
          <a:endParaRPr lang="en-US" sz="3500" b="0" kern="120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6891" y="2878871"/>
        <a:ext cx="1460742" cy="584296"/>
      </dsp:txXfrm>
    </dsp:sp>
    <dsp:sp modelId="{AC7C9FE0-BE81-4BD1-A12B-37735744D7C7}">
      <dsp:nvSpPr>
        <dsp:cNvPr id="0" name=""/>
        <dsp:cNvSpPr/>
      </dsp:nvSpPr>
      <dsp:spPr>
        <a:xfrm>
          <a:off x="2794968" y="2002317"/>
          <a:ext cx="657333" cy="6573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C20A9-F155-40B3-8E9B-F5838AFD55A2}">
      <dsp:nvSpPr>
        <dsp:cNvPr id="0" name=""/>
        <dsp:cNvSpPr/>
      </dsp:nvSpPr>
      <dsp:spPr>
        <a:xfrm>
          <a:off x="2393263" y="2878871"/>
          <a:ext cx="1460742" cy="58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0" kern="120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Goed</a:t>
          </a:r>
          <a:endParaRPr lang="en-US" sz="3500" b="0" kern="120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393263" y="2878871"/>
        <a:ext cx="1460742" cy="584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F0BF-B93C-48C1-BC48-0A6DD0C5520D}" type="datetimeFigureOut">
              <a:rPr lang="en-NL" smtClean="0"/>
              <a:t>10 Nov 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C4DA-B85E-45EA-8737-6438C10227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86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F0BF-B93C-48C1-BC48-0A6DD0C5520D}" type="datetimeFigureOut">
              <a:rPr lang="en-NL" smtClean="0"/>
              <a:t>10 Nov 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C4DA-B85E-45EA-8737-6438C10227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645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F0BF-B93C-48C1-BC48-0A6DD0C5520D}" type="datetimeFigureOut">
              <a:rPr lang="en-NL" smtClean="0"/>
              <a:t>10 Nov 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C4DA-B85E-45EA-8737-6438C10227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562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F0BF-B93C-48C1-BC48-0A6DD0C5520D}" type="datetimeFigureOut">
              <a:rPr lang="en-NL" smtClean="0"/>
              <a:t>10 Nov 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C4DA-B85E-45EA-8737-6438C10227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413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F0BF-B93C-48C1-BC48-0A6DD0C5520D}" type="datetimeFigureOut">
              <a:rPr lang="en-NL" smtClean="0"/>
              <a:t>10 Nov 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C4DA-B85E-45EA-8737-6438C10227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321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F0BF-B93C-48C1-BC48-0A6DD0C5520D}" type="datetimeFigureOut">
              <a:rPr lang="en-NL" smtClean="0"/>
              <a:t>10 Nov 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C4DA-B85E-45EA-8737-6438C10227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419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F0BF-B93C-48C1-BC48-0A6DD0C5520D}" type="datetimeFigureOut">
              <a:rPr lang="en-NL" smtClean="0"/>
              <a:t>10 Nov 2021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C4DA-B85E-45EA-8737-6438C10227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322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F0BF-B93C-48C1-BC48-0A6DD0C5520D}" type="datetimeFigureOut">
              <a:rPr lang="en-NL" smtClean="0"/>
              <a:t>10 Nov 2021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C4DA-B85E-45EA-8737-6438C10227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622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F0BF-B93C-48C1-BC48-0A6DD0C5520D}" type="datetimeFigureOut">
              <a:rPr lang="en-NL" smtClean="0"/>
              <a:t>10 Nov 2021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C4DA-B85E-45EA-8737-6438C10227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2508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F0BF-B93C-48C1-BC48-0A6DD0C5520D}" type="datetimeFigureOut">
              <a:rPr lang="en-NL" smtClean="0"/>
              <a:t>10 Nov 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C4DA-B85E-45EA-8737-6438C10227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9972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F0BF-B93C-48C1-BC48-0A6DD0C5520D}" type="datetimeFigureOut">
              <a:rPr lang="en-NL" smtClean="0"/>
              <a:t>10 Nov 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C4DA-B85E-45EA-8737-6438C10227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355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CF0BF-B93C-48C1-BC48-0A6DD0C5520D}" type="datetimeFigureOut">
              <a:rPr lang="en-NL" smtClean="0"/>
              <a:t>10 Nov 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2C4DA-B85E-45EA-8737-6438C10227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8801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raydenbos/F1M1BO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3E92-F6FA-4AA0-B657-28424BD14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297E5-13F2-41FA-AF96-3962A6E0F2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Door: Brayden Bos</a:t>
            </a:r>
          </a:p>
          <a:p>
            <a:r>
              <a:rPr lang="en-GB" dirty="0"/>
              <a:t>Klas: SD1C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F2BF0-F1BE-4BE1-8594-BDBADBFC8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430"/>
          <a:stretch/>
        </p:blipFill>
        <p:spPr>
          <a:xfrm>
            <a:off x="1944148" y="1773239"/>
            <a:ext cx="8303704" cy="16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B33C-FB1F-4A55-94EB-C8132619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r>
              <a:rPr lang="en-GB" dirty="0"/>
              <a:t> </a:t>
            </a:r>
            <a:endParaRPr lang="en-NL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49EA40C-78D4-49A2-A77F-0AD6A7555C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4DC7FB5-F761-49BA-AFBB-9C8AB460476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665" t="6460"/>
          <a:stretch/>
        </p:blipFill>
        <p:spPr>
          <a:xfrm>
            <a:off x="838200" y="365125"/>
            <a:ext cx="5508944" cy="10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2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30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32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1BD231-69A3-4FD7-BA3C-52F69057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71190"/>
            <a:ext cx="3363170" cy="2183042"/>
          </a:xfrm>
        </p:spPr>
        <p:txBody>
          <a:bodyPr anchor="b">
            <a:normAutofit/>
          </a:bodyPr>
          <a:lstStyle/>
          <a:p>
            <a:r>
              <a:rPr lang="en-GB" sz="4000" dirty="0" err="1"/>
              <a:t>opdracht</a:t>
            </a:r>
            <a:endParaRPr lang="en-NL" sz="4000" dirty="0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90B03-94AC-4091-918B-D053B4BBB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06" y="2852454"/>
            <a:ext cx="3548490" cy="8352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4D03-BC8E-4522-9C45-43BCC26C1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729161"/>
            <a:ext cx="5690043" cy="2277321"/>
          </a:xfrm>
        </p:spPr>
        <p:txBody>
          <a:bodyPr>
            <a:normAutofit fontScale="92500" lnSpcReduction="10000"/>
          </a:bodyPr>
          <a:lstStyle/>
          <a:p>
            <a:r>
              <a:rPr lang="en-GB" sz="4000" dirty="0"/>
              <a:t>Python</a:t>
            </a:r>
          </a:p>
          <a:p>
            <a:r>
              <a:rPr lang="en-GB" sz="4000" dirty="0"/>
              <a:t>Text based</a:t>
            </a:r>
          </a:p>
          <a:p>
            <a:r>
              <a:rPr lang="en-GB" sz="4000" dirty="0" err="1"/>
              <a:t>Vragen</a:t>
            </a:r>
            <a:r>
              <a:rPr lang="en-GB" sz="4000" dirty="0"/>
              <a:t> </a:t>
            </a:r>
            <a:r>
              <a:rPr lang="en-GB" sz="4000" dirty="0" err="1"/>
              <a:t>en</a:t>
            </a:r>
            <a:r>
              <a:rPr lang="en-GB" sz="4000" dirty="0"/>
              <a:t> </a:t>
            </a:r>
            <a:r>
              <a:rPr lang="en-GB" sz="4000" dirty="0" err="1"/>
              <a:t>eindens</a:t>
            </a:r>
            <a:endParaRPr lang="en-GB" sz="4000" dirty="0"/>
          </a:p>
          <a:p>
            <a:r>
              <a:rPr lang="en-GB" sz="4000" dirty="0" err="1"/>
              <a:t>Inleveren</a:t>
            </a:r>
            <a:endParaRPr lang="en-GB" sz="4000" dirty="0"/>
          </a:p>
          <a:p>
            <a:endParaRPr lang="en-NL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049DCF-928D-421F-B3FB-69A70AAE6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"/>
          <a:stretch/>
        </p:blipFill>
        <p:spPr>
          <a:xfrm>
            <a:off x="7838803" y="2462711"/>
            <a:ext cx="3169636" cy="231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0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EA7C-638E-4CEA-BBFD-5AFD55BD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verhaal</a:t>
            </a:r>
            <a:endParaRPr lang="en-NL" dirty="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1C757DBD-E5D7-4236-B52D-437613100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3FA14B3-4FF5-4C76-9D85-B32987F111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667" y="475430"/>
            <a:ext cx="5105400" cy="1276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C28B7F-53B5-4B23-BC72-F80C0F6241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876"/>
          <a:stretch/>
        </p:blipFill>
        <p:spPr>
          <a:xfrm>
            <a:off x="7913204" y="32152"/>
            <a:ext cx="4278796" cy="18526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43BC15-2E6F-487C-8DD6-232D77CB85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9367" y="2130889"/>
            <a:ext cx="1941443" cy="10131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B36B8C-9F64-49D8-804E-2E325D804C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9750" y="4876125"/>
            <a:ext cx="2012868" cy="12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4DEBE1-9D37-4B1B-877D-A5227FF49A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3380" y="1904412"/>
            <a:ext cx="1365884" cy="108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C0668F-48A1-429C-ADF2-8C21862E44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06842" y="5242819"/>
            <a:ext cx="1970268" cy="108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8251363-2699-4596-9DC6-3D34B9AA000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70775" y="1904412"/>
            <a:ext cx="1950547" cy="108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20F856-162C-4A18-BE7F-B70700A102E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08956" y="1834807"/>
            <a:ext cx="1970529" cy="108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C1E452-6F46-4581-AC4D-717B233C1A5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40621" y="4876125"/>
            <a:ext cx="2006783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8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04F7-F0E3-4F3C-B801-8AC2EB46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GB" dirty="0" err="1"/>
              <a:t>executie</a:t>
            </a:r>
            <a:endParaRPr lang="en-NL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02B6A-7351-417F-8025-0366BFF2E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7475"/>
            <a:ext cx="3787066" cy="3639684"/>
          </a:xfrm>
        </p:spPr>
        <p:txBody>
          <a:bodyPr anchor="ctr">
            <a:normAutofit/>
          </a:bodyPr>
          <a:lstStyle/>
          <a:p>
            <a:r>
              <a:rPr lang="en-GB" sz="4800" dirty="0" err="1">
                <a:solidFill>
                  <a:srgbClr val="FFFFFF"/>
                </a:solidFill>
              </a:rPr>
              <a:t>Tijd</a:t>
            </a:r>
            <a:endParaRPr lang="en-GB" sz="4800" dirty="0">
              <a:solidFill>
                <a:srgbClr val="FFFFFF"/>
              </a:solidFill>
            </a:endParaRPr>
          </a:p>
          <a:p>
            <a:r>
              <a:rPr lang="en-GB" sz="4800" dirty="0" err="1">
                <a:solidFill>
                  <a:srgbClr val="FFFFFF"/>
                </a:solidFill>
              </a:rPr>
              <a:t>efficency</a:t>
            </a:r>
            <a:endParaRPr lang="en-GB" sz="4800" dirty="0">
              <a:solidFill>
                <a:srgbClr val="FFFFFF"/>
              </a:solidFill>
            </a:endParaRPr>
          </a:p>
          <a:p>
            <a:r>
              <a:rPr lang="en-GB" sz="4800" dirty="0" err="1">
                <a:solidFill>
                  <a:srgbClr val="FFFFFF"/>
                </a:solidFill>
              </a:rPr>
              <a:t>Lengte</a:t>
            </a:r>
            <a:endParaRPr lang="en-GB" sz="4800" dirty="0">
              <a:solidFill>
                <a:srgbClr val="FFFFFF"/>
              </a:solidFill>
            </a:endParaRPr>
          </a:p>
          <a:p>
            <a:r>
              <a:rPr lang="en-GB" sz="4800" dirty="0">
                <a:solidFill>
                  <a:srgbClr val="FFFFFF"/>
                </a:solidFill>
              </a:rPr>
              <a:t>Extra’s</a:t>
            </a:r>
          </a:p>
          <a:p>
            <a:endParaRPr lang="en-GB" sz="4800" dirty="0">
              <a:solidFill>
                <a:srgbClr val="FFFFFF"/>
              </a:solidFill>
            </a:endParaRPr>
          </a:p>
          <a:p>
            <a:endParaRPr lang="en-NL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71859-8ED9-4DFF-BD6F-BEE3054E3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72" y="118406"/>
            <a:ext cx="5170711" cy="1331458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14CBA2-0146-46E0-BD15-1FA20911A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876" y="3880134"/>
            <a:ext cx="4029702" cy="788420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55EC4446-C728-438C-A540-CE848BDDF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013" y="32620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NL" altLang="en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NL" altLang="en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70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DD749-AA4A-4698-BA03-C355E065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GB" sz="4800"/>
              <a:t>mening</a:t>
            </a:r>
            <a:endParaRPr lang="en-NL" sz="4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4CBAF-27E5-40DA-96D1-6CCE4F427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99" y="280760"/>
            <a:ext cx="5150277" cy="1512893"/>
          </a:xfrm>
          <a:prstGeom prst="rect">
            <a:avLst/>
          </a:prstGeom>
        </p:spPr>
      </p:pic>
      <p:sp>
        <p:nvSpPr>
          <p:cNvPr id="38" name="Rectangle 3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619EE30-5F15-45F0-8D58-04173565D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921883"/>
              </p:ext>
            </p:extLst>
          </p:nvPr>
        </p:nvGraphicFramePr>
        <p:xfrm>
          <a:off x="254108" y="2517349"/>
          <a:ext cx="4530898" cy="363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1C61486-312E-4C10-ADC7-7A8AAD33F04F}"/>
              </a:ext>
            </a:extLst>
          </p:cNvPr>
          <p:cNvSpPr txBox="1"/>
          <p:nvPr/>
        </p:nvSpPr>
        <p:spPr>
          <a:xfrm>
            <a:off x="5566298" y="2974019"/>
            <a:ext cx="4057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8"/>
              </a:rPr>
              <a:t>https://github.com/braydenbos/F1M1BO</a:t>
            </a:r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72776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45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Inleiding </vt:lpstr>
      <vt:lpstr>opdracht</vt:lpstr>
      <vt:lpstr>verhaal</vt:lpstr>
      <vt:lpstr>executie</vt:lpstr>
      <vt:lpstr>mening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Brayden Bos</dc:creator>
  <cp:lastModifiedBy>Brayden Bos</cp:lastModifiedBy>
  <cp:revision>1</cp:revision>
  <dcterms:created xsi:type="dcterms:W3CDTF">2021-11-09T19:05:01Z</dcterms:created>
  <dcterms:modified xsi:type="dcterms:W3CDTF">2021-11-10T08:09:15Z</dcterms:modified>
</cp:coreProperties>
</file>