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ccbcda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ccbcda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ccbcd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ccbcd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5ccbcda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5ccbcda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ccbcda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ccbcda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ccbcda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ccbcda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ccbcda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ccbcda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ccbcda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ccbcda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ccbcda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ccbcda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ccbcda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ccbcda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60858" y="1635050"/>
            <a:ext cx="78015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Bitmasks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Enjoy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Sums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966575"/>
            <a:ext cx="8520600" cy="4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</a:t>
            </a:r>
            <a:r>
              <a:rPr lang="en" sz="1700"/>
              <a:t>nt n = 5, targetSum = 10;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</a:t>
            </a:r>
            <a:r>
              <a:rPr lang="en" sz="1700"/>
              <a:t>nt[] a = {1, 3, 4, 2, 7};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for(int i = 0; i &lt; (1&lt;&lt;n); i++){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700"/>
              <a:t>i</a:t>
            </a:r>
            <a:r>
              <a:rPr lang="en" sz="1700"/>
              <a:t>nt subsetSum = 0;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for(int j = 0; j &lt; n; j++)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if(i&amp;(1&lt;&lt;j))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	subsetSum += a[j];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if(subsetSum == targetSum) // check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787975" y="247875"/>
            <a:ext cx="31479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Check whether the sums of a subset of integers in an array sum to a particular number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Strategy: Check all valid subsets using bitmasks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bitmasks?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Integers represented as binary 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first, a is just an integer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binary, a will be represented as 101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Bits at positions 0, 2 (from left) are set or ‘1’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 at position 1 is unset or ‘0’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used to represent if the i th position (bit)  is “visited” or “unvisited”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Bitmask is used to save space (as opposed to arrays) and can be used with dynamic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(&amp;) Bitwise Operator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of the bitwise AND operator is: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if both of the bits are 1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0 if either of the bits are 0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50" y="1901975"/>
            <a:ext cx="3654625" cy="24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</a:t>
            </a:r>
            <a:r>
              <a:rPr lang="en"/>
              <a:t>(|) Bitwise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of the OR operator is: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if atleast one of the bits is 1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0 if both of the bits are 0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075" y="2324550"/>
            <a:ext cx="4434225" cy="23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Complement (~) Bitwise Operator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unary operator that changes all 1s to 0s and 0s to 1s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it follows something called 2’s complement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2’s complement of a </a:t>
            </a:r>
            <a:r>
              <a:rPr lang="en"/>
              <a:t>number is equal to the complement of that number plus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for any integer n, its bitwise complement is -(n+1)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(^</a:t>
            </a:r>
            <a:r>
              <a:rPr lang="en"/>
              <a:t>) Bitwise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output of the XOR operator is: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if the bits are opposite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0 if the bits are the same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275" y="2136400"/>
            <a:ext cx="4075500" cy="24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Bits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 = 5;      // 101 in binary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Set the ith bit from the right starting from 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|= (1&lt;&lt;i);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+= (1&lt;&lt;i);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Unsetting Bits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 = 5;   // 101 in binary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Unset the ith bit from the right starting from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&amp;= ~(1&lt;&lt;i);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-= (1&lt;&lt;i);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Set Bits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 = 6; // 110 in binary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(a&amp;(1&lt;&lt;1) &gt; 0) //  true if the 1st bit from the right is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