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971bc4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971bc4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971bc4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971bc4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moj.ca/problem/ccc20s4" TargetMode="External"/><Relationship Id="rId4" Type="http://schemas.openxmlformats.org/officeDocument/2006/relationships/hyperlink" Target="https://dmoj.ca/problem/ccc15s3" TargetMode="External"/><Relationship Id="rId5" Type="http://schemas.openxmlformats.org/officeDocument/2006/relationships/hyperlink" Target="https://dmoj.ca/problem/ccc12s5" TargetMode="External"/><Relationship Id="rId6" Type="http://schemas.openxmlformats.org/officeDocument/2006/relationships/hyperlink" Target="https://dmoj.ca/problem/ccc17s3" TargetMode="External"/><Relationship Id="rId7" Type="http://schemas.openxmlformats.org/officeDocument/2006/relationships/hyperlink" Target="https://dmoj.ca/problem/ccc20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CCC Preparation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/ Advice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spend too long on a single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are not getting anywhere after 20 to 30 minutes, move on to the next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Aim for partial points on the last two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are not able to fully solve the problem, try to solve the subtasks where the constraints are smaller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don’t always have to try and find the efficient solution, start with the naive method (brute force) and then optimize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pen and paper to visualize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helps to understand the sample test cases and gives you an idea of how to approach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prepare for the CCC, try solving as many practise problems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Look at past CCC problems and solve problems on platforms (DMOJ, Codeforces)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https://dmoj.ca/problem/ccc20s4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https://dmoj.ca/problem/ccc15s3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https://dmoj.ca/problem/ccc12s5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https://dmoj.ca/problem/ccc17s3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https://dmoj.ca/problem/ccc20s3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