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4a5f2ec7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4a5f2ec7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4a5f2e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4a5f2e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4a5f2ec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4a5f2ec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a5f2ec7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a5f2ec7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a5f2ec7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a5f2ec7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a5f2ec7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a5f2ec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a5f2ec7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a5f2ec7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a5f2ec7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a5f2ec7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moj.ca/problem/dmopc14c2p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moj.ca/problem/dmopc17c4p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Sum And Difference 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Review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sort an array/list/vector in the language you are using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-&gt; .sort()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-&gt; Collections.sort() or Arrays.sort()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-&gt; sort(first_iterator, last_iterator)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prefix sum array is used to get the sum of a range in O(1)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it takes O(n) time to preprocess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prefix sum array works by holding the value of the sum of numbers from the beginning all the way to the specified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Eg. pre[i] = sum of all elements from 1 to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sum of all numbers within a range (l to r), simply subtract the sum of all numbers from 1 to l-1 with the sum of all numbers from 1 to 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of #s from l to r = pre[r] - pre[l-1];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preprocess the prefix sum array, loop from 1 to n and </a:t>
            </a:r>
            <a:r>
              <a:rPr lang="en"/>
              <a:t>continuously add the value of the previous prefix sum and the element at the current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(int i = 1; i &lt;= array.length; i++) {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pre[i] = pre[i-1] + array[i];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}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n //The quantity of numbers in the array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int[] nums //Assume first num is at index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psa //Stores the prefix sum array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for(int i = 1; i&lt;=n; i++){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//psa[i] stores sum of numbers from 1 .. i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//This means psa[i] stores sum of numbers from 1 .. i-1 + nums[i]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//This is </a:t>
            </a:r>
            <a:r>
              <a:rPr lang="en"/>
              <a:t>equivalent</a:t>
            </a:r>
            <a:r>
              <a:rPr lang="en"/>
              <a:t> to psa[i-1] + nums[i]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sa[i] = psa[i-1] + nums[i]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https://dmoj.ca/problem/dmopc14c2p4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Array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7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difference array allows us to do range increments/decrements by marking the positions in O(1) and performing a “prefix sum” through the array afterwards O(n)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increment a range [L, R] by value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 A[L] by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Decrement A[R+1] by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finishing the markings, do a sweep through the array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Loop through the array using i: A[1], A[2], A[3] . . . A[N],    A[i] = A[i]+A[i-1]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//Create an array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[] 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//Increment range [1, 3] by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A[1] += 5;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A[3+1] -=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//Construct the real array from the edits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for(int i = 1; i &lt;= n; i++) A[i] += A[i-1];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https://dmoj.ca/problem/dmopc17c4p1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