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c92205b5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c92205b5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c92205b5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c92205b5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92205b5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92205b5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c92205b56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c92205b56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c92205b5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c92205b5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c92205b56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c92205b56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moj.ca/problem/dwite09c1p2" TargetMode="External"/><Relationship Id="rId4" Type="http://schemas.openxmlformats.org/officeDocument/2006/relationships/hyperlink" Target="https://dmoj.ca/problem/ccc96s3" TargetMode="External"/><Relationship Id="rId5" Type="http://schemas.openxmlformats.org/officeDocument/2006/relationships/hyperlink" Target="https://dmoj.ca/problem/ccc05j5" TargetMode="External"/><Relationship Id="rId6" Type="http://schemas.openxmlformats.org/officeDocument/2006/relationships/hyperlink" Target="https://dmoj.ca/problem/ccc08s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6616075" y="1561950"/>
            <a:ext cx="2373900" cy="2019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622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“Defining a problem in terms of itself”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t is essentially a function/method calling itself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Comes directly from mathematics where you have a function f(x) = f(x-1) 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to solve problems in a compact way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Reduces the program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Recursion can be used with lots of principles like Graph Theory (DFS) and dynamic programming (dp)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contest problems use recursion in one way or another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6575" y="1562975"/>
            <a:ext cx="2307300" cy="2002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0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Recursion is used to break up the original problem into smaller </a:t>
            </a:r>
            <a:r>
              <a:rPr lang="en"/>
              <a:t>problems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recursive functions contain a base case and a case that breaks the problem down into smaller ones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 case: the case where you have reached the end of the recursion so you simply return an integer (most likely 0 or 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case: you recursively call on the function itself, but with a smaller constraint of the original problem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Eg. </a:t>
            </a:r>
            <a:r>
              <a:rPr lang="en"/>
              <a:t>r</a:t>
            </a:r>
            <a:r>
              <a:rPr lang="en"/>
              <a:t>eturn f(x - 1)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*There are two popular applications for recursion* ----&gt;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nth Fibonacci number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fib(int n)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if(n &lt;= 1) return n; //Base case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return fib(n-1) + fib(n-2)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025" y="1585275"/>
            <a:ext cx="3144575" cy="19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the factorial of a number using </a:t>
            </a:r>
            <a:r>
              <a:rPr lang="en"/>
              <a:t>recursion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factorial (int n){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i</a:t>
            </a:r>
            <a:r>
              <a:rPr lang="en"/>
              <a:t>f n == 1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r</a:t>
            </a:r>
            <a:r>
              <a:rPr lang="en"/>
              <a:t>eturn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r</a:t>
            </a:r>
            <a:r>
              <a:rPr lang="en"/>
              <a:t>eturn n * factorial (n-1)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875" y="2120499"/>
            <a:ext cx="5416973" cy="7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Dangers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 many recursive calls results in stack overflow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a base case so that the recursion does not go on infinitely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Recursion can sometimes be a bad sign for time complexity (Include DP)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https://dmoj.ca/problem/dwite09c1p2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https://dmoj.ca/problem/ccc96s3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https://dmoj.ca/problem/ccc05j5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https://dmoj.ca/problem/ccc08s4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