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511d5c0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511d5c0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11d5c0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11d5c0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11d5c00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11d5c0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511d5c0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511d5c0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moj.ca/problem/dpa" TargetMode="External"/><Relationship Id="rId4" Type="http://schemas.openxmlformats.org/officeDocument/2006/relationships/hyperlink" Target="https://dmoj.ca/problem/dpb" TargetMode="External"/><Relationship Id="rId5" Type="http://schemas.openxmlformats.org/officeDocument/2006/relationships/hyperlink" Target="https://dmoj.ca/problem/dp1p1" TargetMode="External"/><Relationship Id="rId6" Type="http://schemas.openxmlformats.org/officeDocument/2006/relationships/hyperlink" Target="https://dmoj.ca/problem/coci06c4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448000"/>
            <a:ext cx="78015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a DP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Think of the recurrence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base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</a:t>
            </a:r>
            <a:r>
              <a:rPr lang="en"/>
              <a:t>recursively</a:t>
            </a:r>
            <a:r>
              <a:rPr lang="en"/>
              <a:t> or </a:t>
            </a:r>
            <a:r>
              <a:rPr lang="en"/>
              <a:t>iteratively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sure you don’t compute the same thing twice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Saves a lot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</a:t>
            </a:r>
            <a:r>
              <a:rPr lang="en"/>
              <a:t>function, simply return the value that was previously computed if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int fun(int a, int b){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(dp[a][b] != 0)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return dp[a][b];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…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dp[a][b] = ans;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up </a:t>
            </a: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at the base case and builds up to final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Opposite of memoization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Memoization would start at the final state and construct that final state based on subcases until the base case is reached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Tabulation would start at base case and build up into the final state is reached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https://dmoj.ca/problem/dpa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https://dmoj.ca/problem/dpb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https://dmoj.ca/problem/dp1p1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https://dmoj.ca/problem/coci06c4p4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