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7073abd3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7073abd3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7073abd3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7073abd3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7073abd3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7073abd3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7073abd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7073abd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7073abd3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7073abd3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7073abd3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7073abd3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7073abd3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7073abd3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7073abd3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7073abd3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7073abd3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7073abd3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7073abd3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7073abd3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moj.ca/problem/coci06c1p1" TargetMode="External"/><Relationship Id="rId4" Type="http://schemas.openxmlformats.org/officeDocument/2006/relationships/hyperlink" Target="https://vjudge.net/problem/UVA-123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Modulos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%%%%%%%%%%%%%%%%%%%%%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</a:t>
            </a:r>
            <a:r>
              <a:rPr b="1" lang="en"/>
              <a:t>power</a:t>
            </a:r>
            <a:r>
              <a:rPr lang="en"/>
              <a:t>(long x, long 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long ans =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while y &gt;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if y is odd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</a:t>
            </a:r>
            <a:r>
              <a:rPr lang="en"/>
              <a:t>a</a:t>
            </a:r>
            <a:r>
              <a:rPr lang="en"/>
              <a:t>ns = multiply(ans, x, mod)       ← This is where you would mod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x = multiply(x, x, mod)    ← This is where you would mod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y = y/2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return ans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4424650" y="780825"/>
            <a:ext cx="3891600" cy="1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long </a:t>
            </a: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multiply 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(long a, long b, long k)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return ( (a % k) * (b % k) ) % k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https://dmoj.ca/problem/coci06c1p1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https://vjudge.net/problem/UVA-1230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MOD??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remainder of division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to reduce a larger number into a smaller range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 / 3 =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7 % 3 =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possible values of (A % 3) are 0, 1, and 2 for all whole numbers 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(Possible values of A % k = 0, 1, 2, … k-1)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 Arithmetic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 + B) % N = (A % N + B % N) % 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(A - B) % N = (A % N - B % N + N) % 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(A * B) % N = ( (A % N) * (B % N) ) % 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*Most questions on DMOJ ask you to print the answer mod 10^9 + 7 (prime)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 these equations for all of the calculations that you do throughout the program!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Exponentiation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Produces the power of a number in log(n)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to get the power of a number mod some other number in log(n)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(A ^ N) % B = ??????????????????????????????????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Way - A^N % B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Remember BEDMAS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First evaluate A^N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Then mod by 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 ^ 100 % 3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5 ^ 100 = ???????? </a:t>
            </a:r>
            <a:r>
              <a:rPr lang="en">
                <a:solidFill>
                  <a:srgbClr val="FF0000"/>
                </a:solidFill>
              </a:rPr>
              <a:t>OVERFLOW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Exponentiation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power is 100 and it’s binary representation is 1100100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Therefore 100 is equal to 64 + 32 + 4 from binary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Exponent Law:</a:t>
            </a:r>
            <a:br>
              <a:rPr lang="en"/>
            </a:br>
            <a:r>
              <a:rPr lang="en"/>
              <a:t>(x^a) * (x^b) = x^(a+b)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5 ^ 100 = 5^(64+32+4) = 5^64 * 5^32 * 5^4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Exponentiation</a:t>
            </a:r>
            <a:r>
              <a:rPr lang="en"/>
              <a:t> Continued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result as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current power as the 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each iteration i we will consider base^(2^i)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i’th bit of the exponent is set to 1, then we multiply the result by base^i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(The implementation is more efficient than calling base^i every iteration)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2763900" cy="3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^ 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 = 101 in binary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Iteration 0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0th bit is set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ans = 1 * 5^1 = 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Iteration 1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1st bit is unset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ans = 5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570975" y="1152475"/>
            <a:ext cx="2763900" cy="3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Iteration 2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2nd bit is set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ans = 5*5^4 = 3125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5 ^ 5  = 3125!!!</a:t>
            </a:r>
            <a:endParaRPr b="1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Mod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breaking power into steps, we can mod at each step to get the modded power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breaking the power into n steps, using binary exponentiation breaks it down into log(n) steps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