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b084ab15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b084ab15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b084ab15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b084ab15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b084ab15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b084ab15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b084ab15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b084ab15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b084ab15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b084ab15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b084ab15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b084ab15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b084ab155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b084ab155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moj.ca/problem/ccc14s3" TargetMode="External"/><Relationship Id="rId4" Type="http://schemas.openxmlformats.org/officeDocument/2006/relationships/hyperlink" Target="https://dmoj.ca/problem/stack1" TargetMode="External"/><Relationship Id="rId5" Type="http://schemas.openxmlformats.org/officeDocument/2006/relationships/hyperlink" Target="https://dmoj.ca/problem/mwc15c2p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Stacks And Queues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Cool data </a:t>
            </a:r>
            <a:r>
              <a:rPr lang="en"/>
              <a:t>structures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Last in, First out (LIFO)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last element to be added to the stack will be the first element removed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Imagine a stack of paper…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paper last put on the stack is at the top. This is the first piece of paper you will take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Python: s = [] #use .pop() and .append()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Java: Stack&lt;Integer&gt; st = new Stack();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C++: stack&lt;int&gt; st;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9300" y="2753601"/>
            <a:ext cx="2511874" cy="2017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5075" y="1256600"/>
            <a:ext cx="4753850" cy="332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078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in, First out (FIFO)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first element added to the stack will be the first element to be removed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Imagine a queue of people lining up to a movie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first person to line up will be the first person to enter the theater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*Important data structure for graph theory (BFS)*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Python: q = deque() #Use deque like queue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Java: Queue&lt;Integer&gt; q = new LinkedList();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C++: queue&lt;int&gt; q;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18586" l="10338" r="0" t="27880"/>
          <a:stretch/>
        </p:blipFill>
        <p:spPr>
          <a:xfrm>
            <a:off x="4820675" y="3279125"/>
            <a:ext cx="4159750" cy="139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1100850"/>
            <a:ext cx="38209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Deque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Double ended queue (can take out from both front and back)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adding elements, you need to specify whether you are adding it to the front or to the 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Same concept with removing an element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A one lane road full of cars (only the first car and the last car can leave the road, the others cannot)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Python: dq = deque()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Java: Deque&lt;Integer&gt; dq = new LinkedList();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C++: deque&lt;int&gt; dq;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025" y="1177525"/>
            <a:ext cx="5049948" cy="35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https://dmoj.ca/problem/ccc14s3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https://dmoj.ca/problem/stack1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https://dmoj.ca/problem/mwc15c2p2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