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1f9b7a96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1f9b7a96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1f9b7a96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1f9b7a96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1f9b7a96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1f9b7a96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1f9b7a96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1f9b7a96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1f9b7a96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1f9b7a96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1f9b7a96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1f9b7a96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moj.ca/problem/sssp" TargetMode="External"/><Relationship Id="rId4" Type="http://schemas.openxmlformats.org/officeDocument/2006/relationships/hyperlink" Target="https://dmoj.ca/problem/ccc15s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Theory Algorithms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Djikstra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Dijkstra's</a:t>
            </a:r>
            <a:r>
              <a:rPr lang="en"/>
              <a:t> Shortest Path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source shortest path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Shortest path from one node to every other 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have positive weighted edges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O(V</a:t>
            </a:r>
            <a:r>
              <a:rPr baseline="30000" lang="en"/>
              <a:t>2</a:t>
            </a:r>
            <a:r>
              <a:rPr lang="en"/>
              <a:t>) for slow implementation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O(ElogV) for priority queue implementation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Idea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source is node V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From node V, initialize distances to every other node as INFINITY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At every iteration, choose closest node to node V that is unse</a:t>
            </a:r>
            <a:r>
              <a:rPr lang="en"/>
              <a:t>lected and update the distances of all adjacent nodes with the minimum distance from node V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5523" y="3212675"/>
            <a:ext cx="2240775" cy="17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Intuition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this work?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Assume you take node U at some iteration, it is </a:t>
            </a:r>
            <a:r>
              <a:rPr lang="en"/>
              <a:t>guaranteed</a:t>
            </a:r>
            <a:r>
              <a:rPr lang="en"/>
              <a:t> that the distance currently recorded from V to U is the shortest distance possible from V to U. This is because we take the current unselected node with the shortest distance to node V. This means all other nodes have greater distance to V and could not have updated U with a shorter distance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is why you must have positive weighted edges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Slow</a:t>
            </a:r>
            <a:r>
              <a:rPr lang="en"/>
              <a:t> Implementation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771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this if n^2 is approximately equal to the number of edges: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 distance array (fill with max value except for start node) and boolean vis array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Loop n times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Loop to find the node with smallest distance that has not been visited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there is none, exit the loop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Mark the node as visited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all edges connected to this node, update the distance to its connected nodes if its current distance is larger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distance array should have the shortest distance from the start node to every other node that it can visit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Priority Queue Implementation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16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Java: </a:t>
            </a:r>
            <a:r>
              <a:rPr lang="en"/>
              <a:t>PriorityQueue pq = new PriorityQueue();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pq.add(9);   // add operation           pq.poll();   // get operation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C++:</a:t>
            </a:r>
            <a:r>
              <a:rPr lang="en"/>
              <a:t>  priority_queue&lt;int, vector&lt;int&gt;, greater&lt;int&gt;&gt; pq;  // gets smallest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</a:t>
            </a:r>
            <a:r>
              <a:rPr lang="en"/>
              <a:t>priority_queue&lt;int&gt; pq;  // gets largest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pq.push(9);   // add operation         pq.top();   // get operation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</a:t>
            </a:r>
            <a:r>
              <a:rPr lang="en"/>
              <a:t>Dijkstra's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https://dmoj.ca/problem/sssp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https://dmoj.ca/problem/ccc15s4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