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4843f9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4843f9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4843f9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4843f9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4843f9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4843f9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e34ffd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e34ffd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deforces.com/contest/131/problem/C" TargetMode="External"/><Relationship Id="rId4" Type="http://schemas.openxmlformats.org/officeDocument/2006/relationships/hyperlink" Target="https://dmoj.ca/problem/ioi96p2" TargetMode="External"/><Relationship Id="rId5" Type="http://schemas.openxmlformats.org/officeDocument/2006/relationships/hyperlink" Target="https://dmoj.ca/problem/coci18c6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0858" y="1635050"/>
            <a:ext cx="78015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Combinatorics -&gt; Problem Solving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Lists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terms of sets and </a:t>
            </a:r>
            <a:r>
              <a:rPr lang="en" sz="1400"/>
              <a:t>lists</a:t>
            </a:r>
            <a:r>
              <a:rPr lang="en" sz="1400"/>
              <a:t> in </a:t>
            </a:r>
            <a:r>
              <a:rPr lang="en" sz="1400"/>
              <a:t>programing</a:t>
            </a:r>
            <a:r>
              <a:rPr lang="en" sz="1400"/>
              <a:t> are derived from math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 math, a set is similar to computer science in that it is a container of unique items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 math, a list is a container with elements that does not need to be unique and where order matters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Set: { a, b } = { b, a 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List: (a, b) != (b, a)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from Set (Permutations)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75325"/>
            <a:ext cx="85206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 set of length n…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 many ways are there to arrange the n numbers in the set into a list?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choose n for the first item, n-1 for the second …. 1 for the last item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 number of ways to choose is n!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 many ways are there to arrange k numbers where k &lt;= n from this set into a list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choose n for the first item, n-1 for the second, …. </a:t>
            </a:r>
            <a:r>
              <a:rPr lang="en" sz="1400"/>
              <a:t>n</a:t>
            </a:r>
            <a:r>
              <a:rPr lang="en" sz="1400"/>
              <a:t>-k+1 for the last item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 number of ways to choose is n!/(n-k)!</a:t>
            </a:r>
            <a:endParaRPr sz="1400"/>
          </a:p>
        </p:txBody>
      </p:sp>
      <p:grpSp>
        <p:nvGrpSpPr>
          <p:cNvPr id="73" name="Google Shape;73;p15"/>
          <p:cNvGrpSpPr/>
          <p:nvPr/>
        </p:nvGrpSpPr>
        <p:grpSpPr>
          <a:xfrm>
            <a:off x="5244215" y="140723"/>
            <a:ext cx="3715920" cy="950935"/>
            <a:chOff x="2740175" y="3560025"/>
            <a:chExt cx="4950600" cy="1266900"/>
          </a:xfrm>
        </p:grpSpPr>
        <p:sp>
          <p:nvSpPr>
            <p:cNvPr id="74" name="Google Shape;74;p15"/>
            <p:cNvSpPr/>
            <p:nvPr/>
          </p:nvSpPr>
          <p:spPr>
            <a:xfrm>
              <a:off x="2740175" y="3560025"/>
              <a:ext cx="4950600" cy="126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5" name="Google Shape;7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77075" y="3560050"/>
              <a:ext cx="4876800" cy="1266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from Set (Combinations)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 set of length n …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There is only 1 way to arrange n elements into another set since { a, b } = { b, a 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 many ways can we arrange k elements from the set into another set?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we first arrange them in a list of k-elements then are n!/(n-k)! </a:t>
            </a:r>
            <a:r>
              <a:rPr lang="en" sz="1400"/>
              <a:t>w</a:t>
            </a:r>
            <a:r>
              <a:rPr lang="en" sz="1400"/>
              <a:t>ays (previous slide)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in mind we have permuted each selection of k elements k! </a:t>
            </a:r>
            <a:r>
              <a:rPr lang="en" sz="1400"/>
              <a:t>t</a:t>
            </a:r>
            <a:r>
              <a:rPr lang="en" sz="1400"/>
              <a:t>imes when counting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by k! </a:t>
            </a:r>
            <a:r>
              <a:rPr lang="en" sz="1400"/>
              <a:t>s</a:t>
            </a:r>
            <a:r>
              <a:rPr lang="en" sz="1400"/>
              <a:t>ince we </a:t>
            </a:r>
            <a:r>
              <a:rPr lang="en" sz="1400"/>
              <a:t>don't</a:t>
            </a:r>
            <a:r>
              <a:rPr lang="en" sz="1400"/>
              <a:t> want to count lists with same elements but different orders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</a:t>
            </a:r>
            <a:r>
              <a:rPr lang="en" sz="1400"/>
              <a:t>! / (n-k)!k!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 calculate this efficiently we can use a </a:t>
            </a:r>
            <a:r>
              <a:rPr lang="en" sz="1400"/>
              <a:t>Pascal's</a:t>
            </a:r>
            <a:r>
              <a:rPr lang="en" sz="1400"/>
              <a:t> triangle to avoid integer overflow and stick to addition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75" y="169450"/>
            <a:ext cx="3584127" cy="12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List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http://codeforces.com/contest/131/problem/C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https://dmoj.ca/problem/ioi96p2</a:t>
            </a:r>
            <a:r>
              <a:rPr lang="en"/>
              <a:t> (not combinatorics)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https://dmoj.ca/problem/coci18c6p3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