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ed3d2d2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ed3d2d2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8ed3d2d2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8ed3d2d2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8ed3d2d2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8ed3d2d2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ed3d2d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ed3d2d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ed3d2d2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ed3d2d2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ed3d2d2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ed3d2d2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moj.ca/problem/ds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489575"/>
            <a:ext cx="78015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queries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segment tree is a way of querying ranges in log(n)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powerful than prefix-sum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Divides the range into halves constantly until the size of ranges is length of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binary tree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250" y="2571750"/>
            <a:ext cx="3077049" cy="24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Complexity: O(logn) per query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Space Complexity: nlogn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Segment Trees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to 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to bottom to top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525" y="1808125"/>
            <a:ext cx="4118775" cy="32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Segment Trees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8323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are querying the range [L, R]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start at the root of the segment tree at Seg[i], where i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Seg[i] is the exact same interval as [L, R], then return the answer at Seg[i]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Otherwise, find the middle of the interval that Seg[i] covers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 the R &lt;= middle, then continue to query on the left child of Seg[i]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Else if the L &gt; middle, then continue to query on the right child of Seg[i]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reach this point, return the max/gcd/min of the both the left and right child queries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 Use Cases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ranges can be queried using segment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of values of segment trees must be able to be combined to create a value for the larger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GCD, Min value, max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say we have an array p = [6, 12, 24, 4, 10, 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GCD(p[0:3])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GCD(p[3:6])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GCD(p[0:6]) = GCD(GCD(p[0:3]), GCD(p[3:6])) =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implementing a segment tree for now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https://dmoj.ca/problem/ds3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