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d548a5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d548a5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d548a5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d548a5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d548a5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d548a5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d548a5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d548a5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d548a5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d548a5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d548a5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d548a5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d548a5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d548a5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moj.ca/problem/wc18c3s2" TargetMode="External"/><Relationship Id="rId4" Type="http://schemas.openxmlformats.org/officeDocument/2006/relationships/hyperlink" Target="https://dmoj.ca/problem/treepractice1" TargetMode="External"/><Relationship Id="rId5" Type="http://schemas.openxmlformats.org/officeDocument/2006/relationships/hyperlink" Target="https://dmoj.ca/problem/ccc16s3" TargetMode="External"/><Relationship Id="rId6" Type="http://schemas.openxmlformats.org/officeDocument/2006/relationships/hyperlink" Target="https://dmoj.ca/problem/bts16p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Trees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tree is a graph that is connected and contains no cycles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start from any node and visit any 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tree with n nodes has n-1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node with an in degree of 0 is called the root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can have parent nodes (the nodes that they came from) and child nodes (the nodes that they can traverse 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eccentricity of a node is the maximum distance from that node to any other node in the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diameter of the tree is the maximum eccentricity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there is a diameter, there is a radius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Diameter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longest distance between any two pairs of nodes in a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between two leaf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01" y="2154276"/>
            <a:ext cx="3933499" cy="2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Tree Diameter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2 DFS traversals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DFS from any node to find </a:t>
            </a:r>
            <a:r>
              <a:rPr lang="en"/>
              <a:t>farthest</a:t>
            </a:r>
            <a:r>
              <a:rPr lang="en"/>
              <a:t> node -&gt;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node i, run another DFS to find </a:t>
            </a:r>
            <a:r>
              <a:rPr lang="en"/>
              <a:t>farthest</a:t>
            </a:r>
            <a:r>
              <a:rPr lang="en"/>
              <a:t> node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Tree diameter is distance between nodes i and j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Visualization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00" y="1404851"/>
            <a:ext cx="6941251" cy="3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Radius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Travel along the path of the tree diameter, keeping the weight of the edges visited and the weight of the edges not yet visited. The radius would be the </a:t>
            </a:r>
            <a:r>
              <a:rPr lang="en"/>
              <a:t>minimum</a:t>
            </a:r>
            <a:r>
              <a:rPr lang="en"/>
              <a:t> of the maximum of the edge weights on each iteration.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50" y="2106975"/>
            <a:ext cx="7799551" cy="30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properties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needed to start at </a:t>
            </a:r>
            <a:r>
              <a:rPr b="1" lang="en"/>
              <a:t>any </a:t>
            </a:r>
            <a:r>
              <a:rPr lang="en"/>
              <a:t>node, visit all other nodes in the tree, and return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2 * 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Distance needed to start at a node (A), visit all other nodes in the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2 * Edges - (Eccentricity of node 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Distance needed to start at </a:t>
            </a:r>
            <a:r>
              <a:rPr b="1" lang="en"/>
              <a:t>any</a:t>
            </a:r>
            <a:r>
              <a:rPr lang="en"/>
              <a:t> node, visit all other nodes in the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2 * Edges - (Diameter of the tree)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https://dmoj.ca/problem/wc18c3s2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https://dmoj.ca/problem/treepractice1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https://dmoj.ca/problem/ccc16s3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https://dmoj.ca/problem/bts16p5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