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a1f3c9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a1f3c9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aa1f3c9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aa1f3c9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a1f3c9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aa1f3c9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a1f3c9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a1f3c9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aacc3dd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aacc3dd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acc3dd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acc3dd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a1f3c9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a1f3c9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0858" y="1635050"/>
            <a:ext cx="78015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Theory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 Algorithms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799600" y="2419375"/>
            <a:ext cx="5195400" cy="23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Ford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source shortest path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</a:t>
            </a:r>
            <a:r>
              <a:rPr lang="en"/>
              <a:t> must have positive 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Bellman ford works with negative weights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725" y="2508550"/>
            <a:ext cx="48768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Ford Steps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shortest path </a:t>
            </a:r>
            <a:r>
              <a:rPr lang="en"/>
              <a:t>exists</a:t>
            </a:r>
            <a:r>
              <a:rPr lang="en"/>
              <a:t>, it will at most contain N-1 edges where N is the number of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all E edges, and apply them to each N edges N-1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all edges once more at the 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update is made (more optimal path), then a negative cycle exists and there is no shortest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O(V * E)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623900" y="3086075"/>
            <a:ext cx="4208400" cy="17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31" y="3152761"/>
            <a:ext cx="3950209" cy="163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0" y="3206200"/>
            <a:ext cx="2090751" cy="17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#include &lt;bits/stdc++.h&gt;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// a structure to represent a weighted edge in graph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struct Edge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src, dest, weight;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struct Graph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V, E;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struct Edge* edge;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3131125" y="273625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struct Graph* createGraph(int V, int E)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struct Graph* graph = new Graph;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graph-&gt;V = V;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graph-&gt;E = E;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graph-&gt;edge = new Edge[E];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return graph;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A utility function used to print the solution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void printArr(int dist[], int n)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printf("Vertex   Distance from Source\n");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for (int i = 0; i &lt; n; ++i)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printf("%d \t\t %d\n", i, dist[i]);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void BellmanFord(struct Graph* graph, int src)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int V = graph-&gt;V;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int E = graph-&gt;E;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int dist[V];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for (int i = 0; i &lt; V; i++)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dist[i] = INT_MAX;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dist[src] = 0;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009400" y="273625"/>
            <a:ext cx="300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for (int i = 1; i &lt;= V - 1; i++) 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for (int j = 0; j &lt; E; j++) 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int u = graph-&gt;edge[j].src;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int v = graph-&gt;edge[j].dest;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int weight = graph-&gt;edge[j].weight;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if (dist[u] != INT_MAX &amp;&amp; dist[u] + weight &lt; dist[v])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dist[v] = dist[u] + weight;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for (int i = 0; i &lt; E; i++) 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int u = graph-&gt;edge[i].src;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int v = graph-&gt;edge[i].dest;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int weight = graph-&gt;edge[i].weight;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if (dist[u] != INT_MAX &amp;&amp; dist[u] + weight &lt; dist[v]) {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printf("Graph contains negative weight cycle");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return; // If negative cycle is detected, simply return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printArr(dist, V);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return;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 Warshall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pairs shortest path. Finds shortest path from every node to every other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Complexity: O(n^3)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Straightforward implementation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50" y="2618500"/>
            <a:ext cx="3397449" cy="22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63936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adj[i][j] represents the cost it takes to travel from node i to j (directed)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is[i][j] represents minimum cost to go from node i to j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Fill dis with infinity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i = 0; i &lt; n; i++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f</a:t>
            </a:r>
            <a:r>
              <a:rPr lang="en" sz="1600"/>
              <a:t>or j = 0; j &lt; n; j++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i</a:t>
            </a:r>
            <a:r>
              <a:rPr lang="en" sz="1600"/>
              <a:t>f i == j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		dis[i][j] = 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	if adj[i][j] </a:t>
            </a:r>
            <a:endParaRPr sz="16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</a:t>
            </a:r>
            <a:r>
              <a:rPr lang="en" sz="1600"/>
              <a:t>is[i][j] = adj[i][j]</a:t>
            </a:r>
            <a:endParaRPr sz="1600"/>
          </a:p>
        </p:txBody>
      </p:sp>
      <p:sp>
        <p:nvSpPr>
          <p:cNvPr id="99" name="Google Shape;99;p18"/>
          <p:cNvSpPr txBox="1"/>
          <p:nvPr/>
        </p:nvSpPr>
        <p:spPr>
          <a:xfrm>
            <a:off x="4449425" y="2292875"/>
            <a:ext cx="462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 k = 0; k &lt; n; k++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 i = 0; i &lt; n; i++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 j = 0; j &lt; n; j++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	if dis[i][k]+dis[k][j] &lt; dis[i][j]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			dis[i][j] = dis[i][k]+dis[k][j] 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3569475" y="2615250"/>
            <a:ext cx="830400" cy="20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find all pairs shortest path: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Johnson’s Algorithm - combination of Bellman-Ford and </a:t>
            </a:r>
            <a:r>
              <a:rPr lang="en"/>
              <a:t>Dijkstra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Complexity: VE(log V) where V = vertices, and E =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doing </a:t>
            </a:r>
            <a:r>
              <a:rPr lang="en"/>
              <a:t>all</a:t>
            </a:r>
            <a:r>
              <a:rPr lang="en"/>
              <a:t> pairs shortest path, you can choose between Floyd Warshall and Johnson’s </a:t>
            </a:r>
            <a:r>
              <a:rPr lang="en"/>
              <a:t>algorithm</a:t>
            </a:r>
            <a:r>
              <a:rPr lang="en"/>
              <a:t> depending on the sparseness of </a:t>
            </a:r>
            <a:r>
              <a:rPr lang="en"/>
              <a:t>the graph (number of edges)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